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notesSlides/notesSlide7.xml" ContentType="application/vnd.openxmlformats-officedocument.presentationml.notesSlide+xml"/>
  <Override PartName="/ppt/ink/ink1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20.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notesSlides/notesSlide25.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6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30.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notesSlides/notesSlide31.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32.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40.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8"/>
  </p:notesMasterIdLst>
  <p:sldIdLst>
    <p:sldId id="290" r:id="rId2"/>
    <p:sldId id="258" r:id="rId3"/>
    <p:sldId id="259" r:id="rId4"/>
    <p:sldId id="260" r:id="rId5"/>
    <p:sldId id="314" r:id="rId6"/>
    <p:sldId id="264" r:id="rId7"/>
    <p:sldId id="265" r:id="rId8"/>
    <p:sldId id="266" r:id="rId9"/>
    <p:sldId id="289" r:id="rId10"/>
    <p:sldId id="268" r:id="rId11"/>
    <p:sldId id="269" r:id="rId12"/>
    <p:sldId id="311" r:id="rId13"/>
    <p:sldId id="263" r:id="rId14"/>
    <p:sldId id="272" r:id="rId15"/>
    <p:sldId id="273" r:id="rId16"/>
    <p:sldId id="274" r:id="rId17"/>
    <p:sldId id="262" r:id="rId18"/>
    <p:sldId id="275" r:id="rId19"/>
    <p:sldId id="276" r:id="rId20"/>
    <p:sldId id="291" r:id="rId21"/>
    <p:sldId id="293" r:id="rId22"/>
    <p:sldId id="287" r:id="rId23"/>
    <p:sldId id="286" r:id="rId24"/>
    <p:sldId id="288" r:id="rId25"/>
    <p:sldId id="284" r:id="rId26"/>
    <p:sldId id="294" r:id="rId27"/>
    <p:sldId id="295" r:id="rId28"/>
    <p:sldId id="296" r:id="rId29"/>
    <p:sldId id="297" r:id="rId30"/>
    <p:sldId id="298" r:id="rId31"/>
    <p:sldId id="299" r:id="rId32"/>
    <p:sldId id="300" r:id="rId33"/>
    <p:sldId id="313" r:id="rId34"/>
    <p:sldId id="301" r:id="rId35"/>
    <p:sldId id="315" r:id="rId36"/>
    <p:sldId id="31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B7A57A"/>
    <a:srgbClr val="669900"/>
    <a:srgbClr val="E26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81361" autoAdjust="0"/>
  </p:normalViewPr>
  <p:slideViewPr>
    <p:cSldViewPr snapToGrid="0">
      <p:cViewPr varScale="1">
        <p:scale>
          <a:sx n="136" d="100"/>
          <a:sy n="136" d="100"/>
        </p:scale>
        <p:origin x="14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2:28.896"/>
    </inkml:context>
    <inkml:brush xml:id="br0">
      <inkml:brushProperty name="height" value="0.053" units="cm"/>
      <inkml:brushProperty name="color" value="#FF0000"/>
    </inkml:brush>
  </inkml:definitions>
  <inkml:trace contextRef="#ctx0" brushRef="#br0">13863 2588 7855,'-10'-9'2259,"1"5"0,9-4 1,0 6-1774,0 10 0,0 7 1,0 3-1,0 3 1,2 4-1,3 6 1,1 7-1,0 4 0,0 3 1,1 1-1,-3 2 1,-2-2-575,-2 0 1,2-2-1,2-7 1,2 1-1,-1-3 1,-3-4-1,-2-4 1,0-2-1,0 0-325,0-2 0,0-2 0,2-4 4183,4-5-3065,-4-3 0,6-12 0,-6-1 1,3-4-369,1-2 1,0 3 0,-6-5 0,0-3-29,0-1 0,6-3 1,3 0-1,-1 0-321,0 1 1,1 1-1,-5 2 1,4 3-1,3-3 1,3 1-1,1-1 1,-1 5 0,-1-1-1582,2 1 1381,10 6 0,-5-5 1,7 9-1,-2 0 1,0 0 44,-2 0 1,0 0-1,0 2 1,2 3 0,-2 3-1,-2 2 54,-2 5 1,-3-5 0,-1 3 0,-4 1-29,-3 3 108,-2 2 0,-6 0 0,0-1 0,0 1 0,0 0 123,0 0 1,-8-1 0,-5 1 0,-3 0 0,-5 0 317,-4-1 1,2-1-1,-8-3 1,-3-3-1,-1-1 2653,-3 1-3061,1-7 0,5 10 0,1-7 0,-2-3 0,-1-2-1107,3-2 0,-2 0 1,8 0-1,2 0 0,2 0 1107,2 0 0,1-17 0,-1-3 0</inkml:trace>
  <inkml:trace contextRef="#ctx0" brushRef="#br0" timeOffset="1">14520 3225 9705,'0'19'0,"0"0"1428,0-1 0,2-7 1,2-7-1,2-8 0,-2-9 1,-2-3-488,-2-3 0,-6 0 1,0 0-1,0-2 0,-1-1 1,1-3-1,2 2-397,2 2 1,0 2-1,-2 0-67,-3 1-993,1 7 0,6 5 0,2 12 0,2 7 0,5 5-88,1 7 0,-6-4 0,5 4 0,-3-4-259,0-2 0,0 0 0,-6-1 0,0 1 1,0 0 738,0 0 0,7-7 0,-1 1 2464,-2 1 0,0-6-996,3-1-422,-5-5 0,6-4 1,-8-5-1,0-5-589,0-5 0,2-4 0,2-1 0,2-6 1,1 1-334,1 0 0,-6-4 0,6 6 0,-1 2 0,-1 2 0,-2 3 0,7 1 0,-1 2-2458,0 3 0,1 8 1,-7-1-1,2 10 2248,-2 7 1,-2 5-1,-2 2 1</inkml:trace>
  <inkml:trace contextRef="#ctx0" brushRef="#br0" timeOffset="2">14782 3056 8579,'0'19'0,"0"0"0,2-3 859,5-3 1,-3 4-1,8-7 1,3 0-1,2-3 1530,1-5-2244,1-2 1,-6 0 0,-1 0 0,3 0 0,1-2-1,3-2 1,0-5-16,0-1 1,-3-3-1,-1-3 1,-5 1-1,1 3 16,-1-3 1,-6 5-1,3-3 1,-3 1-175,2 1 1,-4-6 0,2 5-67,-8-5 1,0 1 0,-7 1-1,1 5 1,0 1 61,-5 5 0,-2-4 1,-1 2-1,-1 3 1,-2 8-84,-4 7 0,4 1 256,-4 5 0,4-3 0,5 10 0,1-4 307,3-2 0,7 6 0,-3 0 0,2-3-63,0-1 1,-1-2 0,7 0 0,0 0 0,0-1 0,2 1-19,5 0 0,1 0 0,7-3 0,-3-1 0,3-5 0,3-1-204,7-5 1,-4-2-1,4-2 1,-2 0 0,0 0-680,2 0 1,0 0-1,-6-2 1,0-2-245,-1-3 0,1-1 1,0 2-1,0-5 1,-1-1-1,-1-1 1,-2-1-2354,-3-3 1,1-2 0,5 1 3112,1-1 0,8 0 0,3 0 0</inkml:trace>
  <inkml:trace contextRef="#ctx0" brushRef="#br0" timeOffset="3">15439 3094 6995,'19'0'1620,"-1"-2"-924,1-5 1,-2 3 0,-3-6 0,-3-1 317,-3 1 0,-2-2 1,-6-7-1,0 0-412,0 0 0,-2 7 0,-4 1 0,-6 1-270,-5 0 1,-2 5 0,-2-1-1,-2 4-174,-2 2 0,0 2 0,7 4 1,-1 7-1,0 3 0,0 3 131,1 0 0,5 6 1,3 2-1,1 0-119,5 0 1,2 0 0,2-4 0,0 2 0,0 0-1,2 0 62,4 0 0,5 0 0,8-6-359,-1 0 0,1-9 0,0-4 0,0-3 0,-1-3 0,1 0-157,0 0 0,-7-9 0,1-1 1,-1-3 294,-1 1 7,5-1 1,-11-5 0,5-1 0,-2 0 0,-3 0 15,-3 1 1,-2-1 0,2 0 0,2 0 0,2 1-1,-2-1 197,-2 0 0,-2 0 0,0 1 137,0-1 0,0 0 774,0 0-676,0 9 0,0 4 1,2 12-184,5 6 1,-3 5-1,6 2 1,-1 0-1,-3-1 100,2 1 1,1 2 0,5 2-1,-1 2-696,1-2 0,-3-2 0,1-3 0,3 1-5510,1 0-4008,-5 0 9752,-3-9 1,-8-2 0</inkml:trace>
  <inkml:trace contextRef="#ctx0" brushRef="#br0" timeOffset="4">15908 3113 6796,'19'0'607,"-7"0"0,-1-3 0,-3-3 479,-4-6 0,-2 1 1,-2-1-1,0-3 1,0-1-35,0-3 1,-2 6 0,-4 3-956,-7 1 1,-3 3-1,-3 6 1,0 2 50,0 5 0,1 3 1,1 11-1,2 2 1,5 4 128,2 2 0,1-4 1,7 4-1,0-2 1,0-4-1,0-2 47,0-2 0,2-7 0,5-1 0,3-1-342,0 1 1,7-7 0,-4 2 0,3-6-345,3-6 1,0-5-1,0-7 1,-1-1-1,1 0 1,0 0 4,0 1 596,-1-10 0,-1 8 0,-2-7 0,-5-1 216,-2-3 1,-1 2 0,-7-2-1,0-3 1,0-1-70,0-2 0,0-1 1,0 0-1,0-1 0,-2-3-161,-5-1 0,5-1 0,-4 8 0,2 3 0,0 4 191,-3 2 1,1 8 1051,6 6-1193,-8 9 0,6-2 0,-5 12 0,5 7 1,2 4-276,0 1 0,0 7 0,0 2 0,0 3 0,0 3 0,0 2 0,0 3 0,0-1 0,0 1-16,0-1 0,0 7 0,0 0 0,2-5 0,3-3-519,1-5 0,6-6 0,-3 4 0,1-2 1,5-4 184,1-2 1,3-4 0,0-5-2025,0-6 0,-9-12 1,-4-6-1,-4-5 2374,-2-2 0,-8 1 0,-2-1 0</inkml:trace>
  <inkml:trace contextRef="#ctx0" brushRef="#br0" timeOffset="5">16546 2813 9055,'8'-11'0,"2"3"1404,1-1 0,-3 5 0,-10-6 1,-4 2-1,-7 3 0,-3 3 1,-5 4-739,-4 5 1,4 3-1,-4 9 1,4 0 0,2-1-1,1 1-546,-1 0 0,6 2 1,3 2-1,2 2 1,3-3-1,3-1 1471,2-2 0,2 6-1121,5 0 1,3 8 0,9-3 0,2-1-471,4-4 0,-2 0 0,6-4 0,0-5 0,-2-1 0,2-5 0,0-4 0,-4-3 0,5-6 0,-3-3-1018,-4-6 1,-3-5 0,-1 0 0,-2 3 0,-2 1-1,-5-1 1018,-2-3 0,7-10 0,-5-2 0</inkml:trace>
  <inkml:trace contextRef="#ctx0" brushRef="#br0" timeOffset="6">16883 3056 8238,'11'19'1476,"5"-2"831,-3-5 0,-5-6-1255,-1-12 0,-5-4 0,-2-11 0,-2-2 0,-3-4 0,-3-2 0,0-3-465,-1 3 1,-3-6 0,3 6 0,-1-3-614,-5 1 1,7 8 0,0 0 0,2 7-48,-1 3 0,3 11 0,10 4 75,7 15 1,-3 10-376,3 10 1,-3-5-1,5-1 1,-5 2 1,-1 3 1,-3-5 0,-6-2 0,2 0 336,4 1 1,-4-8 0,5 3 0,-5-4 0,-2-2 2127,0 0 1808,0 0-3381,0-9 0,0-10 0,0-13 0,0-3-521,0-3 0,0-2 0,0-2 0,2-2 0,2 0 0,2-2 0,9 6 0,-5-12 0,9 6 0,0 0 0,-1 0-413,1 4 1,-6 8 0,-1 5-9419,3 1 9249,-7 3 1,-8 15-1,-10 1 1</inkml:trace>
  <inkml:trace contextRef="#ctx0" brushRef="#br0" timeOffset="7">17240 2813 8045,'0'-13'1415,"0"1"0,0 9 0,0 3 0,-2 11 0,-3 6-948,-1 1 1,0 1-1,6 2 1,0 2-1,0 2 1,0-2 0,0-3-1,0-1 30,0 0 1,0 0-1,2 0 1,4-1-379,7 1 1,3-9-1,3-3 1,0-5-1,0-2-83,0 0 0,-1 0 0,1 0 0,0-2 49,0-5 0,-3 3 0,-1-6 0,-3-1-25,3 1 1,-5-2-1,1-7 1,-3 0 0,-2 0 13,3 1 0,-7-1 0,4 0 0,-4 0-67,-2 1 0,0-1 0,0 0 0,0 0 0,0 0 214,0 1 0,0 5 2467,0 1-2245,0 8 0,0-3 0,2 14 0,2 5 0,5 5-849,1 2-1,-4-1 1,5 1 0,-1 0-2276,1 0 1,-5-1 0,6 1-821,3 0 1,2-9 3501,1-4 0,-7-3 0,-3-3 0</inkml:trace>
  <inkml:trace contextRef="#ctx0" brushRef="#br0" timeOffset="8">17671 2963 7953,'11'8'7259,"-5"4"-5088,4-3 1,-8-3 0,3-10-1533,-10-3 1,3-7-1,-4 1 1,4-3-1,2-3-437,0 0 1,-2 1 0,-2-1 0,-3 0 0,3 0-1018,2 0 0,4 1 0,5-1 0,5 0 31,5 0 0,1 7 0,1 2 0,0 1 614,0 5 1,0 2 0,-3 4 0,-1 4 78,-3 7 0,-1 4 0,3 1 0,-3 1 0,-3 2 0,-2 2 328,3 2 0,-7 0 0,6-6 348,0-1 1,-6 1 659,5 0-552,-5-9 0,-2-4-124,0-12 0,0 2 1,0-8-1,0-3-21,0-2 1,0-1-1,0-1 1,2 2-646,4 5 0,-4-5 0,5 4 0,-3-3 0,0-3-77,2 0 1,9 0 0,-5 1 0,3 1 340,-1 5 0,1 1 1,5 7-1,1-2 62,0 2 1,0 6 0,-1 8 0,1 9 0,-2 4 0,-3 2-354,-1 0 1,-3 6-1,5-6 1,-5-2-1121,-1-2 0,-3-2-2176,-6-1 0,-2-7 3420,-4-5 0,-5-12 0,-8-5 0</inkml:trace>
  <inkml:trace contextRef="#ctx0" brushRef="#br0" timeOffset="9">18365 2738 8057,'0'18'2457,"0"1"1,-6-11-1,-2-8 1,-1-12-1378,1-11 1,-4 0-1,3-8 1,-1 0-735,-5 1 0,5-5 1,-1 4-1,1-5 1,2-1 226,-1-1 0,-3 9 1,5 4-251,3 4 0,4 11-509,7 4 0,-3 6 0,8 8-65,3 11 1,-1 8 0,1 10 0,-2-1 0,-1-3-298,-2-2 1,-1 1 0,-7 3 0,2-2 113,2-2 0,1-8 0,-7 2 0,0-4 1,0-2-1,0 0 3001,0 0 118,0-9-1448,0-2 1,2-10 0,2-4-1238,2-7 0,9-3 0,-3-3 0,5 2-76,2 5 1,-1-5 0,1 5 0,0-3-1,2 1-796,4 1 1,-2 9-1,6-2 1,0 3 388,0 3 1,-6 3-1,2 3 417,-4 6 1,-11 5 0,-3 2 0,-5 0 81,-2-1 0,-2-5 1,-5-3-1,-5 1 1,-5-3 463,-2 0 0,1 5 1,-1-5-1,0 0 1,-2 1-392,-4-5 1,2 0-1,-6 0 1,2 3-1,2-3 1,0-2-4353,0-2 1,0 0 4262,6 0 0,-8-9 0,-2-1 0</inkml:trace>
  <inkml:trace contextRef="#ctx0" brushRef="#br0" timeOffset="10">19059 2475 12566,'-8'-10'1326,"-4"3"1,-5 5-1,-4 4 1,-2 3-1,-2 3 1,2 2-1,0 3-755,-2-3 1,4 7 0,-4-5-1,5 3 1,3 0-1315,4-3 1,5-6 0,10 7 601,4 1 0,11 3 1,10 0-1,0-3 0,2-1 1,-2 1 587,1 3 0,-3 0 0,-7-3 360,1-1 0,-6-3 0,-3 5 0,-2-3 0,-6 3-497,-6 2 0,0-7 0,-8-2 0,-3-2 0,-2 1-284,-1-3 1,-1-2 0,0-2 0,0 0-201,1 0 1,-1 0 0,0 0-1745,0 0 1,7 0-3709,-1 0-949,9 0 6575,-4 0 0,24 8 0,5 3 0</inkml:trace>
  <inkml:trace contextRef="#ctx0" brushRef="#br0" timeOffset="11">19134 2794 10441,'19'0'1702,"0"0"0,0 0 0,-1 0 1100,1 0 0,-6 0-4461,-1 0 1,-16-2 1658,-2-5 0,-9-3 0,-4-9 0</inkml:trace>
  <inkml:trace contextRef="#ctx0" brushRef="#br0" timeOffset="12">19735 2306 9692,'0'-18'1404,"-9"1"0,-3 4 0,-5 7 1,-2 4-1,-1 4 0,-3 4 1,-2 5-736,2-1 0,-4 7 0,2-7 1,2 3-1,2-3 0,2 1 1,0-3-841,1 0 1,5 5 0,3-5 165,1 2 0,3-3 0,8 3 0,4 1-506,7-1 1,12 3 0,4 5-1,2 1 1,1 0 0,1-3 864,2-3 1,1 4 0,-5-7 0,-6 3 425,-4-1 0,-4 1 0,-5 5 0,-6 1-623,-4 0 0,-4-7 1,-4 1-1,-8-1 0,-7 1-515,-4-1 0,-2-6 0,4 5 0,-4-3 0,-1-4-1913,1-1 1,-4-3 1007,6 0 0,0 0 0,6 0 0,1-3-2107,-1-3 3370,8 4 0,-5-23 0,5 4 0</inkml:trace>
  <inkml:trace contextRef="#ctx0" brushRef="#br0" timeOffset="13">20091 2381 8937,'11'-8'2415,"-3"4"-1561,-8-9 1,0 7-1,-2-4 1,-4 1 0,-7 5-1,-4 2-96,-1 2 0,-1 2 0,0 2 1,-2 5-1,-2 1 0,-2 5-488,2 1 0,9 9 0,1 0 0,1 0-176,1 2 1,3-4 0,8 6 0,0 1-270,0-1 1,2-4 0,2 4 0,5-2 0,1-4 0,5-2-246,1-2 0,-3-9 0,-1-4 0,3-4 228,2-2 0,1-2 1,-1-4-1,-2-7 1,-3-5-1,1-5 669,-3-2 1,5 0 0,-9 4 0,0-2 0,0-2-67,1 2 0,-1 2 0,-6 3 0,0-1 0,0 0 223,0 0 0,6 1-856,0-1 1,3 6 0,-3 3-147,7 2 0,1 3 0,1 10 0,-3 5-65,3 7 1,-5-3-1,3 11 1,-1-2-1,-1 0 1,-3 2-666,0-2 1,-6-2 1141,5-2 0,-3-3 0,0-1 3450,2-3-1296,9-8-1971,-13 5 1,6-18-1,-8-3 1,0-5-345,0-1 1,2-1-1,3 0 1,1 0 0,0 3-353,2 3 1,-3-4 340,7 5 0,-2 2 0,5-1 0,-2 3-209,1 4 1,3 2-1,2 4 168,-1 4 1,-5 4 0,-3 9 0,-1 0-132,-5 0 1,4-1 257,-2 1 0,1 6 1,-7 0 438,0-2 1,2-8 323,4-3-120,-4-8 0,6 2 0,-8-12 213,0-6 1,0 1-499,0-1 0,2-1 1,3-5-240,1-1 1,0 0-1,-6 0 1,0 1 0,2-1-140,4 0 1,-1 0-1,5 1 1,0 1-1,-1 2 1,1 3 18,1-3 1,-5 7 0,6 2 171,3 4 1,2 2 0,1 2 0,1 4 0,-2 8-626,-5 9 1,3 0 0,-7 6-1,1 1 17,-1-1 1,-2-6-1,-6 2-3637,0-4 0,0-9 4116,0 1 0,-8-9 0,-3 4 0</inkml:trace>
  <inkml:trace contextRef="#ctx0" brushRef="#br0" timeOffset="14">20917 2288 8069,'0'-13'3528,"0"5"-2266,0 6 0,0 6 0,-3 15 1,-1-1-1,-2 1 0,2 0-966,2 0 1,2-1 0,0 1 0,0 0-277,0 0 0,6 6 0,2 0 1,3-3-1,3-1 96,3-2 1,2-2 0,0-5 0,-1-6 44,1-3 376,0-3 0,0 0 0,-1 0-252,1 0 0,-8-9 0,-5-3 0,-2-7 0,0-4-343,2-2 1,1-8-1,-7 1-10,0-3 1,0 6 0,0 2 0,0 2 0,0 0 0,-2 4 392,-5 6-237,5 7 1,0 10 0,8 4 0,1 7 0,-1 4-226,0 1 0,9 1 0,-3 2 1,5 4-1,2 4 77,-1 0 1,-1 5-1,-2-9 1,-3-5 141,3-5 1,-5 0 0,3-9-1,1-2 930,3-2 0,2-2 0,0-2-534,-1-4 0,-7-5 0,-5-7 0,-2-1-478,2 0 0,-4-8 0,5-2 0,-7-5 0,-7-3 0,3 4 0,-6-11 0,-1 4 0,3 3 0,-2 1 0,-1 5 0,5 4 0,-4 8 0,1 1-2386,5-1 994,2 8 0,2 5 0,0 12-56,0 7 0,8 10 1,5 4-1,4 2-253,1 4 1701,1 3 0,0 1 0,0 1 0</inkml:trace>
  <inkml:trace contextRef="#ctx0" brushRef="#br0" timeOffset="15">21667 2344 8069,'-8'-11'1450,"5"1"-304,-3 4 0,2 4 0,0-3 0,-2 10 0,1 7-528,3 5 0,2 2 0,0-1 0,0 1 0,0 2 0,0 2 279,0 2 0,9 0 1,3-6-1,5-1-346,2 1 0,-1-6 0,1-3 0,0-2 1,0-4-1,-3-4-249,-3-6 1,4 2 0,-5-11 0,5-3-36,2-5 1,-7-11 0,-2 3 0,-1-4 0,-5-1 0,-2 3-268,-2 2 0,0 2 0,0-3 0,0 7 0,-2 5 0,-4 1 0,-5 8 0,-7 5 0,-1 4-162,0 2 1,0 0 0,0 2 0,1 4 0,-1 5-1337,0-1 1,0 7 0,3-5 0,1 3 117,3-3 0,7 5 0,-1-4 0,4 3 0,2 3-32,0 0 1,0 0 0,2-1 0,4 1 1411,7 0 0,12 0 0,4-1 0</inkml:trace>
  <inkml:trace contextRef="#ctx0" brushRef="#br0" timeOffset="16">22098 2419 8242,'19'19'1775,"0"-1"1,-7-7-41,1-5 1,-9-6-1,2-6-619,-4-7 0,-8-3 1,-2-3-1,-1-2 1,-1-2 165,0-2 1,-1-8-916,-1 1 0,-5-3 0,5-2 0,-3-3-251,2-4 1,-3 7 0,5-1 0,-1 9-2669,-1 2-2328,9 6 4009,-4 2 1,8 13 0,2 12 0,2 7 56,2 4 1,9 3 813,-3 5 0,5 5 0,2 7 0</inkml:trace>
  <inkml:trace contextRef="#ctx0" brushRef="#br0" timeOffset="17">22342 2475 7094,'19'17'0,"-2"-3"0,-3-3 3257,-1-3 1,-9-4-1664,2-10 0,-4-4 0,-2-9-1079,0 0 1,0 0-1,-2 1 1,-2-3-1,-4-4 1,-1-7 241,1-3 0,-4-2-573,5-1 0,-5 1 1,6-1-1,-1 1 214,-1-1 0,6 1 0,-4-1 1,3 0-1,3 3 191,0 4 0,7-2 0,1 8 0,3 4 0,1 4-589,-2 5 0,7 5 0,-4-3 0,3 2 0,3 3 0,0 3 0,-7 2 0,1 0-1473,1 0 1,-3 2-1,-1 5-1804,-1 5 0,-3 5 0,-6 2 2872,0-1 0,8 1 0,3 0 0</inkml:trace>
  <inkml:trace contextRef="#ctx0" brushRef="#br0" timeOffset="18">22605 2156 8069,'12'7'0,"-1"1"3606,-3 2-1851,-2-6 1,-8 5 0,-4-9 0,-6 0-1262,-5 0 1,-2 0-1,0 0 1,1 0-1,-1 2 1,0 2-1,0 2 1,-2-2-1,-4-1 1,5 3 0,-5 0 0,4 0-1173,2 3 0,2-5 0,3 6 0,3 1 0,1-3-948,-1 0 0,5 5 1626,-6-7 0,-1 9 0,-6-5 0</inkml:trace>
  <inkml:trace contextRef="#ctx0" brushRef="#br0" timeOffset="19">23018 2100 8091,'-11'-19'879,"3"3"1,2 1 0,-3 5-1,-1 1 1,-5 5 0,-1 2 13,-3 2 1,0 0-1,-2 0 1,-2 0 0,-4 2-1,0 2 1,-2 5 0,2 1-1,0 3 1,4-1 0,2-2-505,2-1 1,7-1-1,1-2-657,3 7 0,2-3 0,8 1 0,4-1 0,9-2 203,7 1 0,10 5 0,9-1 1,3 4-1,-2 1 0,-2 1 454,-3 0 1,-8-7 0,-4-1 0,-4-1 49,-2 1 419,-9-7 0,-1 12-395,-9-3 0,-11 1 0,-6-1 0,-5-5-393,-1 1 1,-4-7-1,2 4 1,0-2-1,-1 0 1,1 3-814,3-3 1,1-2 0,2-2-1940,0 0 1,7 0 0,1-2 2681,3-5 0,2-3 0,6-9 0</inkml:trace>
  <inkml:trace contextRef="#ctx0" brushRef="#br0" timeOffset="20">23243 2194 8145,'-13'0'1167,"3"2"0,-1 4 0,3 7 197,0 3 1,-1-3-1,5-1 1,-2 3-1,2 2 1,2 1-659,2 1 0,2 0 0,2 0-496,2-1 0,9-5 0,-3-3 0,5 1 1,2-3-1,-1 0 311,1-4 1,6-1-1,-2-6 1,-4-1-1,-5-6 49,1-7 0,0 3 1,-1-13-1,-3 2 1,-3-3-571,-4-1 0,-2-2 0,-2-4 0,0 3 0,-2 7 0,-4 2 0,-7-2 0,-1 11 0,-1-5 0,3 5 0,-3 3 0,-8 1 0,-2 6 0,2-3 0,2 3-522,3 2 1,-7 10-1,0 5 1,2 4 0,2 1-1937,2 1 1853,9 0 0,-5 6 0,9 0 0,0-2 0,-1-2-733,1-3 1,2 7 0,8 0 0,4-2 1337,3-2 0,1-2 0,7 0 0</inkml:trace>
  <inkml:trace contextRef="#ctx0" brushRef="#br0" timeOffset="21">23580 2269 9468,'11'-9'1549,"-5"-3"1,-4-5-1,-2-1-775,0-1 1,-2-2 0,-2-2 0,-4-4 0,-1 0 139,1 0 1,-5 2 0,7 6 0,0 0-1030,-2 1 1,5 9 0,-3 9 34,4 11 0,8 7 0,3 5 0,-1 4-241,0 3 1,5 1 0,-7 4 0,-2-1 0,0-3 0,1 0 46,1-2 0,0-2 0,-6-8 0,0 0 1138,0 0 0,0-7 830,0 0 0,0-9 1,0-3-996,0-11 1,0 1-1,0-3 1,0-1-1,0-3-601,0-2 1,0 7-1,0-1 1,0-1-99,0-3 0,0 5 0,0-1 0,0-2 0,0-1 0,0-3 0,0 0 0,0 1 0,0-1 0,0 0-285,0 0 0,6-6 1,3 0 355,1 2 1,-4 5-1,5 3 1,-1 5-1,1 1 53,3 5 0,3 2 0,2 2 1,-1 0-125,1 0 0,-6 2 0,-1 2 0,3 5 0,1 1 0,1 5 0,-4 1 0,3 3 0,-3 0 0,1 0 0,-1-1 0,4 1 0,-7 0 0,0 0 0,-1-1-1617,-1 1 1,-6-6-2889,4-1 0,-6-8 4505,-6 2 0,-4-3 0,-9-3 0</inkml:trace>
  <inkml:trace contextRef="#ctx0" brushRef="#br0" timeOffset="22">21442 3281 7920,'2'17'4566,"4"-5"1,2-1-3601,5-5 0,-7-4 0,-10 2 1,-4-6-1,-1-6-966,1-2 0,-7-3 0,5-6 0</inkml:trace>
  <inkml:trace contextRef="#ctx0" brushRef="#br0" timeOffset="23">22023 2963 8048,'0'-19'2031,"0"0"1,-8 2 0,-5 5-1,-3 6-1474,-3 4 0,0 4 1,1 4-1,-1 4 0,0 3 1,0-1-1,3 3 0,1 1-373,2 3 0,7-2 1,-4-2-1,1-3 88,5 3 1,2 1-1,2 3 1,0 0 103,0 0 1,9-1-1,3 1 1,5 0 0,4 0 1787,4-1 1,-5-1-2165,5-5 0,-4 3 0,-2-9-468,0-2 1,0-1 0,1-3 0,3 0 0,2 0-477,-2 0 0,-2-11 0,-2-6 0,-2-5 0,-3-3-1023,-1-3 1,-7 1 0,4-6 0,-1 4 0,-5 0 855,-2 0 1,0 6 0,2-2 0,2 4 1627,-1 2 0,-1 2 1935,2 5 0,-4 6-974,4 12 1,-4-2 0,-2 9 0,0 1-1,0 3-836,0 2 0,0-1 1,0 3-1,0 2-298,0 2 0,3 0 0,3-4 0,4 2 0,3 2 397,-1-2 1,1-9-1,5-1 1,1-1 0,0-1-742,0-5 0,0-4 0,-1-2 0,1-2 0,0-4 0,0-7 0,-7-3 0,1-5 0,-1-2 0,-1-2 0,3-9 0,-8 3 0,1-4 0,-7-1 0,0 3 0,0 2 0,-9 8 0,-3-2 0,-5 4 0,-2 4 0,1 3 0,-1 1 0,0 9 0,0-2 0,1 4-148,-1 2 0,0 2 1,0 4-1,0 7-1752,1 3 1,1-3 823,5-1 1,-3 1 0,9 6-1,2-1-965,1 1 1,3 6-1,0 0 1,0-2 2040,0-2 0,17-2 0,4-1 0</inkml:trace>
  <inkml:trace contextRef="#ctx0" brushRef="#br0" timeOffset="24">22642 3113 13933,'0'-19'2715,"0"0"1,0 0-2184,0 1 1,-2 1 0,-2 2-1,-2 3-309,2-3 0,2-1 1,2-3-1,0 0 1,2 0-357,4 1 0,2-1 207,5 0 1,3 2 0,-3 5 0,4 6 55,1 4 0,1-5 0,0 1-119,0 2 1,-3 10 0,-1 4 0,-5 3 0,1-1-1,-3 5-519,0 6 0,1-2 1,-5 4-1,2-4 295,-2-2 0,-1-1 0,-3 1 1,0 0 573,0 0 1,0-7 436,0 0 0,0-9 239,0-3 0,0-2 1,2-11-1,2-2-47,2-1 1,0-3-991,-6 0 0,0-2 0,2-2 0,3-2 0,1 3 0,2 1 0,-4 2 0,5 2 0,1 5 0,0-5 0,5 7 0,-2-1 0,3 3 0,5 2 0,4 0 0,0-1 0,-4 7 0,2 2 0,2 5 0,-2 7 0,-2 9 0,-9 0 0,-1 8 0,-1 1 0,0-3 0,-5 6 0,1-6 0,-4 2-209,-2 1 0,0-7 0,-2 4 0,-2-2 0,-5-4-4707,-1-2 1,-3-5 4582,-5-3 0,-1 4 1,0-7-1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2:31.050"/>
    </inkml:context>
    <inkml:brush xml:id="br0">
      <inkml:brushProperty name="height" value="0.053" units="cm"/>
      <inkml:brushProperty name="color" value="#FF0000"/>
    </inkml:brush>
  </inkml:definitions>
  <inkml:trace contextRef="#ctx0" brushRef="#br0">13938 13200 7899,'0'13'1001,"2"-3"1,2-4 0,3-8-1,-5-10 1,-4-9-246,-5-4 0,-5-9 0,4 3 0,-3-4 0,-1-5 0,-1-1 1,3-3-1,-1 2 0,3 3 0,-3 3 0,3 5 0,0 6 1,4 4 3806,2 2-4391,2 9-170,0-7 0,0 23 0,0 3 1,0 12-954,0 10 0,6 4 0,0 3 0,0-1 0,1 1 0,-1-3 248,-2-4 1,-2-1-1,-2-8 1,0 3-1,2-4 880,4-6 0,-4 2 0,5-5 7504,-5 5-7132,6-7 0,1-10 0,3-12 1,-6-7-550,-4-6 0,-2-4 0,0-9 0,0 1 0,0 1 0,0 5 0,0-4 0,0 5 0,0 1 0,0 4-690,0 5 1,0 1 0,0 0 0,2 2-1820,5 5 0,-3 4 1,8 8 2508,3 0 0,2 16 0,1 5 0</inkml:trace>
  <inkml:trace contextRef="#ctx0" brushRef="#br0" timeOffset="1">14163 12788 18805,'-10'18'465,"1"1"0,9 2 0,0 2 0,0 2-1,0-2 0,9 0 0,3-1 0,5 4 0,4-4 284,4-1 1,-2-2 0,8-2 0,0-5 0,1-6 222,-1-3 0,-8-3-971,2 0 0,-4-9 0,-5-3 0,-1-5 0,-3-2 0,-7-2 0,1-1 0,-6-4 0,-6 1 0,-7-2 0,-4 7 0,-1-7 0,-1 2 0,0 0 0,0 2 0,-6 4 0,0 4 0,2 5 0,3 1-934,1 5 0,0 2 0,0 2 0,3 2 0,3 5-727,7 5 0,4 5 0,2 2 0,0-1 1661,0 1 0,16 0 0,5 0 0</inkml:trace>
  <inkml:trace contextRef="#ctx0" brushRef="#br0" timeOffset="2">14576 12731 6768,'0'-18'9830,"0"7"-8155,0 3 1,-6 10 0,-1 4-1445,3 7 0,2 12 1,2 6-1,0 4 0,0 3 101,0-1 0,2-1 0,2-3 0,3-4-159,-3-2 0,6-2 0,3-8 0,3-5-170,3-5 0,-6-5 0,-1-2 71,3 0 0,1-7 1,1-1-1,-4-2 0,-5-5 1,-2-1-85,1-3 1,-1 0 0,-6 0 0,2 0-21,4 1 0,-4-1 0,4-2 0,-3-2 0,-3-2 190,0 2 1,0 3 0,0 1 2891,0 0-3039,0 9 1,0 10-1,0 12 1,0 5 0,0 2-14,0-1 0,6 1 0,2 0 0,3 0 0,3-1-2910,3 1 0,2-9 0,-1-3 2910,1-5 0,0-2 0,0 0 0</inkml:trace>
  <inkml:trace contextRef="#ctx0" brushRef="#br0" timeOffset="3">14970 12919 8633,'8'10'1065,"-6"-10"1,5-12 0,-5-5-1,-2-4 467,0-4 0,0-4 0,0-8 0,0-1 0,0 1-675,0-1 0,-2-6 1,-5-2-1,-5-2 1,-3-4-1,1 0 1,1 0-658,-1 2 0,-1 9 1,0-3-1,5 4-1370,2 3 1,-1 8 0,5 4-1265,-2 4 0,0 6 1256,6 9 0,6 8 0,2 17 0,0 2 0,3 2 0,-3 4 1178,1 2 0,5 2 0,-3 7 0</inkml:trace>
  <inkml:trace contextRef="#ctx0" brushRef="#br0" timeOffset="4">15007 12506 7939,'19'11'1134,"0"-5"1,-7 2 0,1-1 3597,2-3 1,-5-2-3161,2-2 1,-16 0-1,-2 0 1,-9 0 0,-5 0-1573,-5 0 0,2 0 0,-9 0 0,-1 0 0,-2 0 0,-3 0 0,1 0 0,1 0 0,5 0 0,4 2-3359,0 4 0,6-4 3359,-4 4 0,4 5 0,2-1 0</inkml:trace>
  <inkml:trace contextRef="#ctx0" brushRef="#br0" timeOffset="5">15101 12563 11146,'19'10'875,"-7"-2"0,1-6 0,2 3-172,1 1 0,3 0 0,0-6 0,-1 0 0,1-2 0,0-2-532,0-2 0,-3-9 1,-1 2-1,-5-3 7,-1-3 0,-3 0 0,-6 1 0,0-1 0,0 0 240,0 0 1,0 1-1,-2-1 1,-4 0 75,-7 0 0,-3 7 0,-3 1-408,0 3 1,0 2-1,0 6 1,1 0-1,1 2-39,5 4 1,-3 5 0,9 7-1,2 1 1,1 0-175,3 0 0,0-1 0,0 3 0,0 2 0,3 4 199,3 2 1,4-6 0,7 2 0,0-4-1,-3-2-79,1 0 1,8-7 0,-7-2-1,7-1 1,0-5-303,-2-2 423,-2-2 0,0-2 1,-1-4-5,1-7 0,-2 3 1,-3-1-1,-3 1 0,-3 0-129,-4-5 1,5-8-1,-3-2 1,-2 2 0,-2 2-192,-2 3 0,0-1 0,0 0-141,0 0 1,0 1 0,0-1-1,-2 2-297,-4 5 1024,4-5 1,-7 17-280,9 0 0,7 10 1,-1 13-1,-2 2 0,-2 0-157,-2 2 0,6-4 0,1 6 0,-3-1 1,-2-3-25,-2 2 1,2-13 0,2 5 0,2-2 1484,-1-1 1175,-3-5 0,0-3-2423,4-8 0,-4-2 0,4-4 0,-4-9-153,-2-8 0,0 0 0,0-8 0,2 0 0,3 0 0,1 1 0,-2 3 0,4 0 0,1 4 0,1-2 0,5 2 0,1 3 0,3 1 0,0 0 0,0 0 0,-1 0 0,-5 9 0,-3 6 0,-3 8 0,-9 9 0,-15 3 0,-12 3 0</inkml:trace>
  <inkml:trace contextRef="#ctx0" brushRef="#br0" timeOffset="6">21611 16106 7957,'0'13'1560,"0"-1"0,0-10 0,0-2 0,0-10-648,0-7 1,-2-1-1,-3-1 1,-1 0 0,2-2-1,0-2 1,0-2 0,-3 0-218,3-2 1,0 4 0,0-8 0,-2 0-631,1 2 1,3-5-1,2 7 1,0 0-1,0 0-43,0 4 1,0 2-1,0 2 1,0 1 0,2 1-1,3 3 1,3 3 91,2 3 0,3-5 0,6 7-171,-1 2 1,1 2 0,0 2 0,0 2 0,-3 4-134,-3 7 0,4 3 1,-7 3-1,2 2 1,-1 2-924,-3 2 1,5 6 991,-7-6 1,2 2 0,-4-4 0,3 2 519,-3-2 1,-2-2 0,0-5 824,4-3 1,-4-3 1362,5-3-2190,-5-5 1,-2 4-365,0-12 1,0 2 0,0-9-40,0-2 1,-2-1 0,-3-3-281,-1 0 0,0 0 0,6 1 1,0-1-1,0 0 126,0 1 1,0-1 0,0 0 0,0 0 0,2 3 611,4 3 3,-4-4 0,15 9-40,-4-4 0,-3 3 1,3 9-416,1 0 0,3 2 0,-1 5 0,-1 5 0,-5 7 0,-1 6 0,5-2 0,-3 8 0,-1 0 0,-1 0 0,-1 1 0,-6-7 0,4 6 0,3-8 0,-3 2-2993,-2-4 1,0-9 0,2-1-6322,7-3 9314,-5-2 0,9-6 0,-7 0 0</inkml:trace>
  <inkml:trace contextRef="#ctx0" brushRef="#br0" timeOffset="7">22230 15713 7955,'0'-19'7435,"-2"8"-6472,-5 5 1,5 6 0,-4 6 0,4 7-344,2 4 0,0 1 0,0 1 0,2 0 0,4 2 0,7 2 0,3 2 429,3-3 0,2-3 0,2-4 0,2-5-871,-2-1 0,-2-3 0,-2-6 0,-1 0 0,-1-2-178,-5-5 0,3 3 0,-9-8 0,-2-3 0,-1-1 0,-3-3 0,0 0 0,-9-6 0,-3 0 0,-5 2 0,-2 2-277,1 3 0,-1-1 0,0 0 1,0 0-39,0 0 0,-6 9 0,0 4 0,3 4-859,1 2 0,2 0 1,2 2-1,5 4-3525,6 7 3647,3 3 0,3 3 0,0 0 0,2 0-1837,5-1 2889,3 1 0,17 0 0,2-1 0</inkml:trace>
  <inkml:trace contextRef="#ctx0" brushRef="#br0" timeOffset="8">22717 15713 7955,'7'-13'2487,"-1"0"0,-2 9 0,-10-2-2023,-7 4 1,-3 4-1,-3 4 1,0 7-247,0 4 0,7 1 0,1 3 0,1 2 75,0 2 1,5 2 0,-1-4 0,4 2 0,2-2 310,0-2 0,8-5 1,5-3-287,4-7 1,1-12-1,1-7 0,0-5 1,-2-5-1,-3-4 11,-1-2 1,-3-1 0,3-3 0,-7 2 0,-2-3 0,0-1-197,2-3 0,1 7 1,-7 0-1,0-2-254,0-3 1,0-1 0,-2-1 0,-3 3 0,-1 2 0,0 3-333,-2 3 0,6 2 1218,-5 7 1,3 1-292,-2 4 1,4 13-1,-4 13 1,3 4 0,3 3-385,0 5 1,0 5 0,0 7-1,3 1 1,1 1 0,4 5-91,2 6 0,-3-4 0,3-1 0,1-1 0,-1 0 0,-4 0 0,5-9 0,-1-4 0,-2-6-1881,1-4 1,5-2 0,-1-2-21,4-5 0,1-6 1,-1-12-1,-2-6 0,-5-5 1901,-2-2 0,15-8 0,-2-2 0</inkml:trace>
  <inkml:trace contextRef="#ctx0" brushRef="#br0" timeOffset="9">22999 15750 7955,'12'2'2608,"1"2"-947,1 2 0,-3 7 0,1-7 0,3-2-1167,2-2 1,1-8 0,1-2-1,0 0 1,-2-3-207,-5 1 1,5-3 0,-5-5 0,5-1 44,2 0 1,-9 0 0,-4 0-1,-4 1 1,-2-1 18,0 0 0,-2 1 0,-4-1-483,-6 0 1,-5 2-1,-2 5 1,0 6 0,1 4-1,-1 2 333,0 0 1,0 8 0,1 4 0,-1 5 782,0 2-688,9 0 1,-5 1 0,9 3 0,2 2 0,2 0 106,2 2 1,0-4-1,0 6 1,2-2-324,4-4 0,4-2 0,9-2 0,0 0 0,0 0-917,-1-1 0,1-7 0,0-5 1,2-4-1,2-2-800,2 0 0,-2-2 0,-9-2 1,-1-2-1,-1-1 0,1 1-693,-1 0 1,-1-3 0,3 5 1993,-1-2 1,-7 0 0,6 6 1009,3 0 0,2 6 2618,2 0 1,-7 1-1969,1-7 0,-9-3 0,2-3 0,-4-6-914,-2-5 1,0-2 0,0 0-1,0 1 1,0-3-480,0-4 0,0 10 0,0-3 0,0 1-492,0 0 0,0-2 484,0 1 0,8 7 1,5 5-1,4 4 425,1 2 0,-5 10 0,-3 7 0,-1 6-339,-5 0 1,4 4 0,-2 0 0,1 0-225,1 0 0,-6 7 1,4-5-1,-4 0 319,-2-4 0,0-4 0,2-2 383,5-1 365,-5-7 1,6-11 0,-6-13 0,2-3 0,3-3-264,-3 0 0,-2 0 0,-2-2 1,0-1-1,0-3-623,0 2 1,0-5-1,2 1 1,2 0 112,2 0 1,3 0-1,-5 4 1,4-2-1,3 2 1,3 5-79,3 5 0,2-1 0,-1 7 1,1 3-3,0 2 0,0 2 0,-1 0 0,1 10 0,0 9 0,-2 10 0,-5 7 0,3 1 0,-7 1 0,0-1 0,1 1 0,-1-1 0,-4 1 0,3-3 0,-3-4 0,-2-6-4561,-2-4 4561,0-2 0,0-9 0,0-1 0</inkml:trace>
  <inkml:trace contextRef="#ctx0" brushRef="#br0" timeOffset="10">24500 16181 8036,'18'-2'2509,"1"-4"-543,0-7 0,-9 3 0,-3-2 0,-5-3 0,-4 0-584,-5 3 1,-3-3 0,-11 9-1,-2 2 1,-2 2 0,0 2-1383,-2 0 0,4 0 0,-8 0 0,-3 0 0,-1 2 0,-3 4 0,3 5 0,2 7 0,1 1 0,1 0 0,0 0 0,0-1 0,1 7 0,-3 0 0,4 0 0,2 0 0,4 0 0,-4 6 0,2-5 0,2-1 0,2 0 0,2 0 0,0 2 0,3-4 0,1 4 0,3 2 0,5-4 0,-3 4 0,2 0 0,4 0 0,1 5 0,-3-5 0,0 2 0,2 2 0,2 3 0,2 1 0,0-6 0,2-1 0,2-1 0,2 0 0,3-6 0,-5 2 0,4-4 0,0-2-102,1-1 1,5 1 0,-1 0 0,3 0 0,3-1 202,0 1 0,-7 0 0,1-3 0,2 1 1,1 0-102,3 4 0,0 2 0,0-5 0,-1 1 0,1 0 0,0 0 0,0-9 0,-1 7 0,1-5 0,0 3-132,0-3 1,-1 5-1,1-7 1,0 3 109,0-1 1,-1-6 0,1 5 0,0-1-1,0-1 148,-1-1 1,3 4-1,2-5 1,2-3 0,0-2-127,2-2 0,-4 0 0,6 0 0,-1 0 0,-3 0 0,2 0 0,-4 0 0,6 0 0,-2-2 0,-4-4 0,-2 4 0,-3-7 0,1 3 0,0 0 0,0 0 0,-1 6 0,1-7 0,0-1 0,0-2 0,-1-5 0,1 5 0,0-3 0,0 0 0,0 3 0,-7-7 0,1 7 0,-1-2 0,1-1 0,-1-2 0,-6 1 0,5-1 0,-1 3 0,1-3 0,-7-1 0,4-3 0,-2 0 0,1 0 0,-1 1-24,2-1 1,-6 0 0,7 0 0,-3 1 41,0-1 1,0 6-1,-4 1 1,3-3 0,1-1-19,-2-3 0,-2 0 0,0 2 0,2 3 0,3 1 0,-1 1 0,-6-7 0,0 0 0,0 1 0,0-3 0,0-4 0,0 4 0,0-4 0,0 4 0,0 2 0,-6-2 0,-1-1 0,1-6 0,-2-1 0,-3-4 0,1-2 0,-7-3 0,7-2 0,-3-1 0,1-3 0,-7-6 0,-6 4 0,0 0 0,0 1 0,-2 3 0,-2 2 0,4 11 0,-7 4 0,-1 6 0,-2 7 0,-3 6 0,1-3 0,-1 3 0,1 2 0,-1 4-852,1 6 1,-1-4 0,1 7 0,1-3-1,3 0 852,1-2 0,1 7 0,-6-1 0</inkml:trace>
  <inkml:trace contextRef="#ctx0" brushRef="#br0" timeOffset="11">24218 16125 10091,'0'19'1047,"0"-7"0,0 1 1,0 1-466,0 3 1,2 2 0,2 0 60,3-1 1,5 1 0,-6 0-74,-1-1 0,-1-5 0,0 0 0,2 1 221,-2 3 1,-2 2-550,-2-1 0,-2-1-31,-4-5 1,-4-1 0,-9-7 0,0 4 0,0 1-114,1-1 0,1 7 1,2-5-1,3 3 0,-3-3 63,-1-2 0,3 7 0,1-5 1,-1 3-1,3-1 101,3 3 1,-1-5 0,2 3-54,2 1 1,2 3 0,2 2 0,0 0-97,0-1 1,0-5-1,0-1 1,-3 1 0,-1-1-44,-2 1 1,0-7 0,6 6 0,-2 3-38,-5 2 0,3 2 0,-6-1 1,-1-1-1,3-2 0,-2-3-220,-1 3 1,5-1 0,-6 1-1,-1-3-667,3 3 1,-5-5 0,7 3-5043,-3 1 5896,7-5 0,-13-18 0,7-11 0</inkml:trace>
  <inkml:trace contextRef="#ctx0" brushRef="#br0" timeOffset="12">23993 17231 8956,'0'19'1260,"0"0"0,0-7 0,0-3-93,0-7 0,0 0-428,0-15 0,0 7 0,0-6-311,0-3 1,2 5 0,2-3 0,3-2-1,-1-1-334,2-3 0,-6 7 0,4-1 0,-3-4-215,-3-6 0,2 3 1,2-5-1,4 4 0,1 2-131,-1 0 0,4 7 0,-3 1 1,-1 1 626,0 0 0,7 5 0,-3-1 0,5 4 305,2 2 0,-7-6 1,1 0-842,1 1 1,-3 3 57,1 2 0,-5 0 1,5 2-6,3 5 1,-7-3-1,0 8 62,1 3 0,-5-1 1,6 1 94,-1-2 1,3-7 0,-3 4 390,1-1-298,-6-3 0,13 2 1,-5 3 6,5-1 0,-4 0 0,-1-3-190,3 5 1,-5-4-1,0 1 1,1-3-130,-1 0 1,-3 1 0,3-5 0,0 2 250,1 2 0,-1 2 0,5-3 0,-3 1 636,3-2 0,-5 4 1,3-1-1,1-1 1,3 0 108,2 0 0,-7 3 1,1-5-1,1 2-796,3-2 1,2 0 0,0 1-1,-1 1 1,1 0 0,0 0-31,0 1 0,-7-1 0,1-6-783,1 0 1,-5-2-7581,-3-5 8363,-4-11 0,-2-11 0,0-9 0</inkml:trace>
  <inkml:trace contextRef="#ctx0" brushRef="#br0" timeOffset="13">24612 16256 8450,'-2'-10'4384,"-4"4"1,2 4-4194,-9 2 0,7 6 0,-5 2 154,3 3 1,-4 3-1,5 11-89,3 6 1,-4-4 0,2-2-1,1-2 1,3 0-56,2 2 0,0 0 0,0-6 1,0 0-1,0 0-82,0-1 0,2-1 0,3-2 1,3-5-1,2-2 130,5-4 0,-5 5 0,3-3 0,-1 0 0,1 1 339,-1-1 0,-1 2 0,3-4-486,-1 3 1,-7 1-92,7-2 0,-7-4 0,4 7-294,-1-1 0,5 2 1,-3 9 492,-1 0 1,7 0 0,-7-1 254,1 1 0,3 0 0,-5 0-155,1-1 1,-4-1 0,5-2-1,-1-3-52,0 3 0,-3-1 0,3 1 0,1-3 0,-1 3-307,5 2 0,1-7 0,3-4-7798,0-4 7847,-9-2 0,7 0 0,-7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4:28.321"/>
    </inkml:context>
    <inkml:brush xml:id="br0">
      <inkml:brushProperty name="width" value="0.04286" units="cm"/>
      <inkml:brushProperty name="height" value="0.04286" units="cm"/>
      <inkml:brushProperty name="color" value="#E71224"/>
    </inkml:brush>
  </inkml:definitions>
  <inkml:trace contextRef="#ctx0" brushRef="#br0">85 326 7575,'-9'7'-1278,"3"-2"1245,0 0 1,1-3-1,2 3 402,-1 0 0,-1-3 0,2 3 40,-1 0 1,-1-3 0,2 3-1,-2 0 1623,-2 3-806,5-2 1,-8 0 1228,6-2-1384,0-2-633,4 3 0,4-6 1,2-2-1,-1-2 284,0-2 0,5 3 0,-2-4 0,2 0-469,2 1 1,0-3 0,1 2 0,-1-3-147,0-1 1,4 1 0,0 2 0,-2 1-86,0-2 1,-2 0 0,1-1 0,2 2-149,1 1 1,1 0 0,-2-3 0,1 2 109,-1 1 0,-1 0 0,1-3 0,1 2 47,-1 0 1,-2 3 0,1-4 0,0 4 8,2 0 0,0-2 1,-3 3-1,-1 0-8,0-1 0,-2 1 1,0 2-1,-2-1-35,1 2 0,-2-1 0,1 0 5,1-1 0,-2 0-93,1 4 1,-4 0 46,4 0 1,-4-4-21,4 0-8,-5 0 83,7 4 0,-7 0 44,5 0-22,-5 0-11,2 0 1,-5 2 19,0 2 1,-1 2 0,-3 6-25,-4 0 1,1 0-1,0 0 1,1-1 5,-1-3 1,3 7-1,-3-3 36,2 1 0,-3 1 0,2-2 0,1 0-8,0 0 0,-1-4 0,4 0-19,-2 1 1,-2-2 123,2 1 83,3-6-81,-4 4 0,5-7-106,0-4 1,4 3 0,1-6 0,0-2-42,1 0 0,3-2 1,-1 0 9,3 0 1,-3 0 0,0 0 0,0 0 0,0 0 62,0-1 1,-1 1 0,1 0 0,-3 2 278,0 2 1,-3-3 46,2 3 0,-3 1-102,-1-1 0,-1 4-138,-3-4 1,-3 6-1,-5-2 1,0 1 46,0-1 1,0 3-1,0-4 1,0 4-207,0 1 0,0-4 0,0 0 1,0 1-13,0 2 0,0 0 0,0-2 0,-1-1 0,1 0 0,0 4 0,6 0-1434,0 0 1,6-1 0,2-2 0,0-2-6509,2-2 7942,6 4 0,-4-7 0,6 3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4:43.312"/>
    </inkml:context>
    <inkml:brush xml:id="br0">
      <inkml:brushProperty name="width" value="0.04286" units="cm"/>
      <inkml:brushProperty name="height" value="0.04286" units="cm"/>
      <inkml:brushProperty name="color" value="#E71224"/>
    </inkml:brush>
  </inkml:definitions>
  <inkml:trace contextRef="#ctx0" brushRef="#br0">37 202 13169,'-8'11'3829,"4"-3"-410,-9-8-2749,9 0 0,-4-8 1,10-5-1,4-3 1,4-2-169,1-1 0,-1 7 0,-4 2 0,4 0-544,0 0 0,7 4 1,-5-5-1,4 3-273,2 4 1,1 2-1,-1 2 1,0 0-629,1 0 1,-1 0 0,0 2 568,1 4 1,-9-2-1,-4 9 1,-4 1 242,-2 2 0,0 2 0,0 1 0,-2-1 79,-4 0 1,2 1 0,-6-1 0,-1-2 146,1-3 0,4 3 0,-6-6 1099,-2 0 0,4 7 0,-3-7 0,1 2-389,2 0 0,-4-6 1,5 4 98,-1-1-734,-2-3 0,2-4-359,4 4 31,4-4 0,2 4 0,2-10 7,4-2 0,-2 0 0,8 4-91,2-4 0,3 2 1,1-7 132,0 3 0,1 2 0,-1 6 1,0 0-478,1 0 1,-1 0 458,0 0 0,-1 2 0,-5 4 167,-6 6 0,-4 5 1,-2 1 37,0 0 1,-8 1 0,-4-3 0,-3-2 159,3-1 0,-4-3 1,4 4-1,-5-4-127,-1-2 0,0 0 1,-1-4-1,1 3-1970,0-3 0,6-2 0,-1-2-1727,-1 0 1,0-2 3585,2-4 0,-5-5 0,7-7 0</inkml:trace>
  <inkml:trace contextRef="#ctx0" brushRef="#br0" timeOffset="617">458 679 8601,'-18'8'2288,"0"4"0,6-3 0,1-1-740,3 0 1,4-6 0,8 2 0,4-6-865,3-4 1,-1-8 0,4-1 0,-2-5-141,2-5 1,3-1 0,1 2 0,-2-5-37,-3 1 1,3-5 0,-6 9-1,2-1-494,0-1 1,-7-1 0,1-3 0,-4 3-15,-2 1 0,0 3 0,0-5 0,0 1 0,0 5 0,0 1 0,0 3 0,-2 0 0,-4-1 0,-3 1 0,-5 0 0,2-1 0,2 7 0,-4 2 0,3 0 0,1 2 0,0 0 0,0-1 0,-4 5 0,1-2 0,7-2 0,-6 2 0,0 4-1246,-7-4-898,9 4 0,2 4 2144,8 4 0,0 4 0,0 8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4:55.578"/>
    </inkml:context>
    <inkml:brush xml:id="br0">
      <inkml:brushProperty name="width" value="0.04286" units="cm"/>
      <inkml:brushProperty name="height" value="0.04286" units="cm"/>
      <inkml:brushProperty name="color" value="#E71224"/>
    </inkml:brush>
  </inkml:definitions>
  <inkml:trace contextRef="#ctx0" brushRef="#br0">19 469 12174,'18'0'1966,"-6"0"0,-1-2 0,-3-4 0,-4-6 0,-4-7-1014,-6-5 0,2 2 1,-6-9-1,1-2 1,3 1-1,0-1 1,0 3-1112,2-3 1,-4 5-1,2-1 1,2 3-2058,2 3 1,2 3 868,0 1 0,0 7-3822,0 0 3254,0 8 1,6-2 0,0 12 1914,-2 6 0,6-4 0,0 0 0</inkml:trace>
  <inkml:trace contextRef="#ctx0" brushRef="#br0" timeOffset="313">184 102 8348,'18'0'1129,"1"2"1,-1 3 0,0 1 67,1-2 1,-7-2 0,0-2 6385,2 0-6438,-6 8 0,1-4 0,-11 6 0,-5-2-851,-5-4 1,-4 5-1,-2-1 1,-1 2-295,1 4 0,0-4 0,-3 0 0,-1 1-314,-3-1 1,1-4-1,6 4 1,-1-2-747,1-4 1,6 0 0,-1 1-1624,-1 1 0,4 0 0,0-4-193,2 4 1,2-2 1207,6 8 0,8 0 1668,4 7 0,4-9 0,3-2 0</inkml:trace>
  <inkml:trace contextRef="#ctx0" brushRef="#br0" timeOffset="675">221 414 8348,'18'0'1008,"-6"6"2850,0 0 1,-6 0-2294,7-6 0,-9-2 0,2-4-687,-4-6 0,-8-4 0,-2-1 1,0 3-296,-1 2 1,-5 0 0,2-7 0,-4 1-876,-3 0 0,7 6 0,0-1-2437,-2-1 1,-1 4-1,1 0-1543,2 2 1,10 1 4271,2 7 0,8 0 0,10 0 0</inkml:trace>
  <inkml:trace contextRef="#ctx0" brushRef="#br0" timeOffset="1213">331 267 8348,'8'11'682,"4"-5"0,-2-2 1,2 0-1,3 2 1,1-2-1,2-2 1,1-2-1,-1 0 0,0 0 1,1-2-1,-1-4 1,-2-6 2730,-4-5 0,-1 5-3171,-5 0 0,-4 0 0,4-7-73,-4 1 1,-10 0-1,-4 1 1,-5 5-283,-1 6 1,0 4-1,-1 2 1,1 0 26,0 0 0,-1 2 1,1 4-1,0 6 290,-1 5 0,3 1 1,4 0-1,4-1 1,1-3-1,1-2 1,2 2-1,2 3 561,2 1 1,8 0-1,5 1 1,3-3-766,2-4 0,1 5 0,-1-5 0,0 4-202,1 2 0,5-5 0,0-3 0,-1-2-3227,-3-4 0,-1-2 1732,-1-2 1,-2-2-1,-4-4-335,-5-6 0,-5-5 0,0-1 1,2 0 2031,2-1 0,0 7 0,-6 0 0,2-2-489,4-3 0,-2 5 215,8 0 0,-6 0 2343,7-7 1,-9 7 4852,2 0-4288,-4 8-2315,-2 4 1,0 10 0,0 8 0,0 1 137,0-1 0,0 7 0,0-1 98,0-2 0,2-1 0,2-3 0,4-2 190,2-3 0,3 1 0,5-8-469,0-2 0,-6-2 0,1-2 0,-1-2-317,-2-4 0,4 2 1,-6-8-1,1-3-119,-1-1 1,0-2 0,-4-3-195,2-3 1,2 4 0,-4-5 342,2 5 1,3 3 195,-3 5 1,4 6 0,8 12 0,-1 6-1,-5 5 1,-4 3 0,-2 3 0,0 1 237,-2-2-494,-2 7 0,4-7 0,0 9 0,-1 1-174,-3 3 0,-2-4 0,-2-1 0,-3 1 91,-1-3 1,-6 5-1,6-7 1,0 1 156,-2-1 0,4-1 1,-7-7-1,1-2-96,0-3 1,0 3 0,-4-6 0,1 2-752,-1 0 1,-2-7 0,-2 1 0,-1-4-960,1-2 1,-7 0 0,1-4 1802,2-9 0,-7-7 0,1-17 0</inkml:trace>
  <inkml:trace contextRef="#ctx0" brushRef="#br0" timeOffset="2097">1376 139 13971,'-7'18'952,"1"1"1,0-1 0,6 0 0,0 3 0,0 1 0,0 5-1,0-1 1,0 1-549,0-5 0,2-2 1,2-1-1,4-1 1,3-2-1,3-3 1,2-7-7,3-4 1,5-4-417,0-4 1,1 2 0,-9-9-1,-2-1 1,-3-4 116,-3-7 0,0 5 0,-4-5 1,2 3-732,-2-2 1,-2 3-1,-2-5 1,0 1-289,0 1 0,0 6 0,0 5 354,0-1 1,2 6 499,4 2 1,-4 6 0,7 6 109,-1 6 1,-4 4-1,6 5 1,0 1 278,0 3 0,-4 5 0,5-5 0,-1-1 300,0 3 0,-4-7-330,6 4 0,-6-5 0,5-5 0,-1-4 277,0-2 0,-4-2-9,6-6 0,-6 0 0,5-2-582,-3-4 0,-2 2 0,-6-8 0,0-4-138,0-7 0,0 1 0,0-7 0,0 3-515,0 3 1,0-3 0,0 2-276,0 1 0,0 3 1,-2 3-4170,-4 5 316,4-4 4802,-7 14 0,18 2 0,1 10 0</inkml:trace>
  <inkml:trace contextRef="#ctx0" brushRef="#br0" timeOffset="2392">2109 47 8030,'10'-8'2563,"6"6"177,-3-4 1,-5 2-709,-2-2 1,-4 6-1741,-2 0 0,-8 10 0,-5 13 0,-1 1-210,2-2 0,-4 7 0,3 1 0,-3 5 145,-2 2 0,-1-7 0,1 1 0,2-1-16,4-1 0,-5 4 0,7-7 1,-2 0-104,0 1 1,8-3 0,-2-5 0,1-1-404,-1 0 0,4-5 0,-4-1-3324,4 2-1841,2-6 5460,0 0 0,0-8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4:46.218"/>
    </inkml:context>
    <inkml:brush xml:id="br0">
      <inkml:brushProperty name="width" value="0.04286" units="cm"/>
      <inkml:brushProperty name="height" value="0.04286" units="cm"/>
      <inkml:brushProperty name="color" value="#E71224"/>
    </inkml:brush>
  </inkml:definitions>
  <inkml:trace contextRef="#ctx0" brushRef="#br0">107 579 24991,'0'-18'0,"0"-1"0,0 1 0,0-2 0,0-3 0,-2-3 460,-4-3 0,3 5 0,-5-7 0,2 1 0,0-1 0,0 3 0,0 1 0,-2 5-460,-2 1 0,5 3 0,-3 0 0,2-1-562,0 1 0,-2 6-946,2 0 0,4 6 0,-2-5 1508,8 3 0,6 10 0,8 8 0</inkml:trace>
  <inkml:trace contextRef="#ctx0" brushRef="#br0" timeOffset="1100">510 286 9312,'0'12'2963,"0"0"1,2 2-2264,4 3 1,-2-7 0,8-4-1,1-2 1,-1 0 0,0 2-1,2-2 1,3-2-486,1-2 0,-6-2 1,0-2-1,1-4-75,-3-2 1,4-2 0,-8-7-434,-2 1 1,-2 6 0,-2 0-35,0-3 1,-8-1-1,-4 0-45,-4 4 1,-3 3-1,1 9 120,0 0 1,-1 0 0,1 0 0,2 2-113,3 5 0,-1 3 0,6 8 326,-2 0 0,6 3 0,-2 1 0,4 3 254,2-3 0,6 0 0,2 1 1,2 1-22,4-1 0,3-3 1,3-4-1,2-1-140,3-3 1,1-6 0,-3 4-1,1-2 106,-1-4 0,-3-2 1,-2-2-242,1 0 1,-3-2 0,-2-4-242,-2-6 1,-8-4 0,3-3-1,-5 1-125,-2 0 1,0-3-1,0-1-74,0-2 1,0-1 0,0 7-1079,0-1 1389,0 9 0,0 4 567,0 12 1,0 6 0,0 11 0,0 1-38,0-1 1,0-3-1,0-2 1,0 1 273,0-1 1,2 0 0,2 1 1309,2-1 30,0-8-600,-6 7-1028,0-15 1,0 4-346,0-12 0,0-5-57,0-7 1,0 0 0,0-1-116,0 1 1,0 0 0,2-1 248,4 1 1,4 0 0,9 1 0,-1 3-6,0 2 0,1 2 0,-1-4 0,0 3 71,1 3 0,-1-4 1,0 6-1,1 2-91,-1 2 0,0 2 0,1 2-122,-1 4 0,-6-2 1,-2 8-1,-1 2-179,-5 3 1,-2 1-1,-2 0 1,0 1-187,0-1 0,0 0 1,0 1-1,0-1-262,0 0 1,-6 1-1,-1-1 1,1-2-1066,-2-3 1,4 1 1799,-8-8 0,0-8 0,-7-8 0</inkml:trace>
  <inkml:trace contextRef="#ctx0" brushRef="#br0" timeOffset="1764">1518 304 8275,'-12'-6'914,"0"0"1,-2 2 0,-3 2 0,-1 4-510,0 4 1,-1-2-1,1 8 1,0 0 0,1 1-1,3-1 1,2 2 199,-2 2 0,-1 3 1,3-1 344,6 0 1,4-5 0,2-1-129,0 2 0,2-4 0,2 3 1,4-1 12,2-2 0,3 4 0,5-6-708,0 3 0,1-5 0,-1 4 0,0-2-318,1-4 0,-1 4 1,0-2-1,1-2-3086,-1-2 0,0-4 0,1-4 849,-1-6 2428,-8-4 0,6-11 0,-5-1 0</inkml:trace>
  <inkml:trace contextRef="#ctx0" brushRef="#br0" timeOffset="2311">1628 341 7970,'0'-10'2558,"0"1"1,0 11 0,0 5-2462,0 5 1,0 4 0,-2 2 0,-2 1 5,-2-1 1,0 0 0,6 1 0,0-1 149,0 0 1,2 1-1,2-1-122,2 0 0,6-5 0,-3-3 669,1-2 0,-4-2 396,6-6-906,-8 0 1,4-8 0,-8-4-236,0-5 0,0-1 0,0 0 0,0-1-59,0 1 1,0 0 0,0-1-200,0 1 1,0 0-367,0-1 392,0 9 1,2 4 0,2 12-8,2 6 0,1 5 1,-7 1-1,2 0 6,4 1 1,-4 5-1,4 1 70,-4-3 1,-2-8 0,0-1 624,0 1 1,0-4 215,0 2 0,2-8 1819,4 2-1797,-4-4 1,8-4 0,-6-4-365,2-6 1,1-4 0,-5-3-1,2 1-148,2 0 0,0 6 1,-6-1-1,0-1-641,0-2 0,0 4 1,2-1-1229,4-1 1,-4 4 0,6 0-2534,0 2 0,-4 1 2463,9 7 1,-7 0 1695,6 0 0,0 0 0,7 0 0</inkml:trace>
  <inkml:trace contextRef="#ctx0" brushRef="#br0" timeOffset="2696">1885 414 14975,'0'12'2221,"0"1"-1146,0 1 0,6 2-829,0 2 1,2-1-1,-2-5-93,7-6 0,-3-4 36,2-2 0,0-8 1,5-4-1,-5-5-210,-6-1 0,2 6 0,-2 0 0,-2-3 0,0-1-80,2-2 0,-4 6 139,5-1 1,-5 7-75,-2-6 0,0 16 1,2 2 7,4 8 0,-4 11 0,4 1 0,-2 1 187,2-1 0,-4 5 1,6-5-1,-2 1 158,0-1 0,1 5 0,-7-5 0,2 1 24,4-1 0,-4 1 0,4-5-255,-4 3 0,-2-1 1,0-6-1,-2 1 1,-2-1-75,-2 0 0,-7 1 1,5-3-711,-2-4 0,-2 2 1,-6-5-1683,-1 1 1,1-6 0,2 0-1286,3-8 3665,5-14 0,0-11 0,-2-8 0</inkml:trace>
  <inkml:trace contextRef="#ctx0" brushRef="#br0" timeOffset="3209">2215 322 7970,'10'-10'3827,"4"4"0,-8 12-2727,-1 6 0,-3 5 1,-2 3-1009,0 5 1,-7-5-1,1 4 1,2-1-14,2 1 0,2-1 0,0 5 0,0-1 61,0-5 0,6 4 0,2 1 0,1-1-53,-1 1 1,4-3 0,-4-5-1,0-1 158,0 0 1,1 1 0,-5-1 0,2 0-186,-2 1 0,-2-7 1,-2 0-698,0 2 401,0-5 1,0-3-1,-2-12 197,-4-7 1,4-5-1,-4-4 1,4-5 118,2-1 0,-2-1 0,-3-4 1,-1 3 24,2-3 0,2-1 0,2-3 0,0 2 5,0 5 1,0-3-1,0 7 1,0-1 256,0 1 0,2 1 1,4 7 70,7 0 1,3 1 0,2 5 0,1 4 5,-1 0 0,0 6 1,1-4-323,-1 4 1,0 8 0,-2 2 0,-3 2-194,-7 4 0,-4 3 0,-2 1 1,0 0-322,0 1 0,-2-1 1,-2 0-1,-4 1-274,-3-1 0,-1 0 0,-6-1 1,0-3-1114,-1-2 0,1-8 0,0 2-186,-1-4 1,7-4-1,2-4 1965,2-6 0,2-4 0,6-3 0</inkml:trace>
  <inkml:trace contextRef="#ctx0" brushRef="#br0" timeOffset="3507">2673 377 8006,'10'19'0,"-1"-3"0,-3-2 1185,0-1 0,0-7 2373,-6 6-2538,0-8 0,0 2-308,0-12 0,0-4 0,0-9-477,0 1 1,-6-6-1,0-3 1,2 1-308,2-1 1,-5-5-1,1 3 1,2-1-458,2-1 1,0 2-1,-2-3 1,-2 3-571,2 3 0,2 1-1368,2 7-672,0 0 1894,0 8 1,0 10 1244,0 12 0,8 4 0,2 2 0</inkml:trace>
  <inkml:trace contextRef="#ctx0" brushRef="#br0" timeOffset="3781">2747 249 9595,'18'8'0,"0"2"1924,1 1 1,-7-3-1,0-8 1666,2 0-2053,-6 0-799,1 0 1,-24 0-404,-3 0 0,-4 0 0,3 0-305,1 0 1,0 0-1,-1 0 1,1 0-63,0 0 0,-1 0 0,1 0 1,0 0-109,-1 0 0,1 6 1,0 0-1,1 0-460,5 2 1,-4-4 0,3 6-231,-3-1 0,4-3-4409,0-6 5239,8 0 0,-4-8 0,8-3 0</inkml:trace>
  <inkml:trace contextRef="#ctx0" brushRef="#br0" timeOffset="4468">3315 176 10345,'-19'0'1331,"1"0"0,0 0 0,-1 0 0,1 0 1,0 0 192,-1 0 1,7 6 0,0 0-1375,-2-2 0,0 0-104,1 2 0,5-2 0,8 9 159,0 1 1,8-4 0,7 2-1,5 2 11,4 3 1,1 1 0,-7 0 0,0 1 109,1-1 1,-3 0 0,-4 1-1,-4-1 98,1 0 0,-7 1 0,4-1 1,-6-2-171,-6-3 0,2 3 0,-9-6-81,-1 0 0,-8-2 0,-3-8-1081,3 0 0,1 0 0,3 0-1681,0 0 0,2-2 1,1-2-2810,3-2 5398,8-8 0,-4 4 0,8-9 0</inkml:trace>
  <inkml:trace contextRef="#ctx0" brushRef="#br0" timeOffset="5021">3443 341 12928,'-2'-10'1702,"-4"3"0,2 7 0,-6 7-1001,2 5 1,1 4-1,7 2-256,0 1 0,0-1 0,0 0 0,3 3-162,3 3 1,2-3-1,6 1 1,-2-8-152,3-8 0,-5 3 1,2-3-1,2-2-179,2-2 1,-3-4 0,-1-2 0,0-5-110,-2-1 1,5 4-1,-7-6 1,0-2 15,0-3 0,4-1 1,-6 0-1,-2-1 49,-2 1 0,0 0 1,3-1 213,1 1 1,0 6 202,-6 0 1,0 10-206,0 2 0,0 8 0,0 10 0,0 0-13,0 1 0,0 1 0,0 3 0,0 3 82,0 3 1,0-5 0,2 4 0,2 1 137,2-1 1,0 1 0,-6 4 0,0-3-155,0 3 1,0-1 0,0 1-1,0-5-76,0-1 1,0-3 0,0-5 0,0-1-333,0 0 1,-2-1 0,-4-3-923,-6-2 1,-5-8-43,-1 2 0,2-6 0,2-8 0,3-8-2383,3-7 1,-4-9 3580,6 1 0,0-11 0,6-5 0</inkml:trace>
  <inkml:trace contextRef="#ctx0" brushRef="#br0" timeOffset="5971">3773 561 8167,'18'0'3187,"-7"0"1,-3-2 0,-8-4-3100,0-7 1,0 3 0,-2-2 0,-2-2 0,-2-3-1,1-1 1,3 0-793,2-1 0,0 7 388,0 0 1,9 2-1,3-2 207,4 5 1,-4 14 0,1 5 0,1 4 457,2 2 0,-4 1 0,-1-1 0,-3 0-27,-4 1 0,4-1 0,-2 0-129,-2 1 1,-2-7 0,-2 0 856,0 2 62,0-5-638,0-1 1,6-16 0,0-5-171,-2-3 1,-2-2 0,-2-1 0,0 1-197,0 0 1,2-1 0,3 1 0,1 0-171,-2-1 1,-2 1 0,0 0-352,4-1 0,-2 3 0,8 2 111,2 2 1,-3 8 0,1-3 0,2 5 272,2 2 0,-3 2 1,-1 3-1,0 3-86,-2 2 0,5 2 1,-7 6-118,2 1 1,0-1 0,2 0-1,-4 1 111,1-1 1,-7 0-1,4 1 1,-4-1 194,-2 0 0,0 1 0,0-1 530,0 0 710,0-7-395,0-3 0,0-10-711,0-4 1,0-5 0,0-7-220,0 0 1,2-1 0,2 1-113,2 0 1,0-1 0,-4 1-3,4 0 1,-2 1-1,6 3-156,-1 2 1,5 2 163,-2-2 1,-2 3 0,3 9-97,1 0 0,-4 2 0,0 5 0,-2 5 31,-4 4 1,5 2 0,-3 1-1,-2-1 82,-2 0 1,4 1-1,0-1 282,-2 0 260,-2 1-310,-2-1 1,0-10-1,2-6 1,2-8-58,2-4 0,0 4 0,-6-6 0,0-3 180,0-1 1,7-2 0,-1-1-167,-2 1 0,4 0 1,0-1-4,2 1 0,-6 6 0,4 2 1,1-1 124,3 1 0,-2 6 1,0-4-1,0 2 31,1 0 1,-5 0 0,6 6-119,2 0 1,-4 0-270,3 0 0,-3 2 0,2 4-209,-6 6 0,2 4 0,-2 3 0,-2-1-99,-2 0 1,-2 1-1,0-1 1,0 0-949,0 1 1,-6-1 0,-2-2 0,0-1-296,0-3 1,-6-8 1695,1 2 0,-3-4 0,-2-2 0</inkml:trace>
  <inkml:trace contextRef="#ctx0" brushRef="#br0" timeOffset="7118">4653 487 10002,'0'19'4915,"0"-9"0,2-2-3517,4-8 1,2-2 0,7-2 0,-3-4-971,2-2 1,-4-1 0,2-3 0,1 2-139,-3-2 1,6-1-1,-6 1-173,1 2 1,3 0 0,-8-7-118,-2 1 1,-2 6-74,-2 0 1,-2 1 0,-4-1-586,-6 6 1,-3 2-1,1 0 1,2-2-222,-2 2 1,-3 4 777,-1 6 1,2 4-1,4 8 794,5 1 1,-1-1-1,2 0 22,2 1 0,2-1 1,4 0-388,4 1 0,-2-1 0,6 0-328,-1 1 0,3-1 0,-4 0 0,0 1 0,0-1 0,4 0 0,-3 1 0,1-1 0,-4-6 0,4 0 0,0 1 0,0-3 0,5-4 0,-5 2 0,2-2 0,2-2-2458,3-2 0,-5-2 1,0 0-1,0-2 318,-1-4 1,3-6 0,-6-10 0,0-3 1183,0 3 0,7 3 0,-5 5 0,2 4 956,0 2 0,-6 2 0,6 6 604,3 0 0,1 0 1,0 2 2634,-3 4 1,-3-4-1042,-4 4 1,-4-6-1483,4-6 1,-4-4-1,-2-11 1,0-1-356,0-2 0,0-3 0,-2 5 0,-2-5-266,-2-1 1,-2-3 0,2-4 0,-5 3-412,1 1 1,-4 3 0,6-5 0,0 5-954,-1 1 0,-3 3 0,6 5-205,2 1 1,-4 6-1037,2 0 1534,0 8 1,6 4 0,0 12 285,0 4 0,0 2 1,0 1-1,2-1-995,4 0 1685,-4 1 0,14-1 0,-6 0 0</inkml:trace>
  <inkml:trace contextRef="#ctx0" brushRef="#br0" timeOffset="7787">5111 322 8707,'19'0'0,"-1"2"1629,0 5 1,1-5 0,-1 4 612,0-4 1,-7 0 0,-3 2 31,0 2 0,-8 0-1582,0-6 0,-14 0 1,-13 0-1,1 0-349,-1 0 0,-5 0 1,1 0-473,-4 0 0,-1 0 0,1 0 0,2 0 0,5 0 0,1 0 0,5 0 0,2 0 0,1 0-1838,1 0 1,10 2 0,8 2 0,12 4 0,8 0-2163,5 1 1,5 3 3687,-5-6 1,8 0 0,-3-4 0,3 2-1,-1 2 441,-1-2 0,-3 0 0,5 1 0,-5 3 4,-1 2 0,-1-4 1,-3 4 298,1-2 0,-1 7 1,-9-5-1,-4 2 1484,-2 0 0,4-6 0,-3 4 2981,1-1-3816,-6-3 0,4-8 0,-8-4-489,0-7 0,0-3 0,0-4 1,0-3-69,0-1 1,-6-3 0,0 5 0,2-5-181,2-1 1,0 4 0,-2-5-1,-3 3-296,3 3 0,0 3 1,0 1-162,-2 1-194,0 8 1,6 10 0,2 12 0,2 6 208,2 7 0,0-3 1,-4 7-1,2-1 88,3 1 1,-1-5 0,-6 7 96,0 1 1,0-11 0,0-3 336,0-2 0,0 1 397,0 1 1,0-6 378,0 1 0,2-9-131,4 2 0,-4-6-821,4-6 0,2-5 0,-2-7 0,0 0-84,2-1 0,-3 1 0,5 0 0,0-1-141,0 1 1,0 0-1,5-1 1,-3 1-991,2 0 1,0 6-1,1 1-5084,-3 3 3574,0 2 1,-10 6 2605,-8 0 0,-16 8 0,-7 2 0</inkml:trace>
  <inkml:trace contextRef="#ctx0" brushRef="#br0" timeOffset="8369">5643 542 14134,'0'-18'2457,"0"0"1,0-1-1,0 1 1,0 0-1282,0-1 1,-2 1 0,-2 0 0,-2-1-1357,2 1 1,-4-2 0,1-3-1792,3-1 1565,2-1 0,0 5 0,-2-2-1385,-2-3 0,0 1-2288,6 5 0,0 7 1308,0 0 2771,8 8 0,2 4 0,9 10 0</inkml:trace>
  <inkml:trace contextRef="#ctx0" brushRef="#br0" timeOffset="8681">5918 157 8546,'18'0'2457,"-8"0"1,-3 2-1,-14 3 1,-3 3-1846,0 2 0,-12-4 1,3 4-1,-1 0 0,0 1 1,1 3-1,1 2 1,0 0-284,-1-3 0,9 3 0,4-4 0,4 4 0,2 3 0,0-1 1,2 0-1,4 1 0,8-3 888,9-4 0,-3 3-1217,5-9 0,-5 8 0,-2-4 0,1 0 0,5 5 0,1-9 0,-3 0-559,-2 2 0,-1-6 1,-1 4-1,0-4 0,1-4 1,-3-4 558,-4-6 0,-4-13 0,-8-3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19.469"/>
    </inkml:context>
    <inkml:brush xml:id="br0">
      <inkml:brushProperty name="width" value="0.04286" units="cm"/>
      <inkml:brushProperty name="height" value="0.04286" units="cm"/>
      <inkml:brushProperty name="color" value="#E71224"/>
    </inkml:brush>
  </inkml:definitions>
  <inkml:trace contextRef="#ctx0" brushRef="#br0">19 402 13548,'10'-8'8929,"-4"-4"-8348,-4-5 1,-2-1-1,0 0 1,0-3-438,0-3 1,-2 2 0,-2-7 0,-2 0-413,2 1 1,0 4 0,0-5 0,-2 3-846,2 3 1,2 3-2719,2 1 143,0 1 2650,0 8 0,0 4 0,2 10 0,2 4-1720,2 2 2758,0-6 0,10 13 0,5-7 0</inkml:trace>
  <inkml:trace contextRef="#ctx0" brushRef="#br0" timeOffset="305">221 35 8739,'18'0'5376,"0"0"-2400,1 0 1,-7 0 86,0 0-2754,-8 0 1,-4 0-1,-12 2 1,-4 3 0,-3 3-703,1 2 0,0-4 0,-1 4 1,1 0-1,0 1 0,-1 3-494,1 2 0,0-4 1,-1 1-1,3 1 0,2 2 1,2 0-5816,-3-3 3749,7 3 2953,0-6 0,8 0 0,0-2 0</inkml:trace>
  <inkml:trace contextRef="#ctx0" brushRef="#br0" timeOffset="631">221 347 8026,'12'0'9692,"0"0"-8051,-8 0 0,4-2-1066,-8-4 1,0 2-1,-2-6-723,-4 2 0,2-5 0,-6 5-300,2-2 1,-4 4 0,4-6-442,-3-3 1,5 5-1,-4-2 1,0-2 0,2-3-1848,0-1 0,1 0 2736,7-1 0,-8-7 0,-2-3 0</inkml:trace>
  <inkml:trace contextRef="#ctx0" brushRef="#br0" timeOffset="960">349 127 9443,'8'10'1384,"4"-4"0,-1 3 0,-1-1 0,0 0 2138,0 0-3134,-6-2 1,13-6 0,-5 0-1,2-2 1,0-4-241,-1-6 1,-7-5 0,4-1-236,-2 0 0,-2-1 1,-6 1-99,0 0 0,-2 6 0,-4 1 223,-6 3 0,2 2 0,-3 6 0,-1 0 38,-2 0 0,4 2 0,-1 4 0,1 6 65,2 5 0,-4 1 0,6 2 0,-1 3 259,1 1 0,2 1 0,6-7 0,0 0 0,0 1 0,0-1 0,2 0 788,4 1 0,-2-7 1,9 0-613,1 2 0,2-3-751,2 1 0,1-8 0,-1 2 0,2-4 0,3-2 0,1 0 0,-1 0 0,-3-2 0,-2-4 0,-1-6-4741,-5-5 1,-4-1 4183,-8 0 0,-8-9 0,-2-1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16.180"/>
    </inkml:context>
    <inkml:brush xml:id="br0">
      <inkml:brushProperty name="width" value="0.04286" units="cm"/>
      <inkml:brushProperty name="height" value="0.04286" units="cm"/>
      <inkml:brushProperty name="color" value="#E71224"/>
    </inkml:brush>
  </inkml:definitions>
  <inkml:trace contextRef="#ctx0" brushRef="#br0">0 218 11129,'0'-18'3276,"0"0"1,0 10 0,0 8-2915,0 10 1,0 6 0,0 2 0,0 3 0,0 1 0,0 5 0,0 1 0,2 3-292,4-3 1,-4 7 0,7-5 0,-3 5-84,0 2 0,6-1 0,-6-1 0,-2-4-105,-2-7 1,4 2 0,1-1-17,-3-3 1,-2-1 282,-2-3 0,0-6 834,0 0 90,0-7 0,0 1-636,0-12 0,0-5 0,0-7 0,0 0-438,0-1 0,-6-5 0,-1-3 0,3 1 0,2-1 0,2-5 0,0 1 0,0-3 0,0-3 0,0 0 0,0 3 0,0 1-138,0 3 1,2 1 0,2-3-1,5 3 214,1 3 1,2 1-1,6 7 1,1 1 4,-1 5 0,0-2 1,3 8-82,3 2 0,1 4 0,1 6 0,-8 6 0,-1 4 0,-9 3 0,0-1 0,-2 2 0,0 5 0,-2-3 0,-8 7 0,-4-3-402,-2-3 0,-2-3 0,-7-2 0,1 1-211,0-1 0,-1 0 0,1-1 0,2-3-1487,3-2 0,-3-8 0,4 2-3074,-4-4 5174,5-2 0,3 0 0,8 0 0</inkml:trace>
  <inkml:trace contextRef="#ctx0" brushRef="#br0" timeOffset="942">440 273 8332,'0'-12'4397,"0"0"-3190,0 0 0,0 0 41,0-1 1,-2 9-452,-4-2 0,4 6 1,-4 6-330,4 6 0,2 5 1,0 1-1,0 0-151,0 1 1,0-1 0,0 0-1,0 1 110,0-1 1,2 0 0,2 1-126,2-1 0,6-6 0,-3-2-15,1-1 1,2-3-260,6-6 0,-6 0-40,1 0 1,-3-2-1,2-4-138,-6-7 1,2-3-1,-2-2 1,-1-3-36,-3-3 1,4 4 0,0-5-208,-2 5 0,-2 1 0,0 3-658,4 4 567,-4 4 1,12 10 0,-8 4 0,1 4-497,1 0 0,-4 7 0,6-5 0,0 2 244,0-2 0,-6 5 1,5-7 1196,-1 0 0,2 4 1026,8-8 0,-6 0-187,1-6 1,-3-2-725,2-4 1,-4-4 0,-8-8 0,0-1-404,0 1 1,0 0 0,0-3 0,0-3-187,0-7 1,0-1 0,0-1 0,0 5-215,0 1 0,0-3 0,0 5-989,0 3 1005,0 10 1,0 5 0,0 16 324,0 9 0,0 0 0,0 9 0,0-3 122,0 1 1,0 5-1,0-3 1,0-1 37,0 1 1,0-3-1,0-6 939,0 1 1,0-1 47,0 0 1,2-7-1263,4-5 0,-2-4 0,9-2 0,-9-8 0,4-3 0,-2-1 0,0 0 0,8 2 0,-3-4 0,1 3 0,0 3 0,0-6 0,7 4 0,-1 0-226,0 3 1,7-1-1,-1 2 1,-1 2 214,-3 2 0,-2 2 0,1 0 126,-1 0 0,-8 8 1,-4 4-1,-2 3-68,2-3 0,-4 4 0,5-2 0,-7 7-2,-7 3 1,-1 1 0,-6-7 0,2 0-68,-2 1 1,-3-1-1,-1 0 1,0-1-233,-1-5 1,1 2 0,0-6-1,-1 0 28,1 1 1,0 3-1,-1-6 1,1-2-767,0-2 0,-1-2 1,1 0-1,0 0-1741,-1 0 0,1-8 2733,0-4 0,-1-13 0,1-3 0</inkml:trace>
  <inkml:trace contextRef="#ctx0" brushRef="#br0" timeOffset="1561">1210 420 21416,'0'-18'412,"0"-3"1,-2-1 0,-2-2 0,-2-1 0,0-1 0,0-5 0,0-4-892,2-1 1,0 5 0,-1 3-1,-1 1 1,2 5 0,2 1-1,2 3-5722,0 0 5362,0 8 0,0 3 1,2 14-1,2 5-185,2 4 1,7 2 1023,-7 1 0,8-1 0,-4 0 0</inkml:trace>
  <inkml:trace contextRef="#ctx0" brushRef="#br0" timeOffset="1864">1467 457 13688,'0'-19'2443,"0"1"0,0 0 0,0-1-1158,0 1 1,0 0 0,0-1-1303,0 1 1,-6 0 0,0-1 0,0 1-112,-3 0 1,7-1 0,-6 1 0,2 0-870,0-1 0,0 1 0,4 0-1874,-4-1 0,4 7 801,-4 0 0,6 8 645,6-2 1,-2 4-1,8 2 1425,2 0 0,3 8 0,1 2 0</inkml:trace>
  <inkml:trace contextRef="#ctx0" brushRef="#br0" timeOffset="2164">1705 163 8379,'12'0'3067,"1"0"1,-11 0-1692,-2 0 1,-11 0-1061,-13 0 1,-2 9-1,-5 1 1,7 2 64,3 0 1,5 0-1,2 7 200,1-1 1,3 0-1,-2 1 360,6-1 0,4-6 1,4-2 204,4-1 1,4 3 0,9-4-901,-1 2 1,0-6-1,1 4 1,-1-1-247,0-1 0,1 2 0,-1-4-683,0 2 1,1 0-1,-1-6-2216,0 0 0,-8-2 0,-4-4 2899,-3-6 0,-3-13 0,0-3 0</inkml:trace>
  <inkml:trace contextRef="#ctx0" brushRef="#br0" timeOffset="2490">1412 53 14340,'0'-18'0,"0"0"0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21.325"/>
    </inkml:context>
    <inkml:brush xml:id="br0">
      <inkml:brushProperty name="width" value="0.04286" units="cm"/>
      <inkml:brushProperty name="height" value="0.04286" units="cm"/>
      <inkml:brushProperty name="color" value="#E71224"/>
    </inkml:brush>
  </inkml:definitions>
  <inkml:trace contextRef="#ctx0" brushRef="#br0">19 35 10247,'-2'-17'1228,"-4"5"1,4 6 0,-5 12 0,5 6-1,2 5 1,0 1 0,0 0 0,0 3 148,0 3 0,0-3 0,2 3-641,5-4 0,3-3 0,8-3 0,0-4-471,1-2 0,-1-2 0,0-6 0,-1-2-264,-5-4 1,4 2-1,-4-8 1,3-2-240,-3-3 0,2-1 0,-8 0-413,-2-1 0,0 3 0,1 2-425,1 2 1082,0 8 0,-6-3 0,2 14 0,2 5 0,2 4 0,0 4 0,0 3 114,0 1 1,0 9-1,-4-5 1,3 3 0,1 0-1,-2 1 48,-2 3 1,-2-1 0,0-1-110,0-3 1,0-5-1,-2 3-103,-4-1 1,4 3-1,-7-5 1,3-1-92,0 3 1,-6-13-1,4 4 1,-2-3-4,-5-5 0,5 6 0,-2-6-858,-2 1 0,-3-3 1,-1-8-1,-2-2-2272,-5-4 3268,5-5 0,-7-15 0,9-3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22.359"/>
    </inkml:context>
    <inkml:brush xml:id="br0">
      <inkml:brushProperty name="width" value="0.04286" units="cm"/>
      <inkml:brushProperty name="height" value="0.04286" units="cm"/>
      <inkml:brushProperty name="color" value="#E71224"/>
    </inkml:brush>
  </inkml:definitions>
  <inkml:trace contextRef="#ctx0" brushRef="#br0">294 459 19969,'-12'0'1285,"0"0"1,5-6 0,-5-2 0,0-2-923,2-5 1,-6 5 0,5-2 0,-1-2-270,0-3 0,2-1 0,-5 0 0,3-1-127,-2 1 0,4 0 1,0-1-1,1 1-237,5 0 1,-4-1 0,2 1 0,2 0-83,2-1 1,2-5 0,0 0 0,2 1 81,4 3 1,-2 8-1,8-1 183,3-1 0,1 6 1,2 2 123,1 4 0,-1 2 0,-2 2-79,-3 4 1,-5 4-1,-8 8 1,-2 1-209,-4-1 1,1 2-1,-7 5 1,-2 3 170,-2 1 0,-3 4 0,1-7 0,0 0 355,-1 1 1,1 4 0,0-7-1,1-2 185,5-1 0,-2-3 0,8 0 1165,2 1 0,2-1-1280,2 0 0,2 1 0,4-3-346,6-4 0,4-2 0,3-5 0,-1 1 0,0-2 0,1 4 0,-1-2 0,0-2-105,1-2 1,-1-2 0,0 0-3158,1 0 1,-3-2 3261,-4-4 0,13-12 0,-5-11 0</inkml:trace>
  <inkml:trace contextRef="#ctx0" brushRef="#br0" timeOffset="1009">1027 202 8004,'-2'-16'6080,"-4"4"-5405,-6 6 0,-4 4 1,-3 2-1,1 0 1,0 0-1,-1 0 1,1 0-1,0 0 113,-1 0 1,1 6-1,2 2 1,1 0-895,3 0 1,2 7 143,-2-3 0,4 4 140,8 2 1,2-1-1,4-3 1,6-2 19,4 2 0,3-3 0,-1 1 0,0 2 245,1 2 1,-3 3 0,-2-1-190,-2 0 0,-7 1 0,1-1-94,-4 0 0,-10-1 0,-5-3-756,-3-2 1,-2-2-1,-1 3 1,1-7-586,0-4 1,-1-2 0,3-2-1,2-4-538,2-7 1,7-3 0,-1-2 0,4-1 260,2 1 1,0-6-1,2-1 1458,4 3 0,5-7 0,7 1 0</inkml:trace>
  <inkml:trace contextRef="#ctx0" brushRef="#br0" timeOffset="2193">844 294 7634,'18'6'0,"1"2"0,-1 0 484,0 1 1,1 3 0,-1-6-1,0 0 826,1 2 0,-1-6 0,0 4 1,1-4-417,-1-2 0,0 0 0,1 0-463,-1 0 0,0 0 0,1-2 0,-1-4 0,0-4 0,1-2 387,-1 0 1,-8-1-754,-4-5-50,4 0 1,-8-1 0,3 1 0,-10 2 0,-7 4 527,-4 5-731,6 5 0,-7 2 1,5 0-1,-4 0-160,-2 0 0,-1 9 0,3 3 1,2 2 62,2-2 1,7 11 0,-3-5 0,2 4 341,0 5 0,0-7 0,6 5 303,0-5 0,6-2 0,2 1 0,2-3 0,5-2-33,1-1 0,2-9 0,3 2 1,1-4 77,3-2 0,-1 0 0,-6-2 1,1-2 5,-1-2 0,0-9 1,1 3-620,-1-4 0,-6-3 1,-2 1-1,1-2-99,-1-5 0,-6 5 0,2-5 0,-2 5-777,2 2 1,-4 6-1668,4-1 2549,-4 9 1,-2-2-1,0 12 267,0 6 1,2 7 0,2 3 0,3 5 0,-3-1-191,-2 1 0,-2 3 0,0-5 1,0-3 459,0-2 0,0-1 0,0-1 161,0 0 1,0 1 812,0-1 319,0-8-70,0-2-1156,0-8 0,2-8 0,2-4-140,2-4 0,0 4 0,-6-1-98,0-1 0,0-2 0,0-3 1,0 1 46,0 0 1,6-1 0,0 1-1,-2 0-372,-2-1 0,4 1 0,3 0 166,1-1 1,-4 1-1,6 0 601,2-1 1,-3 9-393,1 4 0,0 4-214,6 2 0,-1 2 0,-3 4 0,-4 8 0,-2 9 0,4-1 0,-5 7 0,-3-1-1177,-2 1 0,4-5 0,0 5 0,-2-3-1334,-2-3 0,0-3 0,2-2 488,2 1 1,8-9-1,-1-4 115,3-4 1,4-4 1907,5-4 0,-5-4 0,5-7 0,-5 3 49,-2 2 0,1 6 1,-1-6 452,0-3 0,-1 5 1,-3 0-1,-4 0 396,-2 0 1,-2 4 0,-6-7-1,2-1-342,4-2 0,-4-3 1,5 1-1,-7 2 138,-7 4 0,3-5 0,-8 7-296,-2 0 0,-9 2 0,-1 8 0,2 0-174,1 0 0,1 8 0,-3 4 1,-1 4-121,2 3 1,3 5 0,5 1 0,4-3 133,2-2 0,2-1 1,6-1-1,0 0 15,0 1 1,2-7 0,4-2-1,6-2-11,4-4 0,3-2 0,-1-2 0,0 0 56,1 0 0,-1 0 0,0-2 0,1-4-155,-1-6 1,0-6-1,1-5 1,-3-3-95,-4-3 0,2 1 1,-5-5-1,-1 3-212,0-3 0,0-2 0,-4 1 0,2 1 104,-2 3 0,-2 1 0,-2-1 1,2 5 996,4 5-43,-4 1-546,7 1 0,-11 10 1,-3 8-23,-1 10 1,-6 6-1,6 5 1,2 1-89,2 3 0,-4 5 0,0-3 0,0-1-239,-3 1 0,7 3 0,-4-3 0,4-1 0,2 1 0,0 3 0,2-5 0,2-3-92,2-2 1,3 5-1,-3-1-2198,6-1 0,-2-5-6389,2-6 8679,-8-4 0,-4-24 0,-10-4 0</inkml:trace>
  <inkml:trace contextRef="#ctx0" brushRef="#br0" timeOffset="2788">2512 477 13451,'17'9'1009,"-5"-9"0,-4-9 1,-8-9-1,0 0 0,-2-1 1,-2 1-1,-2 0 0,0-1 1,-1 1-1438,1 0 0,-2-1 1,4 1-1,-2 0 1,2-1-4884,2 1 2359,2 0 1997,0 8 0,8 1 955,4 9 0,5 9 0,1 1 0</inkml:trace>
  <inkml:trace contextRef="#ctx0" brushRef="#br0" timeOffset="3066">2714 422 8662,'12'17'1279,"0"-5"1,-8-2 0,5-6 357,-1 2 0,-4 0 1,6-8-472,-2-4 1,-2 2-1,-6-8-650,0-2 1,0-3-1,0-1 1,0 0-395,0-1 1,-6-5 0,0-3-1,2 1-332,2 0 0,-4-7 0,0 4 0,2 1-200,2 3 0,0-1 1,-3 2-871,-1 1 0,0 3-2446,6 1 906,0 9 1084,0 2 1,0 22 549,0 5 1,0 3 1185,0-4 0,8 9 0,3 1 0</inkml:trace>
  <inkml:trace contextRef="#ctx0" brushRef="#br0" timeOffset="3320">2824 221 8000,'18'6'851,"1"0"1,-1 0-1,0-4 2644,1 4 0,-7-4-2088,0 4 0,-6-4 0,2-4 1566,-6-4-2762,-6 4 0,-14-6 1,0 8-1,-3-2-107,-3-4 1,3 4-1,-3-4 1,2 4-158,-3 2 0,5 0 0,-5 0 0,5 0-350,2 0 0,5 0 1,1 0-2208,-2 0-62,6 0 1,0 8 2671,8 4 0,0-4 0,0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29.643"/>
    </inkml:context>
    <inkml:brush xml:id="br0">
      <inkml:brushProperty name="width" value="0.05714" units="cm"/>
      <inkml:brushProperty name="height" value="0.05714" units="cm"/>
      <inkml:brushProperty name="color" value="#E71224"/>
    </inkml:brush>
  </inkml:definitions>
  <inkml:trace contextRef="#ctx0" brushRef="#br0">55 455 30024,'0'-18'0,"0"-1"0,-2-1 0,-2-2 0,-2-5 342,2-1 1,-4-1 0,2-3 0,1 1 0,1 0 0,0 1 0,-2 1 0,2 1-343,2-1 0,2 7 0,0-3 0,0 5 0,2 10 0,2 6 0,2 8 0,2 12 0,-3 11 0,1 1-266,-2 5 1,4 1-1,-2 3 1,-2 0 172,-2-1 1,-2 1-1,0-2 1,0-3 425,0-1 0,0-9 0,0 3-117,0-5 1,0-2-217,0 1 0,0-9 0,0-2 0,2-10 0,2-4 0,2-6 0,0-5 0,-4-1 0,5 0 0,-3-1 0,6 1 0,0 0 0,0-1 0,2 1 0,7 0-6,-1-1 0,7 7 1,-1 2-1,-2 2-468,-1 4 1,3 2 0,1 2 0,-3 2 475,-2 4 1,-7 2-1,-3 6 1,-2-1 8,-4 1 0,-2 2 0,-2 2 1,0 1 239,0-1 0,-8 2 1,-6 3-1,-7-1-283,-3-5 1,-3 1-1,5-6 1,-5 2-409,-1-1 1,6-5-1,-5-8 1,3 0-1029,-1 0 0,1 0 0,5 0-3448,1 0 1,8-2 4971,4-4 1,4-5-1,2-7 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30.201"/>
    </inkml:context>
    <inkml:brush xml:id="br0">
      <inkml:brushProperty name="width" value="0.04286" units="cm"/>
      <inkml:brushProperty name="height" value="0.04286" units="cm"/>
      <inkml:brushProperty name="color" value="#E71224"/>
    </inkml:brush>
  </inkml:definitions>
  <inkml:trace contextRef="#ctx0" brushRef="#br0">294 19 15575,'-19'-10'919,"1"1"0,0 11 0,-3 3-656,-3 1 1,4 12-1,-5-2 1,3 3-175,-3 3 0,5 7 1,-3-3-1,7 3 71,4 3 0,2-3 0,-2 1 0,5 1-64,5-3 0,2-1 0,0-9 0,2 0 320,5 1 1,3-3 0,8-4 0,0-6-84,1-4 0,5-2 0,1 0 0,-3 0-180,-2 0 1,-1-8 0,-1-6 0,0-6-238,1-5 1,-7-1-1,-2 3 1,0-1-207,0 1 1,-3-3-1,3 2 1,-2 1 113,-4 3 0,-2-5 0,0 1-190,4 1 1,-4 3 535,4 2 2623,-4 8-1998,-2 1 1,0 11 0,2 5-374,5 5 1,-5 4 0,4 2 0,-4 3-423,-2 3 0,2-3 0,2 5 0,2-1 0,-2-1 0,-2 0 0,0-5 0,2 1-955,2 5 0,0-5 1,-4 4-3217,5-3 1,-5-9 4170,4 0 0,4-16 0,0 2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25T23:58:39.717"/>
    </inkml:context>
    <inkml:brush xml:id="br0">
      <inkml:brushProperty name="width" value="0.05292" units="cm"/>
      <inkml:brushProperty name="height" value="0.05292" units="cm"/>
      <inkml:brushProperty name="color" value="#FF0000"/>
    </inkml:brush>
  </inkml:definitions>
  <inkml:trace contextRef="#ctx0" brushRef="#br0">12959 1180 160 0,'0'-21'60'0,"3"21"-32"0,3-3-11 0,0 3 20 0,-3-2-6 15,-3-6 2-15,0 2-6 16,0 1-2-16,0 0-13 16,0 2 1-16,0-2 3 0,-3-3-4 15,-3 8 1-15,0-5-2 16,-3 5 1-16,-3 5-4 15,0 8-3-15,-3 3-5 16,3 8 0-16,-3 2-2 0,3 1-2 16,7-1 0-16,5-2 3 15,5 2-2-15,7-4 1 16,3-4 4 0,3-10 1-16,9-3 1 0,-3-5 2 15,0-8-1-15,-4-2 2 16,-5-3-4-16,-3-1 0 15,-6-4 1-15,-6-3 0 16,-6-3 6-16,-6 3 4 16,0 0-5-16,0 7-1 15,-2 1-9-15,2 0-1 16,3 8-24-16,3 5-11 16,3 8-24-16,3 2-10 15</inkml:trace>
  <inkml:trace contextRef="#ctx0" brushRef="#br0" timeOffset="1">13194 1103 280 0,'-9'11'104'0,"9"15"-56"0,0 14-58 16,0-27 16-16,3 6-2 15,3 2 2-15,0-3-2 16,3 9-3-16,6-9 0 16,3-2-1-16,2-5 2 0,1-3-3 15,0-8-2-15,-3-5-1 0,0-3 3 16,-3-6-2 0,-3-7 1-16,-3-5 2 0,-1-3 2 15,-2 2 1 1,-3 6 1-16,0 8 2 0,0 0 3 15,-3 7-4-15,3 12-1 16,0 7-4-16,3 5-1 16,0 4-1-16,6 4-2 15,0-8 3-15,3 9 0 16,0-6-10-16,0 3-5 16,0-16-41-16,-1 0-15 15,1-11-29 1</inkml:trace>
  <inkml:trace contextRef="#ctx0" brushRef="#br0" timeOffset="2">13643 921 288 0,'-8'-8'110'0,"8"-5"-60"0,0 7-58 16,2 17 11-1,1 2 0-15,3 3 2 16,0 13 2-16,0 11-3 15,0 13-3-15,0-6 0 0,-3 4-1 16,0-6 2-16,0-11-14 16,0 3-7-16,0-3-50 15,-3-12-20-15</inkml:trace>
  <inkml:trace contextRef="#ctx0" brushRef="#br0" timeOffset="3">13498 1069 324 0,'-24'0'123'0,"36"0"-66"0,-6 0-64 0,-6 0 21 15,6 0-5-15,3 0 5 16,8-8-8-16,7 3-1 16,6-1-3-16,3 1-15 0,5 2-4 15,-2-2-35-15,-3 5-14 16,-3 5-61-1</inkml:trace>
  <inkml:trace contextRef="#ctx0" brushRef="#br0" timeOffset="4">14004 1109 200 0,'3'-8'77'0,"-3"8"-42"0,0 0-8 16,0 0 27-16,-3 0-11 16,-3 0 0-16,-6 8-20 0,-6 0-6 15,-3 10-11 1,3 1-2-16,3-1 0 0,0-5-5 16,6 1-1-16,4-1-2 0,5 0 0 15,5-5 0 1,7 5 3-16,3 0-2 0,0 1 1 15,0-4 6-15,-3 11 2 16,-3-7 6-16,-3-1 3 16,-6 0-2-16,-6-2 2 15,-9-3-6-15,0-3-3 16,-3 3-10-16,0-8-3 16,4 0-20-16,-1 0-8 15,3-8-33-15,3 3-11 16,6-3-45-1</inkml:trace>
  <inkml:trace contextRef="#ctx0" brushRef="#br0" timeOffset="5">14120 1095 300 0,'0'6'112'0,"3"-4"-60"0,-3 9-61 15,0 15 15 1,0 1 2-16,0-1 0 15,0 1 1-15,3-6-5 16,0-3-5-16,0 6-2 0,0-3-40 16,0-7-17-16</inkml:trace>
  <inkml:trace contextRef="#ctx0" brushRef="#br0" timeOffset="6">14144 990 348 0,'-6'-14'129'0,"6"9"-70"0,0 0-67 0,0 5 23 16,0 0-14-1,0 0-3-15,3 0-10 0,2 5-3 16,4-5 8-16,9 5-78 0,3 9-34 16,3-7 2-1</inkml:trace>
  <inkml:trace contextRef="#ctx0" brushRef="#br0" timeOffset="7">14462 1101 296 0,'-21'-6'112'0,"15"12"-60"0,-15-6-63 16,9 0 18 0,1 2-5-16,-7 4 3 15,0 7-2-15,0 5-2 0,0 9 0 16,0-1-4-16,3 6 0 15,3-6-1-15,7 1 3 0,5 5-7 16,5-11-2-16,4-8 1 16,3-8 3-16,3-5 7 15,9-13 5-15,-3 0 3 16,0-6 2-16,-3-20-1 16,-4 2 1-16,-5-3 5 15,-3-2 2-15,-3 5-9 16,0-14-3-16,-3 12 0 15,0 4 3-15,0 9 0 0,0 7 2 16,0 6-6-16,0 5-3 16,0 11-4-16,0 15-1 15,3 6-1-15,3 10 3 16,0 11 0-16,3 0 1 16,0-2 0-16,3-6 0 15,0-3-3-15,0-2 0 16,3-6-36-16,-3-2-16 15,-1-8-45 1,1-11-59-16,0-5 48 16</inkml:trace>
  <inkml:trace contextRef="#ctx0" brushRef="#br0" timeOffset="8">14599 1214 260 0,'-3'0'99'0,"6"6"-54"0,3-1-57 15,0-5 13-15,6 3 13 16,0 2 10-16,3 0 4 15,2-2 1-15,1 0-16 16,0-3-6-16,0-3 0 0,0 0 0 16,-3-7 1-16,3 2 0 15,-4-13 0-15,-8 2-4 16,-3 6-3-16,-6-6 2 16,-3 6 0-16,-5 5-1 15,-4 3-2-15,-6 5 1 16,-3 8 1-16,0 16-6 15,3 2-1-15,3 1 10 0,7-1 9 16,5 0-3-16,6 1-1 16,9-1-8-16,5-2-1 15,7-3-19-15,6-7-5 16,12-4-68-16,2-10-28 16,-2-16-7-1</inkml:trace>
  <inkml:trace contextRef="#ctx0" brushRef="#br0" timeOffset="9">15209 1103 260 0,'-3'-2'96'0,"3"23"-52"0,0-8-51 15,3 6 22-15,0 7-2 16,0 1 0-16,0-1 2 16,3-2-8-16,3 2-4 0,6-5-2 15,3 1 1-15,0-12 1 16,-4-2-1-16,1-11 1 16,0-2-7-16,-3 0-1 15,0-3-1-15,-3-5 2 16,-3 7 2-16,-3-7 3 0,0 8 0 15,-3 2-1-15,0 3-6 16,0 8-1-16,0 5 1 16,3 1 1-16,3-1 5 15,6 0 2-15,3-2 2 16,2-3 2-16,4-8 3 16,3-6 5-16,0-2 3 0,-3-2 2 15,0-3 5 1,-7-1 2-16,-2 1-7 15,-6-8-1-15,-6 8-11 16,-3-11-2-16,-6-3-10 16,0 6-2-16,1 8-25 15,-4 0-9-15,0 2-43 0,3 14-19 16,3 10-14 0</inkml:trace>
  <inkml:trace contextRef="#ctx0" brushRef="#br0" timeOffset="10">15641 1175 252 0,'-6'18'93'0,"6"-31"-50"0,-3 26-52 0,0-5 14 16,0 3-1-16,-3 5 2 16,3 2 2-16,3 6 2 0,3 5-5 15,3-5 1-15,6-3 1 0,6-2 8 16,2-6 4-16,7-8 4 15,-3-2 1-15,0-11-5 16,0-5 1-16,-6-1 4 16,-4 1 2-16,-2 3-5 15,-12-6-2-15,-6-3-5 16,-6-7 1-16,-8 5-17 16,-1-3-8-16,0 11-28 15,0-6-14-15,0 16-36 16,6-2-15-16</inkml:trace>
  <inkml:trace contextRef="#ctx0" brushRef="#br0" timeOffset="11">15879 1233 236 0,'12'13'90'0,"0"0"-48"0,-3 6-45 0,-6-14 19 15,0 3 14-15,0 5 13 16,-3-7-9-16,0-6-5 16,0 2-16-16,0-2-6 0,0 0-1 15,0-2 1-15,-3-4 3 16,3-2-3-16,0-5-2 16,3 0-5-16,5-11-2 15,7 3 1 1,9-3-5-16,0 8 2 0,0 3 2 15,0 0 1-15,-1 8-4 16,-2 5 1-16,-3 8-22 16,-3 2-11-16,-3-2-51 15,-3-3-21-15,-3-2 2 16</inkml:trace>
  <inkml:trace contextRef="#ctx0" brushRef="#br0" timeOffset="12">16179 892 316 0,'-3'0'118'0,"1"13"-64"0,16 13-65 0,-8-12 16 16,0 7 11-16,0 10 11 16,0 17 0-1,0 2-1-15,0-2-14 0,3 2-8 0,0-5 0 16,0-10-5-16,0 2 0 15,0-16-32-15,0 0-13 16,3-5-30-16,2-3-12 16,4-23-33-1</inkml:trace>
  <inkml:trace contextRef="#ctx0" brushRef="#br0" timeOffset="13">16522 1244 316 0,'0'-3'121'0,"0"0"-66"0,0-2-55 0,3 5 21 0,-3-8 1 15,0 8 4-15,-3-5-3 16,-3-1 0-16,-6 4-12 16,-6 4-7-16,-3 4 0 0,-3 2-8 15,-5 2-1-15,5 6-3 16,3 0 2-16,9 18-7 16,9-7-2-1,6-3 1-15,6-3 6 16,6-3 4-16,9-10 7 15,0-2 6-15,5-6 4 16,-5-14 4-16,0 1-9 16,-3-13-2-16,0 2-2 0,-10-24 0 15,-2-2-2-15,-6-8-2 16,-6-3-2 0,-3 5-1-16,-2 9 4 0,-1 7 3 15,3 8 1-15,0 11 2 16,0 8-6-16,3 8-3 15,3 18-8-15,3 13-2 16,6 14 7-16,6 13 4 16,2 2 4-16,7-2 3 15,3 0-1-15,-3-8 0 16,-3-10-12-16,0-4-3 0,-7-4-72 16,1-32-116 15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30.799"/>
    </inkml:context>
    <inkml:brush xml:id="br0">
      <inkml:brushProperty name="width" value="0.04286" units="cm"/>
      <inkml:brushProperty name="height" value="0.04286" units="cm"/>
      <inkml:brushProperty name="color" value="#E71224"/>
    </inkml:brush>
  </inkml:definitions>
  <inkml:trace contextRef="#ctx0" brushRef="#br0">147 19 10797,'-2'-10'1956,"-4"3"0,-6 5 1,-4 2-1,-3 2-1621,1 5 0,0 1 1,1 6-1,3-2 1,4 2-1,2 3 0,4 1 45,2 0 0,2 1 0,0-1 0,0 0 450,0 1 0,2-1 0,4 0-122,6 1 0,2-1 0,1 0 0,-3-1-540,2-5 0,-4 2 0,2-6 0,1 3-851,-3 3 1,6-6 0,-4-2-1129,5-4 1,1-2 0,0 0 182,1 0 0,-7-8 1,0-6-1,0-7-38,-1-3 1,3-1 0,-6 7 0,0 0 1665,0-1 0,6 1 0,-3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31.093"/>
    </inkml:context>
    <inkml:brush xml:id="br0">
      <inkml:brushProperty name="width" value="0.04286" units="cm"/>
      <inkml:brushProperty name="height" value="0.04286" units="cm"/>
      <inkml:brushProperty name="color" value="#E71224"/>
    </inkml:brush>
  </inkml:definitions>
  <inkml:trace contextRef="#ctx0" brushRef="#br0">37 312 8130,'12'16'0,"-2"-1"1970,-1-3 2185,-3-8-2575,-6 12 1,0-16 0,0 0-870,0-10 1,0 0-1,0-2 1,0-3-464,0-1 0,0-8 1,0-1-1,-2 1-382,-4-3 1,1 7-1,-5-7 1,2 3-377,4 0 0,-4-1 0,2 7 0,2-1 0,0 1-5198,-2 0 2429,3 8 2173,-5 1 1,14 11 0,3 3 1105,1 1 0,2 16 0,6-2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31.367"/>
    </inkml:context>
    <inkml:brush xml:id="br0">
      <inkml:brushProperty name="width" value="0.04286" units="cm"/>
      <inkml:brushProperty name="height" value="0.04286" units="cm"/>
      <inkml:brushProperty name="color" value="#E71224"/>
    </inkml:brush>
  </inkml:definitions>
  <inkml:trace contextRef="#ctx0" brushRef="#br0">210 0 8728,'19'0'6570,"-1"0"-1367,0 0-4800,1 0 0,-11 0 0,-6 2 0,-8 2-401,-4 2 0,-3 2 0,-5-3 1,0 3-320,-1 2 1,-1-4-1,-2 6 1,-3 2-413,3 3 0,1-5 0,3-2 1,0 0-1,1 1 0,3 1 0,4 0-2795,2 0 1660,2-8 165,-2 13 0,8-9 1699,0 4 0,8-4 0,18 0 0,3 2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31.597"/>
    </inkml:context>
    <inkml:brush xml:id="br0">
      <inkml:brushProperty name="width" value="0.04286" units="cm"/>
      <inkml:brushProperty name="height" value="0.04286" units="cm"/>
      <inkml:brushProperty name="color" value="#E71224"/>
    </inkml:brush>
  </inkml:definitions>
  <inkml:trace contextRef="#ctx0" brushRef="#br0">202 73 8139,'19'0'552,"-7"0"1,-2 2 1738,-2 5 0,4-3 1121,-5 8-1706,-1-8 1,-8 4-701,-5-8 1,3-6-1,-8 0-263,-2 2 0,-2 0 0,-3 0-608,1-2 1,0-3-1,-1 5 1,1-2-478,0 2 1,5 2-1,1 2 1,0-2-418,2-4 0,-6 4-2220,3-4 2979,-3-4 0,6-1 0,2-7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47.477"/>
    </inkml:context>
    <inkml:brush xml:id="br0">
      <inkml:brushProperty name="width" value="0.04286" units="cm"/>
      <inkml:brushProperty name="height" value="0.04286" units="cm"/>
      <inkml:brushProperty name="color" value="#E71224"/>
    </inkml:brush>
  </inkml:definitions>
  <inkml:trace contextRef="#ctx0" brushRef="#br0">0 61 13872,'9'2'3276,"-4"3"1,-3-5 0,-2 0-12522,0-8 9245,0-6 0,-7-8 0,-2-1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5:55.380"/>
    </inkml:context>
    <inkml:brush xml:id="br0">
      <inkml:brushProperty name="width" value="0.04286" units="cm"/>
      <inkml:brushProperty name="height" value="0.04286" units="cm"/>
      <inkml:brushProperty name="color" value="#E71224"/>
    </inkml:brush>
  </inkml:definitions>
  <inkml:trace contextRef="#ctx0" brushRef="#br0">61 91 9679,'-15'0'4915,"5"0"0,0 0 2469,-2 0-6495,5 0 0,1-1-889,6-4 0,0 3 0,0-12 0,1 8 0,4-4 0,-1-2 0,6 7 0,0-5 0,5 5 0,0 1 0,-5-2 0,0 1 0,2 1-82,2 2 1,-4 2-1,0 0 1,2 0-397,1 0 1,2 0 0,0 0 0,1 2-7,-1 3 0,0-1 1,-2 6-1,-1 1 328,-2 3 0,-5-1 0,4-1 0,-3-2 242,-2 2 0,-3 1 1,-1 3-1,0-1 616,0 0 1,0 0 0,0 0-118,0 0 0,-1-1 0,-3-2 1,-2-4-586,-3-1 0,4 3 0,-3-3 0,-1-1 0,1 1 0,0 0 0,-4-4 0,2 2 0,-2-2 0,3 4 0,-1-2 0,-1-1 0,-1-1 0,0 0 0,2 2 0,5 0 0,-5-5 0,6 0 0,-2 0 0,12 0 0,5 0 0,2 0 0,2 0 0,0 0 0,0 0 0,1-1 0,-1-3 0,0-1 0,0 0 0,0 5 0,0 0 0,0 0 0,-5 0 0,1 2 0,0 3 0,1-2 0,0 6 0,-4-1-127,-1 1 1,3-4 252,-5 5 1,2 0-127,-2 5 0,-3 0 0,3 0 0,-5-1 0,-4-2 0,-1-2 0,-6 0 0,0 5 0,-2-5 0,-2-2 0,0-1 0,5 3 0,-1-5 0,0-1 0,-3 2 0,-1-1 0,0-1 0,5-3 0,0-1 0,-2 0 0,-1 0 0,-3 0 0,1 0 0,0 0 0,0 0 0,5 0 0,0 0 0,0 0 0,-5 0 0,4 0 0,1 0 0,5 0 0,-5 0 0,5 0 0,-5 0 0,7 0 0,-9-1 0,7-4-3474,0 3 0,7-5 3474,3 7 0,3-6 0,7-3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6:09.299"/>
    </inkml:context>
    <inkml:brush xml:id="br0">
      <inkml:brushProperty name="width" value="0.04286" units="cm"/>
      <inkml:brushProperty name="height" value="0.04286" units="cm"/>
      <inkml:brushProperty name="color" value="#E71224"/>
    </inkml:brush>
  </inkml:definitions>
  <inkml:trace contextRef="#ctx0" brushRef="#br0">29 167 10849,'-9'0'2457,"3"-2"1,6-3-1,1-5 1,3-4 206,1-1 0,1 0 0,-1 0-2664,6 0 0,-3 1 0,2 3 0,0 1 0,-1-2 0,4 5 0,-3 0 0,4 2 0,1 0 0,0 0 0,0 5 0,0 0 0,0 5 0,-1 2 0,-4 1 0,-5 4 0,-2 7 0,1 3 0,1 1 0,-2 4 0,-3-3 0,-5 1 0,-3 0 0,-1-1 0,-4 2 0,4-4 0,-1 0 0,0 0 0,0 0 0,-5-4 0,0 3 0,0-3 0,-1-1 0,1-2 0,2 0 0,3 0 0,-4-4 0,4-1 0,-3 1 0,3-4 0,0-2 0,6-3 0,-1-2 0,10 0 0,4 0 0,6-2 0,0-3 0,5 2 0,2-6 0,0 1 0,0 0 0,3 2 0,-3-2 0,0 1 0,0 4 0,-2-4 0,-5 2 0,0 2 0,0 1 0,0 4 0,0 3 0,-6-2 0,-4 7 0,-3 2 0,-4-5-5140,-3-2 5140,-4-3 0,-6-9 0,0-2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6:15.537"/>
    </inkml:context>
    <inkml:brush xml:id="br0">
      <inkml:brushProperty name="width" value="0.04286" units="cm"/>
      <inkml:brushProperty name="height" value="0.04286" units="cm"/>
      <inkml:brushProperty name="color" value="#E71224"/>
    </inkml:brush>
  </inkml:definitions>
  <inkml:trace contextRef="#ctx0" brushRef="#br0">167 98 11010,'-5'-10'0,"-2"1"0,-1 3 0,-4 2 4641,-1 3-4028,-3 1 0,1 1-221,0 4 1,5 2-1,0 5 1,0-2 379,1 2 1,-2 1-307,6 2 1,-5 0 210,5 1 0,-1 4 264,6 0 0,0 5-433,0-5 0,0 2-188,0-2 0,2 2 482,3 4-284,4-5-100,6-5 1,0-1 278,0 0-697,7 0 0,-5-7 0,10-1 0,-7-7 0,5 0 0,-5 0 0,6-5 0,-6 0 0,0-7 0,-5 2 0,0-5 0,0-5 0,-1 3 0,-4-3 0,-3 3 0,-2 0 0,0-3 0,0 3 0,-5-5 0,0 0 0,-2 6 0,-3-5 0,2 3 0,-7-2-200,-1 3 46,-4-5 1,0 9-1482,0 2 802,0-2 464,0 11 0,-5-6-191,-1 3 195,1 3-404,5-5 1,0 9 0,1 3 0,3 4-1263,1-1 0,5 5-153,-6-2 1454,8 2 1,-4 2-1,7 0 1,0 0-445,0 1 0,2 4 0,3 0 1174,5-2 0,10 6 0,4 0 0</inkml:trace>
  <inkml:trace contextRef="#ctx0" brushRef="#br0" timeOffset="576">455 476 7799,'13'-1'2839,"-3"-4"1,-5-5-2177,-3-4 1,3-1 0,0 0-1,-2-2 1,-1-3 0,-2-5 0,0-2-1,0 0-536,0 2 1,0 6 0,0-3 0,-2 4-1,-1 1 1,-2 3-1285,2 1 1,-1 6 693,-1 2 0,4 10 0,-4 7 0,3 5 177,2 3 1,0 7 0,0-2 0,0 4 539,0 1 0,0-5 0,0-1 0,0-2 448,0-4 0,0-1 0,0-2 71,0 0 1,0 0 1293,0 1 343,0-8-872,0-1-1103,0-7 1,0-7-348,0-3 0,0-4 1,0-1-17,0 0 1,0 0 0,0 0-1,0 0-414,0 0 0,0-1 0,0 1 0,0 0 122,0 0 1,5 0 0,2 0 225,1 0 1,-3 1 0,5 2 116,2 2 0,0 5 0,0-3 0,-2 1 217,1 4 1,-2 1 0,1 2-78,2 0 0,1 0 0,1 2 0,-3 3 22,-1 5 1,-4 3 0,2 2 0,-1 1-326,-4-1 54,-1 7 1,3-6 154,0 5 0,0-5-627,-5 0 1,0-1-6609,0 0 2331,0 0-310,0 0 5045,0-6 0,0-3 0,0-6 0</inkml:trace>
  <inkml:trace contextRef="#ctx0" brushRef="#br0" timeOffset="862">773 461 7828,'15'9'1356,"-5"-3"1,-2-7 1299,-1-4 1,-2-4 0,-5-6-2223,0 0 1,0-2-1,0-1 1,0-4-1,0-2 1,0-1-1,-2 0 200,-3 0 1,4 1-587,-4-1 0,-2-4 1,2 6 187,2-1 1,1 0 0,2 6-1053,0-2 1,0 5-595,0 5 0,0 8 0,0 2 722,0 8 0,2 7 0,1 6 0,4 2 252,1 1 1,-5 3 435,2-7 0,4 7 0,-1-4 0</inkml:trace>
  <inkml:trace contextRef="#ctx0" brushRef="#br0" timeOffset="1357">970 295 11390,'0'15'1293,"0"2"1,0 1 0,0 2-273,0-1 1,0-2 0,0-2-1,1 0 11,4 0 1,-1 0-746,6 0 0,0-6-370,5-4 1,-5-3-1,-2-4 1,1-3 29,-1-5 1,1-4-1,1-1 1,-3-2-1,-2-1 83,0-2 1,5-1 0,-5 6 499,-2 0 0,1 2 0,-1 1 898,2 2-1296,0 6 1,-3-1 0,1 10 0,2 6-9,-2 2 0,-1 2 0,-2 0 0,2 2-2,3 3 0,-3-1 0,3 4 1,-4 1-51,-1-1 0,0-4 1,0 3-1,0-2-181,0 0 1,0 5 0,0-4 0,0-3 7,0-1 1,-5-2 0,0 0-1,0 0 36,-2 1 0,4-1 0,-7 0-128,-2 0 1,4-2 0,-2-2-1,0-5-391,1 1 1,-4-5 0,3 3 0,-4-4-570,-1-1 0,0 0 0,0-1 0,0-4-1585,-1-5 2738,1-4 0,-7-8 0,-1-1 0</inkml:trace>
  <inkml:trace contextRef="#ctx0" brushRef="#br0" timeOffset="2683">1757 189 9180,'0'-15'0,"0"-1"0,0 1 0,-2 0 1228,-3 0 1,-3 2 0,-7 2 0,-2 6-1,-2 4 1,-1 1 0,0 0 0,0 0-332,0 0 0,-1 6 0,6 5 1,0 2-675,0 2 1,1 5 0,3 1 0,2-3 265,3-1 0,1 0 1,5 1-1,0 2 397,0-1 1,6-2 0,4-2-775,4 0 0,1-2 0,0-1 0,0-3 0,0-3-112,0-2 0,1-3 0,-1-1 0,-2-1 0,-3-4 0,2-4 0,-7-6 0,-1 0 0,-3 0 0,4 0 0,0 0 0,-1-1-1107,-3 1 1,-1 0 416,0 0 820,0 0 1,0 8 0,2 7 0,1 9 282,2 4 0,6 4 0,-5 3 0,1 5-171,0 4 1,3 1 0,-3 0-243,1 1 0,-5-1 0,2 0 0,-3 1 0,-2-1 0,0-5 0,0-1 0,0-1 0,-2 1 0,-3 3 0,-3-5 0,-7-2 0,0-2 0,-1 2 0,1-3 0,2 0 0,1-9 0,2-1 0,0 3 0,-5-5-598,0-1 0,5-3 0,-1-1-1100,0 0 1,4-1 246,2-4 1,3-4 0,4-6 0,1 0-112,2 0 1,9-2 0,-1-2 0,6-2 724,-1-3 0,-1 4 1,-2-4 706,0 2 1,0-4-1,1 2 1,-1-1 0,0 1 10,0 2 0,-1-3 0,-3 3 1,-2 0 841,-3 0 0,5 2 0,-6 5 0,0 0 1009,1 0 0,-4 5 1,3 0 1544,-3-2-643,-2 5-1897,0 0 1,0 21 0,0 4 1325,0 4-1523,6 0 0,-2-5 53,6 3-364,-7-3 1,11 5-1,-4-7 1,2 0-230,-2 0 0,8-1 0,-3-4 0,2-5 0,0-3 0,-2-2 0,0 0 0,0 0 0,1 0 0,-1 0 0,-2-7 0,-3-3 0,4-4 0,-13-1 0,11-2 0,-7-3 0,0 2 0,-5-8 0,0 1 0,0 0-190,0 0 1,-6 6 0,-3-3 0,-3 2-146,-3 0 1,3 1 0,-8 8-1,2 2 28,-2 2 1,3 2 0,-3 5-1,3 0 11,2 0 0,-1 2 0,3 3 0,1 4-79,2-1 1,7 5-1,-2-2 1,3 2-414,2 2 0,2 0 0,1 0-923,2 1 1,9-1 0,-1 0 0,6-2 499,-1-3 1,4 4 0,-2-6 1210,-1 1 0,4 4 0,1-4 0</inkml:trace>
  <inkml:trace contextRef="#ctx0" brushRef="#br0" timeOffset="3107">2302 310 8097,'10'-5'0,"-1"-2"1357,-3-1 1,1 3 965,-2-5 0,-5 1 0,0-1-2040,-8 5 1,-6 3 0,-1 2 0,0 0 0,1 2 0,3 1 0,2 4 0,1 1 0,1 4 506,0 2 0,2 1-227,5 0-157,0 0 0,0 0 0,2 0 0,3 1 380,5-1 0,4-5 1,1 0-472,0 2 0,0-6 0,0-1 0,0-3-184,0-2 0,1 0 0,-3-2 0,-1-1-69,-2-2 1,-2-7-1,2 2-735,-5-3 0,2-2 1,-2-1-1,-1 1 165,-3 0 1,-1 0 0,-1 0 0,-4 0 249,-6 0 0,0-1 1,-1 1-1,2 0 99,-2 0 0,-6 2 0,-3 1 0,3 3-205,1 3 0,2-1 1,0 4-1090,0-3 860,-1 1 1,3 12 0,3 3 0,7 4-87,6 1 1,0 5 0,9 0 0,3-1 130,4-2 0,1-2 1,-5 0-1940,0 0 0,0-2 2487,0-2 0,7 2 0,2-5 0</inkml:trace>
  <inkml:trace contextRef="#ctx0" brushRef="#br0" timeOffset="3627">2635 355 7785,'15'0'0,"0"-1"1017,1-4 1,-6 3 0,0-5 0,2 2 2204,1 0-2628,-5-7 0,4 9 0,-7-7 0,0-2 0,0-1 619,0-3 1,0 1-949,-5 0 1,-6 7 0,-4 3-474,-4 3 1,-3 2 0,-1 0-12,-2 0 1,-6 7 394,6 3 0,-5 3-392,5 2 0,0 1-22,4-1 94,8 0 29,-5 7 0,11-5 988,-3 3-429,3-3-242,2-2 3,0-7 1054,0 6-564,0-6-286,7 0 1,1 4 263,7-7-562,1 0 0,-1-5 1,0 0-1,0-1-33,0-4-61,0-4 0,-5-4 0,-1 1 0,-1 2-313,1-2 1,-6-1 0,4-1 0,-2 2-164,0 2 1,0 5 573,-5-5 0,2 7 408,3-2 0,-2 5-235,7 5 1,-7 8 0,2 7-1,-1 1 100,1 0 1,-3-2-1,3 6 1,-4 0-14,-1-1 1,0 8 0,0-5 0,0 0-376,0 1 0,0-1 0,-1-1 0,-3-5 0,-1 1 0,-2-5 0,2 3 0,-5-3 0,-3-2 0,-4-1 0,-3-4 0,1 2-987,-6-7 0,7 0 216,-3-5 0,0 0 0,0 0 0,3 0-560,1 0 0,4-7 0,1-3 0,3-5 0,3-5-710,2-6 1,3-2 2040,1-3 0,6-6 0,3-1 0</inkml:trace>
  <inkml:trace contextRef="#ctx0" brushRef="#br0" timeOffset="3981">2802 431 10015,'10'5'0,"0"0"1387,2-2 1,-6-3 0,1-3 0,-2-4-444,0-1 1,0-2 0,-3-5 0,1 0-282,2-1 0,0 1 0,-5-2 1,0-1-665,0-2 1,0-2 0,0 2 0,0-6-1,0-2 1,-1-2 0,-3 1 0,-1 2-1,2 4-436,1 1 0,2 1 1,0 6-1461,0 0 1,0 5 157,0 0 0,0 8 0,0 2 229,0 9 1,2 9 1509,3 2 0,3 7 0,8-3 0</inkml:trace>
  <inkml:trace contextRef="#ctx0" brushRef="#br0" timeOffset="4366">3014 249 8230,'6'15'791,"-2"-6"0,4-2 0,1-2 868,-1 0 0,-3 0-466,5-5 0,-1 1 579,1 4-1298,3-3 0,-4 5 0,6-7 0,0-2 848,0-3-1101,-7 3 0,6-6 1,-4 5-1,2-4 0,-1-1 1,0-4 454,0-2 0,-4-1-490,-2 0 0,-3 5-263,-2 0 0,-7 6 0,-3-2 1,-3 1-210,-3 0 0,1 0 0,0 6 24,0 4 0,0-1 74,0 6 171,0 0-107,-1 5 85,8 0 965,-5 0-468,4 0-290,1 1 0,1-1 1038,7 0 0,0 0-271,0 0 0,0-5-747,0 0 1,0 0-189,0 6 0,7-3 0,1-1 0,2-2 0,0 2 0,0-4 0,6 1 0,0-3 0,3-2 0,1-1 0,0 0 0,0 2 0,1-3-3516,-3-5 0,-1-1 581,-2-6 1,-5-5-2182,0-5 5116,-6 0 0,9-9 0,-4-3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6:23.529"/>
    </inkml:context>
    <inkml:brush xml:id="br0">
      <inkml:brushProperty name="width" value="0.04286" units="cm"/>
      <inkml:brushProperty name="height" value="0.04286" units="cm"/>
      <inkml:brushProperty name="color" value="#E71224"/>
    </inkml:brush>
  </inkml:definitions>
  <inkml:trace contextRef="#ctx0" brushRef="#br0">212 304 11490,'0'-16'0,"0"1"0,-1 2 0,-5 3 884,-4 5 1,-3 1-1,-2 1 1,0-2-1,-1 1 1,1 3 0,0 2-1,0 3-512,0 1 0,0 5 0,0-3 0,1 1-73,4 4 0,2 1 0,4 3 39,-1-1 1,0-5-1,5 0 1,2 2 0,3 1-98,5 2 1,4 0 0,1-1 0,0-2 0,2-4 0,1 0 0,2-1 0,-1 0 0,-2-4 506,-2-1 0,5-2-597,0 0 1,0-7 0,-6-3-428,-4-3 1,2-4 0,-7-2 0,-2-3-2,-1-1 1,3-4 0,0-7 0,-2-1-65,-1 1 0,-2 2 1,0 4-1,0 1 150,0 2 0,-2 6 0,-1-1 0,-2 3 371,1 2 0,1 2 1875,-2 2-1382,3 5 0,-4 12 1,6 5-1,0 2-392,0 2 0,0 5 0,0 2 0,0 2-281,0 3 0,0 0 0,0-1 0,0 0-109,0 1 0,0 0 0,0-2 0,0-3-623,0 0 0,5-6 1,1 3-1793,3-7 1,-4-6 0,5-6-5396,2 0 7919,1 0 0,2-6 0,0-3 0</inkml:trace>
  <inkml:trace contextRef="#ctx0" brushRef="#br0" timeOffset="374">409 304 8245,'10'5'983,"0"0"0,0 1 0,5-2 936,1 1 1,-1 0-1593,0-5 0,0 0 1,0-2-1,-1-3 0,-3-3 1,-2-2-1,-1-1 0,-1 0 525,0-3 0,-2-1-533,-5 0 0,0 0 0,0 0-72,0 0 0,-7 4 0,-3 3-32,-4 1 0,-1 2 0,0 5 0,0 0 62,0 0 0,1 2 1,3 3-1,1 5 104,-2 4 1,0 1 0,0-2 0,4-1 50,1-2 1,-3 0 0,5 5-1,2 0 128,1 1 0,2-1 0,0 0 0,2 0-522,3 0 0,-2-5 0,7 0 0,2 0-38,1-1 0,2 4 0,1-4 0,-1 1-232,0 0 0,5-5 0,0 3 0,-1-1-1821,-2-4 1,-2-1-1,0-2 1,0 0 275,0 0 0,0-5 1,-1-2-1,-2-1 1777,-2-4 0,6-1 0,8-2 0</inkml:trace>
  <inkml:trace contextRef="#ctx0" brushRef="#br0" timeOffset="1042">894 258 8357,'15'0'1074,"-7"-2"1,-1-1 479,0-2 1,-6-7-711,4 2 0,-3 2 0,-4-1-464,-3 3 0,2 1 1,-7 5-4,-2 0-287,-1 0 0,-3 0 0,1 0 0,0 1 53,0 4 1,0-1 0,0 6 0,0 1 83,-1 3 0,3 1 1,3 0-1,5 0 300,3 1 0,2-1 0,0 0 0,0 0 24,0 0 1,2 0-1,3 0 1,3 1-293,1-1 1,4 0 0,-3-2 0,4-1-576,1-2 0,0-5 0,0 4 0,0-3-949,0-2 1,1-3-1,-1-1 1,0-1-31,0-4 1,0-2-1,0-5 1,0 2 435,1-2 0,-1-1 0,0-2 685,0 0 1,-2-1 0,-1 1 0,-3 0 297,-3 0 1,1 5-1,-4 0 412,3-2 0,-1 4 0,-4-3-331,4 0 0,-3-3 1,3-1-1,-3 0-274,-2 0 1,0 5 0,0 0 239,0-2 138,0 5 0,0 7 0,0 10 0,0 4 89,0 1 0,0 5 1,0 2-1,0 0-100,0 0 1,0 3 0,0-5 0,0-1-4,0-3 1,0-6-1,0 1 240,0 0 1,0 3 1631,0 1-1045,0-7 0,1-1-661,4-7 0,-3-2 0,3-3-229,-3-5 0,3 2 1,0-2-1,-2-2-38,-1-1 1,3-3-1,0 1-111,-2 0 0,6 0 0,1 0-348,3 0 0,-2 5 0,-1 1 0,1 1-355,3-1 0,1 4 1,0-3-1,0-1-411,0 1 1,-4 5 0,-1-4-2128,1 0 1,-6 6 3157,-5-5 0,-13 12 0,-11 2 0</inkml:trace>
  <inkml:trace contextRef="#ctx0" brushRef="#br0" timeOffset="1965">1439 334 8156,'0'-15'35,"0"5"1,0-1-1,1 1 1,3 0 0,1 0 1719,-2-2 0,-1 4 0,-2-2 8,0-2 0,-5 7 1,0 5-1150,1 8 0,3 6 0,-1 1 1,-1 0-52,-2 0 0,0 6 0,5-1 0,1-2-80,4-1 0,-1-2 0,6-1 0,0-3-325,-2 0 1,6-8 0,-4 2-1,3-3-140,2-2 1,1 0-1,-1-2-141,0-3 0,-2-3 0,-1-8 0,-4 1-262,-1 0 0,0 5 0,-4 0 56,2-2 0,0-1 293,-5-2 30,0 6 1,2 9 0,1 10 0,2 4 303,-1 1 0,-2 7 0,-1 3 201,4 4-374,-3-6 0,5 4 0,-7-5 1,0 1 10,0 4 1,5 2 0,0 1-1,-2-1-8,-1-4 1,-2 4 0,-2-4-1,-1 2-66,-2-2 0,-2 2 0,4-7 0,-2-1-273,1-3 0,-3-5 0,1-1-1698,-3 1 0,4-4-520,-5-2 1,5-3-1,-3-4-3692,1-3 6121,2-3 0,5-14 0,0-2 0</inkml:trace>
  <inkml:trace contextRef="#ctx0" brushRef="#br0" timeOffset="2501">1817 304 11542,'9'1'4318,"-4"4"0,-4 5-3700,-1 4 0,0 1 0,0 0 0,0 0-404,0 0 0,0 2 0,0 2 0,2 3-33,3 1 0,-3 2 0,3 4 0,-3-2-145,-2-2 1,5-1 0,0 1 0,0-5-11,1-3 0,-4-2 0,3 0 0,-3 0 40,-2 0 1,1-6-1,3-2 353,1-1-365,0-4 0,-5 3 0,0-10 0,0-5-151,0-4 0,0-1 1,0-1-1,0-5 44,0-4 1,0-4 0,0 1-1,0 1 104,0 2 1,2-1 0,1-4 0,2 2 320,-2 2 0,6-1 0,-1 6 0,2-1 116,0 0 0,1 2 0,4 5 0,0 1-386,0 4 0,-3-2 0,1 7-102,4 2 0,1 1 0,-2 2 0,-1 0 0,-2 2 0,-3 3 0,-5 5 0,-3 3 0,-2 3 0,0 0 0,0 3 0,0 1 0,-7 5 0,-3-5 0,-3 1-265,-2 1 0,1-6 1,2 3-1,2-6-320,-1-3 1,-3-5 0,-1 4-1504,0-2 0,0-2 0,0-7-1243,-1-3 3331,8-4 0,-6-12 0,6-3 0</inkml:trace>
  <inkml:trace contextRef="#ctx0" brushRef="#br0" timeOffset="3090">2377 349 8354,'2'15'0,"2"0"1743,1 0 1,0-5 0,-4 1 0,3 0 2043,1 3 0,0-7-3149,-5-7 1,0-7 0,0-8 0,0 0-183,0-1 1,0-4 0,0 0 0,0 0-137,0-2 0,0 0 0,-2-5 0,-1 4-540,-2 1 0,-2-4 0,4 5 0,-2-1-634,1 0 0,1 2 0,-1 5 1,-1-1-747,2 1 1,1 5-1,2 0-1485,0-2 1732,0 6 0,0 1 1,0 10 496,0 5 1,0 3-1,0 2 1,0 0-365,0 1 1,5-1 1219,0 0 0,0 0 0,-5 0 0</inkml:trace>
  <inkml:trace contextRef="#ctx0" brushRef="#br0" timeOffset="3410">2438 198 8116,'15'6'2642,"0"-4"1,-5 10-905,1-7 1,-3 1 5160,2 0-5963,-3-5 1,-9 6 0,-3-7 0,-5 0-708,-4 0 0,-1-5 1,-2 0-1,-1 1 1,-4 3-230,-1 1 0,-1-2 0,-1-1 0,5-2 0,-2 0 0,2 5 0,1 0 0,2 0 0,2 0-43,0 0 0,5 1-2138,0 4 962,6-3 0,-1 12 727,10-4 1,2-2 0,7 0 0,-3 1-987,1-1 1,8-3 0,-6 4-1,-1-1 1478,1 1 0,9 1 0,-6 5 0</inkml:trace>
  <inkml:trace contextRef="#ctx0" brushRef="#br0" timeOffset="3638">2605 425 8008,'15'5'898,"0"0"0,-5 0 8932,0-5-9541,-7 0 0,2 0 1,-10 0-290,-5 0 0,-3 0 0,-2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6:21.758"/>
    </inkml:context>
    <inkml:brush xml:id="br0">
      <inkml:brushProperty name="width" value="0.04286" units="cm"/>
      <inkml:brushProperty name="height" value="0.04286" units="cm"/>
      <inkml:brushProperty name="color" value="#E71224"/>
    </inkml:brush>
  </inkml:definitions>
  <inkml:trace contextRef="#ctx0" brushRef="#br0">258 31 9947,'-7'-8'1069,"-1"1"1,-8 7 0,1 0-157,0 0 1,0 0-1,0 0 1,-2 2-122,-3 3 0,3 2 0,-3 4 0,3-1-186,2 2 1,0 0 0,1 0 0,3-2-13,0 2 1,8 1-1,-2 2 113,3 0 1,2 1-1,2-1-117,3 0 0,-2-2 0,8-1 1,0-2-591,3 2 0,1 0 0,0-1 0,0-2 0,0-2 0,0 3 0,1-5 0,-1-2-846,0-1 0,0 3 1,0 0-1,0-2-884,0-1 1,1-2-1,-1 0 1,0 0-4120,0 0 5849,7 0 0,1 0 0,8 0 0</inkml:trace>
  <inkml:trace contextRef="#ctx0" brushRef="#br0" timeOffset="894">621 137 10299,'0'-15'611,"0"0"0,0 0 0,0 0 0,-2 1 1,-3 2 127,-5 2 1,-3 2 0,-2-4 0,0 4 0,-2 1-1,-2 4 1,-1 1 0,0 2-573,-2 0 0,5 5 1,-3 2-1,3 1 0,2 6 1,2 2 139,2 5 1,0 0 0,6-2 34,1 1 0,3 7-33,1-2 0,1-1 1,4-1-1,5-1-145,4-3 0,-4-2 1,0-2-1,2-2 1,3-3-411,5-5 1,-3-3 0,3-2 27,-3 0 0,0 0 1,1-2 43,3-3 0,-1-1 1,-7-6-1,-1 2-70,-2-2 0,-7-1 1,4-4-1,-2-2 0,0-1 1,-1 1-1,-1 1 1,0-1-1,2-1 0,-1 2-2546,-3 1 2324,-1 2 0,2 1 225,3 4 1,-3 5 0,3 10 238,-3 5 0,3 4 0,1 1 0,1 2 191,0 3 1,0-3 0,-4 3 0,2-2-105,-2 3 0,4-10 1,-2 5-1,0-3 47,2 1 0,-4-4 0,7-2 380,2-1 1,-3-2-125,1-5 1,-5 0 0,3-2-334,-1-3 1,-2-3 0,-5-7 0,0-2-253,0-4 0,2 5 1,1-5-1,2 5-58,-2 1 0,-1-1 1,-2 1-1,2 2 166,3 3 1,-4 10 0,4 10 137,-3 3 0,-2 2 1,0 1-1,2-1 80,3 0 0,-3 0 1,3 0-1,-4 0 107,-1 0 1,0 1 0,0-1 763,0 0 0,0 0 1156,0 0-1717,0-7 1,0-2-372,0-12 1,0 3 0,0-7-46,0-2 0,2-1 0,1-2 0,2 0-190,-1-1 0,-3 1 0,1 0 0,1 0 135,3 0 0,4 0 0,-4 0 0,3-1 245,3 1 0,1 5 0,2 0 0,0 0 157,0 2 1,1-1-1,-1 6 1,0-2-146,0 1 0,0 3 0,0 1 0,0 0-115,1 0 0,-1 6 1,-2 4-491,-3 4 1,-1 1-1,-6 0 1,2 2-309,-2 3 1,-1-1 0,-2 4 0,0 1-1061,0-1 1,-2-2-1,-3 2 437,-5-1 0,2-3 0,-2-9 1311,-2-5 0,-1-4 0,-3-1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2:31.287"/>
    </inkml:context>
    <inkml:brush xml:id="br0">
      <inkml:brushProperty name="height" value="0.053" units="cm"/>
      <inkml:brushProperty name="color" value="#FF0000"/>
    </inkml:brush>
  </inkml:definitions>
  <inkml:trace contextRef="#ctx0" brushRef="#br0">2082 9731 9496,'0'19'4897,"-8"-9"-4040,-5-3 1,7-5 178,6-2 1,9 0-1,9 0-690,1 0 0,-6 0 0,-1 0 0,1-2 0,-1-2 0,1-3-173,1 3 1,3 0-1,2 0 1,-1-2 0,-1-1-267,-4-1 0,3 6 0,-3-6 0,3 1 0,3-1 0,0 0-194,0-1 0,-1 3 1,3 6-1,2-2 454,2-4 0,0 4 0,-6-5 0,2 5 0,2 2 0,2 0-172,-2 0 0,-2 0 1,-3 0-1,-1-2 1,-2-2-1,-3-2-99,3 2 1,1 1-1,3 3 1,0 0 3,0 0 0,-1 0 1,1 0-1,0 0 84,0 0 1,-1 0 0,1 0 95,0 0-67,0 0 0,-7 0 0,1 0 175,1 0 0,-3 0 425,1 0 0,-6 0 139,7 0-338,-9 0-193,4 0 0,-8-2 0,0-4 0,-2-4 0,-2-3 137,-2 1 1,-2 6-15,1-7 0,3 3 0,-8-5-109,-3 3 1,-2 1 0,1-3 0,1 3 0,3 1 0,-3 1-93,-2 1 0,-1-5 0,-1 5 0,0 0-266,0 0 1,1-1 0,-1 5-146,0-2 603,9 0 1,3 6 0,14 2-336,5 4 0,-1-4 0,-1 6 0,0-1 0,1 1 0,3 0-280,3 0 1,-4 1 0,-1-5-1,3 4 1,1 1 82,3-1 0,0 5 1,0-5-1,-1 2 0,1 3 317,0-3 0,0 7 1,-1-5-1,1 3 513,0-3 0,-6 5 1,-3-4-634,-2 3 0,-1-3 0,-7-1 0,-3 1 0,-3-3 0,0 5 0,-11-7 0,-4 0 0,1 1 0,-3 5 0,0-3 0,-4 1 0,0 1 0,-1 1 0,-3 1 0,6 0 0,2-5 0,4 0 0,5-1-3888,1-1 3092,9 7 796,4-13 0,19-2 0,10-11 0</inkml:trace>
  <inkml:trace contextRef="#ctx0" brushRef="#br0" timeOffset="4">5328 6225 7961,'0'-19'763,"-2"3"1,-5 3 0,-5 7 0,-7 4-1,-4 2-224,-2 0 0,-8 0 0,4 2 1,-3 4-1,1 7 0,-2 3 0,-3 3 1,-1 2-180,-1 4 0,1-2 0,1 6 0,3 0-328,2 0 0,8 0 0,-2 5 0,4-3 0,2 2-126,0 3 1,7 1 0,1 1 0,3 1 0,4 3 92,2 2 1,12 0-1,7-9 1,8-2 0,6-4 19,9-1 1,6-4 0,12-7 0,2-4 0,5-7 368,2-4 0,-7-4 0,3-4 0,-5-7 0,-2-6 86,1-6 0,-9-4 0,-5-8 1,-3-3-1,-5-4 0,-3-6 1319,-7-4-1588,-4-10 0,-11 3 0,-4-7 0,-4-3 91,-2-2 1,-10 6 0,-9 5 0,-8 5-1,-6 7-313,-5 7 1,-4 11-1,-14 9 1,0 9 0,-2 8-1,-3 6-215,-1 6 1,-7 6-1,6 13 232,3 7 0,-7 11 0,0 5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6:28.446"/>
    </inkml:context>
    <inkml:brush xml:id="br0">
      <inkml:brushProperty name="width" value="0.04286" units="cm"/>
      <inkml:brushProperty name="height" value="0.04286" units="cm"/>
      <inkml:brushProperty name="color" value="#E71224"/>
    </inkml:brush>
  </inkml:definitions>
  <inkml:trace contextRef="#ctx0" brushRef="#br0">334 682 7984,'0'10'0,"2"0"3763,3 2 1,-5-5-2536,0-2 1,0-5 0,-5-7 0,1-6-1,1-8 1,-2-2 0,0-4 0,0-2-753,0-1 1,-5-5 0,4-2 0,1 0-651,-1 0 1,4 3 0,-3 7 0,3 4-854,2 1 0,-5 1-3235,0 6 3702,0 7 0,5 3 1,0 10-1,0 5-676,0 3 0,5 3 0,0-1 1,0 0 67,2 0 1,-5 0-1,4 0 1,-1 0 446,1 1 1,-1-1-1,-5 0 721,0 0 0,0 0-19,0 0 0,0-5 1058,0 0 380,0-6 0,0 4 1,-2-4 208,-3 1 0,1 0 0,-6-5-405,-1 0 1,-3 0 0,-1 0-654,0 0 1,0 0 0,0 0 0,-1 0 643,1 0 1,0 0 0,0 0-539,0 0 0,0 0 0,0 0 1,-1 0-677,1 0 0,5 0 0,2-2 0,-1-1 0,1-2 0,5-7 0,-2 2 0,1-4 0,-1-1 0,3 0 0,-3 0 0,4-2 0,1-3 0,0 1 0,0-6 0,0 0-1767,0 1 1,0 2-1,1 7-1447,4 0 1,4 2 3213,6 3 0,0 3 0,0 7 0</inkml:trace>
  <inkml:trace contextRef="#ctx0" brushRef="#br0" timeOffset="565">531 803 10928,'6'9'1966,"3"-3"0,4-7 0,-1-4 0,-4-6 0,1-4-276,-1-5 0,-3-2 0,4-5 0,-1 2-1402,1-2 0,-6-3 0,2-4 1,-3-1-289,-2 1 0,5 7 0,0 2 0,-2-2 0,-1-1 0,-7-1 0,-2 2 0,-1 4 0,-4 1 0,3 0 0,-1 3 0,-1-1 0,-3 2 0,-6 1 0,0 2 0,1-1 0,2 1 0,2 0 0,0 2 0,0 1 0,0 2 0,0 1 0,1-2 0,2 2 0,2 3 0,5-5 0,-3 5 0,1-3-351,4-2 1,1-3-7377,2-1 7727,0 0 0,7 6 0,1 3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6:35.057"/>
    </inkml:context>
    <inkml:brush xml:id="br0">
      <inkml:brushProperty name="width" value="0.04286" units="cm"/>
      <inkml:brushProperty name="height" value="0.04286" units="cm"/>
      <inkml:brushProperty name="color" value="#E71224"/>
    </inkml:brush>
  </inkml:definitions>
  <inkml:trace contextRef="#ctx0" brushRef="#br0">0 537 11037,'0'15'0,"0"0"0,0 1 0,2-3 3816,3-3 1,-4-1-2795,5-4 0,-5-5 0,-1 0 0,0-9 0,0-4 0,0-2-450,0-1 1,0 1-1,0-2 1,0-1-1,0-4-244,0-1 0,0-1 1,0-3-324,0 2 1,0 1-1,0-3 1,0 4-6,0 1 0,0-3 0,0 5 0,0-1 0,0-1 0,0 6 0,0-5 0,0 5 0,2 0 0,3 1 0,-2 7 0,7 3 0,-5 5 0,6 5 0,0 5 0,3 5 0,-1 4 0,-1 3-287,-2 1 1,0-3-1,5 4 1,-1-1 28,-4 1 1,3-4-1,-3 4 1,2-2-192,-2-4 0,4-1 1,-4-2 207,3 0 1,2 0-1,1-1 752,-1-4 1,-5-2 0,0-4 391,2 1 0,-6 1 0,1-2-903,0 1 0,-5 0 0,11-5 0,-11-2 0,3-3 0,-4-5 0,-1-3 0,0-3 0,0 0 0,0-5 0,0 5 0,0-6 0,0 2 0,0-1 0,-1-4 0,-3 3 0,-1 0 0,2 1 0,1-1 0,2 3 0,0-1 0,0 1 0,0-2 0,-1 0 0,-3 3 0,-1 1 0,0 2 0,5 0-3087,0 0 3087,-7 6 0,-1 9 0,-7 9 0</inkml:trace>
  <inkml:trace contextRef="#ctx0" brushRef="#br0" timeOffset="662">606 340 8684,'-5'-6'1360,"-2"6"1,0 8-1,0 7 1,4 4-1,0 3 221,-2 1 0,3-3 0,-3 5 0,3 1-883,2-3 1,0 4-1,0-7 1,2-3-266,3-5 1,-2 0 0,8-7 0,0-2-149,3-1 0,1-9 1,-2-3-1,-1-3 12,-2-3 1,-1 0 0,2-3 0,-2-3-298,-2-1 0,-2 4 0,-5-3 0,0 2 0,0 0 0,-5 0 0,-2 5 0,-2 1 0,-2 4 0,-3-2 0,-1 6-335,0-3 0,0 6 0,1-1 0,3 8-711,0 6 1,6 3 0,-3 4-1,1 2 132,4 1 1,1 5 0,2-5-1,0 0 290,0 2 0,2-5 1,3 3-1,7-3-1557,6-2 1,1-1 0,6-4 2180,2-5 0,1 3 0,3 1 0</inkml:trace>
  <inkml:trace contextRef="#ctx0" brushRef="#br0" timeOffset="1125">863 431 9089,'0'-15'5555,"0"0"-5053,0 6 1,0 9 0,0 11 0,0 2 0,0 4 0,0 1-1,0 3 1,2-3 61,3-1 1,-2 3 0,6 0 0,-1-1-1,-1-2 1,1-4-559,1-3 0,1-3 0,5-7-145,0 0 0,-5-2 0,-1-3 0,-1-5-173,0-3 0,-3-4 0,4-2 0,-2-1-164,-4 2 1,4-4-1,-2 1 1,-2 3 156,-1 1 1,-2 2 359,0 0 1,1 1 142,4 4 1,-3 5 0,3 10 0,-3 5-28,-2 4 0,2 3 0,1 1 1,4 2 299,1-1 1,-3-2-1,3-2 1,1 0 134,-1 0 1,2-1-1,4-3-333,-4-1 1,3-6-1,-2 1 32,2-3 0,-3-4 0,0-3-249,2-5 0,-5-4 1,-1-1-1,-1 0-234,0 0 1,1 0 0,-6 0 0,0-1-205,0 1 0,0 0 0,0 0 0,0 0-1283,0 0 1,-7 0 0,-3-1-923,-4 1 0,4 5 2601,0 0 0,0 0 0,-5-5 0</inkml:trace>
  <inkml:trace contextRef="#ctx0" brushRef="#br0" timeOffset="2139">1635 340 8619,'0'-15'4120,"-1"2"1,-3 4-2916,-1 9 0,0 7 0,5 8 1,0 0-591,0 0 1,0 6-1,0 1 1,0-1-134,0 1 1,2 3 0,1-3-1,4 0-339,1 0 0,3-3 0,2-8 0,-1-2-92,-2-2 1,0-2 0,5-5 61,0 0 1,-5 0-200,0 0 0,-1-7 0,1-3 0,-5-4-159,-3-1 1,3 0 0,0-2 0,-2-1-27,-1-3 0,-2-4 0,0 3 0,0-1-84,0-4 1,0 5-1,0 2 1,0 3-288,0 2 0,0 5 320,0 0 577,0 6 1,5 4 0,0 10 0,-2 4 29,-1 1 1,3 5 0,0 2-1,0 0 0,2 0 1,-4 3-1,6-5-108,-3-1 0,1-2 0,-2-2 0,3 0 1,3-2-59,-1-3 1,-5 2-1,5-7 1,2-1 27,1-3 1,-3-1-1,0 0-32,2 0 0,1-5 1,1-1-1,-2-1-162,-2 0 1,-2-5 0,4 2 0,-4-3-34,-1-2 1,0-1 0,-4 1 0,2 0-150,-1 0 0,2 0 0,-1 0-164,-1 0 0,-3-1 1,-1 1-34,0 0 0,0 5 466,0 0 425,0 7 1,-1-6 1377,-4 4-422,3 3-1860,-5-4-561,7 6-515,0-7 779,0 5 0,0-3 0,0 10 0,0 5-1450,0 4 0,0 1 0,0 0-3772,0 0 5958,0 0 0,-6 1 0,-3-1 0</inkml:trace>
  <inkml:trace contextRef="#ctx0" brushRef="#br0" timeOffset="2516">2150 446 8369,'15'0'2632,"0"0"0,-4 0-1664,-1 0 1,0 0 0,5 0-1,0 0 1,0 0-224,0 0 0,0-5 0,-1-1 0,-2-3-569,-2-3 0,-5-1 0,3-2 136,-1 0 0,-2-1-415,-5 1 0,-7 2 0,-3 3 2,-3 5 0,-2 3 0,-1 4 0,1 1 232,0 2 0,0 7 0,0-2 0,0 3 77,0 3 0,5-1 0,1 0 0,2 0 298,4 0 1,1 2 0,2 1 0,0 3 60,0-3 0,0-1 1,2-2-1,3 0-452,5 0 1,4-4-1,1-1-685,0 1 0,5-4 0,2-2 0,0-3-475,0-2 0,3 0 0,-5-2 0,0-3-616,2-5 1,-12-5 0,2-4 0,-5-1 1660,-2 2 0,-7 1 0,-6 2 0</inkml:trace>
  <inkml:trace contextRef="#ctx0" brushRef="#br0" timeOffset="3949">3119 386 11378,'5'-10'937,"0"0"1,-1 5 0,-9-4 0,-5 1 0,-4 1 0,-1 0 0,0 4-603,0 1 1,0 2 0,-2 0 0,-2 0-1,-1 2 1,2 1 0,1 4 0,2 1 36,-1 4 1,1 7 0,2 1-27,3-2 0,-2 1 1,7-1-1,2 3 0,1-3 236,2-1 0,0 0 0,0 1 0,2 1-131,3-6 0,1 2 0,8-5 1,-1 2-529,4-2 0,3 2 0,-1-5 1,1 0-1161,-2-1 0,4-1 0,-1-5 1,-1 0 337,2 0 0,-6 0 0,5 0 0,-5 0-666,0 0 0,-1-5 0,0-1 0,0-3 164,0-3 1,0 4-1,0-2 1,1 0 1355,-1 1 1,0-2 0,0 4 0,0 0-126,0 0 1,0-3-1,-1 4 1,-2-1 876,-2 0 0,0-5 885,5 2 1,-5-3-1,-2-2-265,-1-1 0,-2 1 0,-5 0-735,0 0 1,-1 5 0,-4 2 0,-6-1-237,-2 1 1,-2 4 0,0-1-1,-2 4-117,-3 1 1,3 5 0,-3 1 0,3 3-155,2 3 1,0 1 0,-1 2-1,1 0-14,0 0 1,7 1 0,3-1 0,3 0 222,2 0 1,0 0 0,0 0 0,2 0-99,3 1 1,3-6-1,7 0 1,0 0-15,1-2 1,4-1-1,0-7 1,0 0-131,2 0 0,-5 0 0,3 0 1,-3-2-403,-2-3 1,0 2 0,-1-7-1,-3-2-125,-1-1 0,1-8 0,2 1 0,-1 0-176,-2-2 1,-7 5-1,2-3 1,-1 3-149,1 2 1,-4 0-1224,4 0 1441,-3 6 0,-2 9 0,0 11 314,0 2 1,0 7 0,0 0 256,0-1 1,0-2-1,0-2 1,2 0 94,3 0 1,-2-5 0,7-1 1017,2-3 1,-4 4 507,3-4-1662,-1-1 0,0-7 0,-2-3 0,-1-5 89,-4-4 0,-1-6 0,0 0 0,1 0-470,2-2 1,2 5 0,-4-3 187,2 3 1,2 7 538,-2 0 1,-3 8-115,3 2 1,-2 2 0,0 8 0,2 2 155,-1 1 0,-2 2 1,-2 0-1,0 1 10,0-1 0,5 5 0,0 0 0,-2-1 221,-1-3 1,-2 0 0,0-1 364,0 0 1,0-5-430,0 0 0,0-5-160,0 5 1,0-8-303,0-2 1,1-7 0,3-8 0,1 0-32,-2 0 0,4 0 0,-2-1 0,0 1 118,2 0 0,-4 2 0,7 1 0,0 2 104,-1-2 1,4 0 0,-3 0 0,4 4-28,1 1 1,0-3 0,2 4 0,1-1-104,2 0 0,1 0 0,-5 4 0,3-2-388,1 2 0,0 3 0,-5 5-688,1 5 1,-8 3 0,-3 2 0,-3 2-287,-2 3 1,0-1 0,0 4 0,0-1-40,0-3 0,-2-2 0,-3-4 1298,-5-3 0,-4 4 0,-1-6 0</inkml:trace>
  <inkml:trace contextRef="#ctx0" brushRef="#br0" timeOffset="4953">4755 431 11973,'5'-15'0,"0"0"0,-2 0 0,-1 0 0,-4-1 0,-3 3 0,-3 1 1068,-1 2 1,-4 7 0,3-2 0,-4 3-1,-1 2 1,0 0 0,0 2 0,0 3-41,-1 5 1,6 2-1,0-1 1,0 0-686,2 0 0,-1 3 0,6 1 0,-2 0-31,2 0 0,1 0 1,2 0-1,2 1-236,3-1 1,-2 0-1,7 0 1,2 0-19,1 0 0,4-5 1,2 0-1,1 1-1598,-2-3 0,-1-1 0,-2-7 0,0 0 4,1 0 0,-1 0 1,0 0-1,0-2-1969,0-3 1,0-5 2660,0-10 0,-1 3 0,-4-3 843,-5 3 0,-2 2 0,1 0 339,1-1 0,0 6 1,-5 0 7733,0-2-3836,0 6-3600,-7-1 0,0 14 0,-3 3 0,5 3 178,4 2 1,1 1 0,0-1 0,0 0-254,0 0 0,1 0 0,3 0 1,2 0-225,3 1 1,1-6-1,5-2 1,0-1-338,0-4 0,0-1 0,1-2 0,-1-2 0,0-3 0,0-3 0,0-7 0,-1-1 0,-4 1 0,1 0 0,-6-2 0,-1-1 0,-2-2 0,-2-6 0,-2 5 0,-2-1-333,-1 0 1,-6 2-1,1 4 1,-6 1-233,-4 0 1,3 2 0,-4 3 0,0 5-715,1 3 1,0 2 0,5 0 207,0 0 0,1 7 0,4 3 0,5 3-345,3 2 1,2 0 0,0 1-1,2-1 1416,3 0 0,4 7 0,6 1 0</inkml:trace>
  <inkml:trace contextRef="#ctx0" brushRef="#br0" timeOffset="6014">5209 613 13255,'0'-15'3274,"0"0"1,0-1-638,0 1-3512,0 7 0,0 8-406,0 10 0,1-3 259,5-2 539,-5-4 1358,6-1 0,-7-1 79,0-4 1,0-4 0,0-6 0,0 0-499,0 0 1,0 0-1,0 0 1,0-1-295,0 1 1,0 0 0,0 0 66,0 0 0,2 1 0,3 4-477,5 5 1,3 2 0,2 0 0,1-2 84,-1 1 0,1 4 0,3 4 1,1 2 209,-1 3 1,-1-1-1,-1 4 1,0-2 85,-4 2 1,-1 1 0,3 2 0,-1 0-53,-4 1 0,-3-1 0,-6 0 1,3 0 6,1 0 1,0 0 133,-5 0 563,0 1-594,0-8 1,0-8-125,0-10 1,0-4 0,0-1-1,0 0-284,0 0 0,0 0 0,0 0 151,0 0 0,0-1 0,1 1 290,4 0 1,4 0 0,6 2 109,0 2 1,0 0-1,0 6 1,0 1-69,1 3 1,-1 1 0,0 0 0,0 1-353,0 4 0,-5 4 0,0 6 0,0 0-815,-1 0 0,3 5 1,-7 2-1,0 0-107,2 0 1,-6 3-1,4-5 1,-3-1-213,-2-2 0,0-2 690,0 0 841,0-7 0,0-3 0,0-10 1,2-3 35,3 0 0,-4-8 1,4 3-1,-1-6 10,1 1 1,-4 1 0,5 2-1,-5 0-86,-1 0 1,5 0 0,0-1 0,0 3-383,2 3 1,-5 1 0,4 6 0,1-2-93,3 2 0,-1-1 0,1 1 323,2-2 0,1 2 1,2 6-1,-1 4-76,-4 1 1,2 2 0,-6 5 0,1 0-161,0 1 1,-2-1-1,-5 0 1,1 0 20,4 0 0,-3-5 0,3 0 373,-3 2 339,-2-5-270,7 0 0,-6-9 1,6-3-153,0-5 0,-4-4 1,6-1-1,-1 0-59,0 0 0,-4 0 0,2 1 1,0 2-46,-1 2 1,6 2 0,-2-4 0,1 2 244,0-2 1,0 6-1,5 1 1,0 3-20,0 2 1,1-5 0,-1 0 0,0 1-266,0 3 1,0 6-1,0 2 1,0 1-439,1 4 1,-6 1 0,-2 2 0,-1 0-564,-4 1 1,1-1 0,-1 0 0,2 0-1401,-2 0 1,-1 0 0,-4-1-2733,-3-4 5081,4 3 0,-13-11 0,6 5 0</inkml:trace>
  <inkml:trace contextRef="#ctx0" brushRef="#br0" timeOffset="7272">6481 355 8940,'-2'-13'1228,"-3"3"1,2 10 0,-6 10 0,2 3-1,4 3 1,1-1 0,2 0 0,0 2 265,0 3 0,0-2 0,2 6 0,1-2-1171,3-4 1,5-6-1,1-3 1,5-3-59,3-2 1,0-3 0,-5-1 0,1 0-88,-1 0 1,0-6-1,0-5 1,-2-2-234,-2-2 1,0-2-1,-6-1 1,0-4-806,2-2 1,-5-1 0,3-5 0,-3 1-90,-2 4 0,0-2 0,0 7-1163,0 1 1809,0 2 0,0 11 0,0 6 158,0 8 0,1 11 1,3 2-1,1 3 136,-2 3 1,4 1-1,-1 1 1,1-2-58,0-2 0,3-6 0,-5 1 0,0-5 98,2-5 0,-4 2 1,6-5-1,-1-1 422,0 1 1,-2-2 425,4-5 1,-5 0-219,5 0 1,-7-2 0,2-3-244,-3-5 0,-2-3 0,0-2-450,0 0 1,0-1-1,0 1 1,0 0 138,0 0 1,0 0 0,0 0-1,0 0-306,0-1 0,0 6 0,2 0 623,3-2 1,-2 4 317,7-2 1,0 5-71,5-5 0,0 6-89,1-1 0,-1 5-371,0 5 0,-2-1 1,-1 6-214,-2 2 0,-6 1 0,2 2 0,-1 0 0,0 1 0,0-1 0,-5 2 0,2 1-100,3 2 0,-3 0 0,3-4 0,-3 0-98,-2 5 0,1-10 0,3 5 1,1-3-1529,-2 0 1,-1-2-7105,-2-1 8830,6-7 0,3-10 0,6-10 0</inkml:trace>
  <inkml:trace contextRef="#ctx0" brushRef="#br0" timeOffset="7560">7147 552 10165,'10'5'3483,"0"0"1,-5 0-2099,5-5 0,-6-1-1181,1-4 0,-4 1 0,-2-6 0,-3-2 0,-1-1 0,2-2 1,0 0-1507,-2 0 896,3-7 1,-5 5 0,5-3 0,-1 3-557,-2 2 0,0 0 1,5-1-1270,0 1 275,0 0 1956,0 7 0,7 1 0,1 7 0</inkml:trace>
  <inkml:trace contextRef="#ctx0" brushRef="#br0" timeOffset="7864">7374 340 9512,'15'-5'0,"-1"-1"0,-3-1 2104,0 0 0,-8 0-647,2 2 1,-5 4-1180,-5-4 0,2 5 1,-8 5-1,0 5-246,-3 3 0,-1 7 0,2 1 0,1-3 46,2-1 0,5-2 1,-4 0-1,3 0 164,2 0 0,3-4 0,1-1 1,1 1 154,4 3 0,-1-4 1,6-2-1,1 1 0,3-2 1,1-1-1,0-2-278,0-3 1,-3-1-1013,3 0 1,-8 0 0,8 0-308,-1 0 1,-6 0-1,2-1 1200,2-4 0,1-4 0,2-6 0</inkml:trace>
  <inkml:trace contextRef="#ctx0" brushRef="#br0" timeOffset="8877">7768 401 9728,'15'-7'0,"-2"-3"1497,-3-3 0,-1-3 0,-6 1-765,2 0 0,-1 2 0,-8 1 0,-2 4-397,-3 1 0,-1-3 0,-5 5 0,0 1-239,0 3 0,-1 2 1,1 3-1,0 2-108,0 3 1,0 1-1,0 7 1,1 1-89,4 2 0,-2 2 0,7-3 0,2 3 242,1 1 1,2-3 0,0 4-1,0-2 1,2-4 292,3-1 1,2-2-1,5-1 1,-2-4-191,1-5 1,-2 2 0,1-2 0,2-2 0,1-3 0,2-5-85,0-5 1,-1 1 0,-2-1 0,-4-1-391,-1-3 1,3-6 0,-3 0 0,-1 0-47,1-2 1,0 0-1,-4-3 1,2 4-310,-1 5 1,2 0-132,-1 1 0,2 9 323,-2 6 0,-3 6 1,5 9-1,-2 1 213,0-1 1,1 0 0,-2 0 0,3 0 290,1 0 0,-5 0 0,4 1 80,0-1 0,1-2 1,7-1 459,0-2 0,-4-7 0,-1 2 586,1-3 0,-2-4-876,1-3 1,-5-3 0,3-7-1,-1 0-159,-4 0 0,-1-1 0,-2 1 0,0 0-92,0 0 1,0-5-1,0-2 1,0-2-297,0-3 1,0-1-1,0-1 1,-2 2-132,-3 2 0,4 0 1,-6-5-1,2 1-161,0 4 1,-5-2-1,5 7-389,1 1 0,-2 2-309,1 2 1,0 8 540,5 7 1,0 7-1,0 8 1,0 0-249,0 1 1,0 4-1,0 0 1,0 0 90,0 2 1,0-5 0,1 3 0,3-3 286,1-2 1,6 0 0,0-1 346,2-4 157,2 3 0,0-9 1537,0 6-1181,-6-7 1,9 4 0,-2-7 0,0 0 3014,1 0 0,-2 0-1792,0 0 0,-6-2 1,-4-3-982,-3-5 0,-4-2 0,-3 0 0,-5 4-308,-4 1 0,-1-3 0,-2 5 0,-1 2-394,-2 1 1,-2 2-1,3 0 1,-1 0-961,2 0 1,2 2 0,5 3-1,2 5-126,3 3 1,0-3-1,6 1 1,0 0 80,0 3 1,2 1 0,3 0 730,5 0 0,4 0 0,3-1 0,1-2 378,2-2 1,2-5 0,-3 3 0,1 1 261,-2-1 1,4-5 0,0 2-1,0-3 390,0-2 0,5-2 0,-4-1 0,3-4 201,-1-1 1,-7-2-1,2-5 1,-3-1-288,-2 1 1,-6 0-1,-2 0 35,-1 0 0,-4 0 0,1 0-332,-6-1 0,0 8 1,-7 3-1,-4 3-359,-4 2 1,1 0-1,-5 2 1,2 3 119,-1 5 0,1 2 1,5 0-1,0-2-489,0 2 0,1 1 0,4 2 1,5 0 727,4 0 1,1 1 0,0-1-1,0 0 604,0 0 1,5-5-1,1 0 1,3 2-322,3 1 0,1 3 1,2-3-522,0-3 1,-5-1 0,0-6 0,2 2-542,2-2 1,1-1 0,2-2 0,1 0-1534,2 0 1,2-2 0,-3-3 0,1-5 2042,-2-3 0,6-2 0,0-1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6:46.241"/>
    </inkml:context>
    <inkml:brush xml:id="br0">
      <inkml:brushProperty name="width" value="0.04286" units="cm"/>
      <inkml:brushProperty name="height" value="0.04286" units="cm"/>
      <inkml:brushProperty name="color" value="#E71224"/>
    </inkml:brush>
  </inkml:definitions>
  <inkml:trace contextRef="#ctx0" brushRef="#br0">318 543 12740,'9'-7'1228,"-4"-3"1,-3 1 0,-2-2 0,0-4-1,0-4 1,-2-1 0,-2 0 0,-1-2 296,2-2 0,-4-1 0,2-5 1,0-1-1526,-1 1 0,4 0 0,-5 1 0,2 2 0,0 2 0,0 7 0,3-4 0,-1 1 0,-2 1 0,0 0-79,5 5 0,0 0-1181,0 0 0,1 6 1,3 6-301,1 6 0,2 6 1,-4 6-1,2 2 167,-2 3 0,-1-3 0,-2 5 0,0-2-160,0 0 0,0 0 0,0-5 841,0 0 0,0 1 0,0-1 665,0 0 1,2-7 0,1-1 561,2 0 0,0-4 2405,-5 7 2422,7-6-4458,-5 2 0,3-6 1,-9 2-1,-2 1 1060,-3 2 0,-1 0 0,-5-5-939,0 0 0,0 0 0,0 2 1,-1 1-1006,1 2 0,0 1 0,0-5 0,0 3 0,0 1 0,0 0 0,-1-5 0,1 0 0,0 0 0,0 0 0,2-2 0,2-3 0,-2 2 0,3-8 0,3 1 0,2-5 0,3 0 0,2 0 0,0 0 0,0 0 0,0 0 0,0-1 0,0 1 0,0 0 0,0 0 0,2 0-3076,3 0 1,-2 6 3075,8 4 0,-1 10 0,5 4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6:47.606"/>
    </inkml:context>
    <inkml:brush xml:id="br0">
      <inkml:brushProperty name="width" value="0.04286" units="cm"/>
      <inkml:brushProperty name="height" value="0.04286" units="cm"/>
      <inkml:brushProperty name="color" value="#E71224"/>
    </inkml:brush>
  </inkml:definitions>
  <inkml:trace contextRef="#ctx0" brushRef="#br0">16 280 11314,'-2'-7'2323,"-1"7"0,-2 9 0,2 4-1805,1 2 0,2 2 1,0 2-1,0 1 67,0-2 0,0 1 0,2-1 1,3 1-68,5-6 0,3 2 1,2-6-1,1-1-213,-1-3 0,0 2 0,0-2 0,0-2-215,0-1 1,0-9 0,-1-3-177,-4-3 1,2-4-1,-6-2 1,1-2-384,0-3 1,-2 4-1,-3-4 1,1 2-213,2 4 1,0 1-398,-5 2 832,0 6 0,0 9 1,0 11 397,0 2 0,0 2 1,0 0-1,0 2 240,0 3 0,0-3 0,2 3 0,1-3 165,2-2 0,5-5 1,-3-1-1,0-1 152,-1 1 0,6-6-357,-2 2 1,-1-3 0,1-2-341,2 0 0,-6-2 0,1-3-326,0-5 1,-6-4 0,5-2-1,-5-3 34,-1-1 0,5-7 0,0 3 0,-1-1-131,-3 0 1,-1 6 0,0-2-890,0-1 0,0 5 0,-1-2-1112,-4 8 0,3 6 745,-3 10 0,-2 3 0,2 7 1667,2 0 0,1 0 0,2 1 0</inkml:trace>
  <inkml:trace contextRef="#ctx0" brushRef="#br0" timeOffset="337">652 83 12965,'13'-10'0,"-1"2"0,-3-1 0,-1 2 0,-1-1 1549,0 0 1,-2 6 0,-7 4-1,-1 9 1,-4 10 0,-2 0-1049,-2 1 1,-3 5-1,-1-2 1,0 4-313,0 1 1,0 2-1,-1 2 1,1 1 0,0-1 6,0-2 1,2-2 0,1-1 0,2-2-270,-2-2 1,4-5-1,-1 4-86,2-2 0,1-1 0,2-2 0,-1 1-798,2-1 1,1-3-1,1-2-2221,-5-4 0,5-2 3178,-4-3 0,3-10 0,2 4 0</inkml:trace>
  <inkml:trace contextRef="#ctx0" brushRef="#br0" timeOffset="1176">1076 386 9569,'0'-15'3703,"0"5"0,0 3-3095,0 5 1,0 6-1,0 11 1,0 2-1,0 1 1,0 4-1,2 2 1,1 2-174,2 3 0,2 1 1,-4 1-1,2-1-182,-1 0 1,2-1 0,-1-2 0,0-4-332,2-1 0,-5-2 1,3-5-1,-3 1-117,-2-1 1,0 0 112,0 0 0,0-5 147,0 0 1,0-8 0,0-2 0,0-9 0,0-4 0,0-2 0,0 0 619,0 0 1,0-6 0,0 0 0,0-3-473,0-3 1,0-3-1,0-4 1,0-3-329,0-2 1,0 4 0,1-4 0,3 2-93,1 4 1,6 2-1,0 6 1,2 5 523,2 3 0,2 2 0,3 2 0,4 2-94,-1 6 0,6 4 0,-6 1 1,3 0-224,-1 0 0,-7 10 0,3 3 0,-6 2 0,-5 4 0,2 6 0,-7 0 0,-4 2 0,-4-1 0,-5 2 0,-8-4 0,0 1 0,-5 0 0,3-5 0,-6 2 0,1-3-640,-1-6 0,4-3 0,-4 0 0,3-5-2121,2-3 0,2-2 0,2 0 270,0 0 0,7-7 2491,3-3 0,3-3 0,2-2 0</inkml:trace>
  <inkml:trace contextRef="#ctx0" brushRef="#br0" timeOffset="1624">1485 598 8039,'15'0'1269,"0"0"506,0 0 0,-6-2 0,-4-3 0,-4-5 0,-1-3-869,0-3 1,0 1 0,0 0 0,-1-2-768,-4-3 0,3 2 1,-3-6-1,3 2-151,2 4 0,-5 1 1,0 2-1050,2 0 898,1 6 0,2 14 1,0 12-1,0 3 45,0 2 1,2 5-1,1-2 1,2 4 213,-1 1 1,-3-6 0,-1-2-1,0-2 748,0 0 1,0 0-1,0-5-67,0 0 0,0 1 1039,0-1-1412,0-7 1,0-3-1,0-10 1,0-5-252,0-3 1,2-3-1,1 0 1,4-3-154,1-1 0,-3-5 0,4 3 0,-1 0 0,1 0 0,-1-3 0,4 5 0,-2-1 0,2 0 0,1 4 0,2-3 0,-1 3 0,-4 2 0,3 5-3693,-3-1 1,-3 10-2204,-2 1 5896,-10 0 0,-10 20 0,-8-3 0</inkml:trace>
  <inkml:trace contextRef="#ctx0" brushRef="#br0" timeOffset="2533">1803 613 10054,'10'-2'2703,"-2"-3"0,-1-5-299,-4-3 0,-1-2 1,-2-1-2222,0 1 1,0 5 0,0 0-787,0-2 0,0 4 0,0-2-647,0-2 0,0 4-1502,0-2 1,0 5 995,0-6 0,2 1 1150,3-5 1,2 0 244,3 0 0,-2 5 3716,-3 0-95,-3 0 1,10 0 1191,-7-1-3922,0 8 1,0-2 0,0 10 0,-2 5-417,-1 4 1,-2 1-1,1 0 1,3 2-75,1 3 1,2-3 0,-4 5 0,4-2-76,1 0 0,-3 0 0,4-5 0,-1 0-139,0 1 1,-3-6-1,4 0 1,-1 0 185,1-2 1,-6 1 0,4-6 759,0 2-892,-6 0 0,6-7 61,-7-3 0,2-3 0,1-7 0,2 0 188,-2 0 1,-1-2 0,-2-2 0,0-3 19,0-1 1,5-1 0,0-3-1,-1 4-76,-3 1 1,-1-3 0,0 5 0,0 1-899,0 2 0,0 7-51,0 0 0,2 7 0,1-1 99,2 8 0,5 9 1,-3 7-1,0-1-1148,0-2 1,3-1-1,-4 3 1,1 1 556,0-1 0,5 3 0,-4-2 1368,0-2 0,13-1 0,-5-2 0</inkml:trace>
  <inkml:trace contextRef="#ctx0" brushRef="#br0" timeOffset="3629">2287 552 8222,'15'0'399,"-1"-1"0,-2-3 0,-2-2 526,2-3 0,-6 4 0,1-5-329,0-2 1,-6-1 0,5-2-1,-5 0-177,-1-1 0,-7 6 0,-3 0-90,-3-2 1,-2 6 0,0-1-1,-1 2 1,1 0 7,0 2 1,5 1-1,2 4-1,1 3 0,-3-2 0,5 7 0,1 2 71,3 1 1,1 4 0,0 3 0,1 4 48,5-1 0,0 6 0,6-5 0,-2 1-284,2 0 0,-4-6 1,1 1-566,-3-3 0,6-7 0,-2-2 157,4-1 0,1-2 1,-2-7-1,-1-3-43,-2-5 0,-5-3 0,5-4 0,0-2-279,-1-1 0,3-5 0,-7 3 1,0 0 511,1 0 0,-4 2 0,3 5 0,-1 1 463,1 4-397,-4 4 0,8 6 1,-6 1-30,2 4 1,0 4 0,-3 6 148,3 0 0,-3-5 0,4 0 91,1 2 0,-4 0 0,6 0 0,-1-4-18,1-1 1,-4-2 746,5-5 0,-5 0-426,5 0 0,-5-7 1,3-3-270,-1-4 0,-2-1 0,-5-2 0,2-1 16,3-2 1,-3-2 0,3 3 0,-4-1-59,-1 2 1,0-6 0,0-1 0,0-4-299,0-1 1,0 0-1,-1-1 1,-3 1-264,-1 0 0,0-5 0,5-1 0,-2 4-209,-3 5 1,4 5 5,-4 7 1,3 9-47,2 6 1,0 11 0,0 11 0,0 0-472,0 0 1,0 5-1,0-4 1,0 3-241,0-1 1,0-5-1,0 4 1,0-2 648,0-4 1,2-6 0,1-2 0,4 0 345,1-2 0,1 6 1,2-6-1,0 2 1038,0 1 1,3-6 0,1 3 1268,0-1 0,-2-1 1,-1-2 3411,-2 1-4439,-6 0 1,2-12 0,-7-3-403,-4-3 0,1 3 0,-6-1 19,-2 0 0,-1 2 0,-2 1-762,0 1 1,0 2 0,-1 5 0,3 2-363,3 3 1,-2-2 0,5 7-66,-1 2 0,5 1 0,-2 3 1,3-1 74,2 0 0,2 0 1,3 0-1,5 0 489,3 0 0,2 1 0,0-1 0,1-2 225,-1-3 1,5 2 0,0-7 0,0-2-8,2-1 0,-3-2 0,6 0 0,0-2 106,-1-3 1,4 2-1,-4-5 1,-1-1-142,-2 1 1,-6-2-1,-5-5 1,-3 1-142,-1 4 1,-4-3 0,3 2 0,-3-2-66,-2-2 0,-7 5 1,-3 0 60,-4-2 1,-1 5 0,0 2 0,0 3-9,0 2 1,0 6-1,0 0 1,-1 3 112,1 2 1,0 8 0,0 1 0,2-1 268,2-3 0,5 1 0,4 2 0,-1 1 278,-2-2 0,0-1 0,6-2 1,3 1-660,1-1 0,5 0 0,-3-2 0,1-1 0,4-2 0,-4 0 0,2 4 0,2-2 0,1-2 0,4-5 0,2 3 0,1-1-1440,-2-4 0,6-1 0,0-2 0,-1 0-496,-3 0 0,-5-7 0,-4-3 0,-6-5 1936,-4-5 0,-7 3 0,-3-5 0</inkml:trace>
  <inkml:trace contextRef="#ctx0" brushRef="#br0" timeOffset="4352">3438 613 9269,'14'15'3276,"-4"0"1,1-5 0,-6-3-1435,-1-5 1,-2-1 0,-2-11-1,0-3-1292,0-6 1,0 3-1,0-6 1,0 0-551,0-3 0,0-4 0,0-1 0,0-2 0,0-4 0,0 4 0,0-3-163,0 3 1,0 2 0,0 1 0,0 4 0,0 5-1217,0 3 0,0 7 17,0 0 0,0 8 1,0 2 1,0 9 1,5 4-1,0 2 1,-2 0 48,-1 0 1,3 6 0,0-1-1,0-2 1311,2-1 0,-6-2 0,6 0 0</inkml:trace>
  <inkml:trace contextRef="#ctx0" brushRef="#br0" timeOffset="4646">3696 386 8560,'23'-2'0,"-3"-1"1946,-3-2 0,-2-5 0,0 5 851,1 1 1,-8 1-1118,-3-2 1,-3 5-1,-4-2-1091,-3 6 0,-3 7 1,-8-2-1,1 1-296,0 0 1,-5 0-1,-2 5 1,-2-1-682,-2-4 0,2 3 0,0-4 0,1 1-1045,-1 0 0,6-7 0,-2 4 0,3-2-792,2 0 1,5 2-395,-1-2 1180,1-4 0,2 8 257,3-4 0,5 2 0,5 3 635,5-5 0,4 1 1,1 0 546,0-3 0,0 5 0,0 1 0</inkml:trace>
  <inkml:trace contextRef="#ctx0" brushRef="#br0" timeOffset="4931">3574 583 8087,'16'1'0,"-1"3"691,0 1 0,0 5 0,0-3 269,0 1 0,-1-3 1,-3 4 2764,0-3-2232,-8-1 0,4-6-826,-7-4 1,0-4 0,-2-4 0,-1 1-249,-2 2 1,-7 0 0,3-5 0,-1-1-478,0 1 1,0 2-1,-5 1 1,1 2 0,3-2-1,1 0 1,-2 2-3275,-2 5 1299,6-3 1,-5 6-4454,2-3 6486,5 3 0,-1 2 0,7 0 0</inkml:trace>
  <inkml:trace contextRef="#ctx0" brushRef="#br0" timeOffset="5796">3817 522 8947,'15'0'2776,"0"0"0,0 0-1732,0 0 0,-5 0 0,0 0 0,2 0-707,2 0 1,-1-2 0,-1-1 0,-2-4 0,2-1 0,0-4 0,-1-1 0,-2-2-35,-3-1 0,5 1 1,-6 0-1,-2 0 1,-1 0-267,-2 0 0,-2 5 0,-3 1 1,-5 3-1,-4 0 0,-1 1 1,0 0-1,0 2-75,0 1 0,-5 4 0,-1 1 129,3 2 1,1 7-1,4 0 1,1 3 54,2 0 0,5 9 0,-4-9 1,3 2 220,2 0 1,3-2 0,1 0 0,0 0-16,0 0 1,5 0 0,1-1 0,3-2-207,2-2 0,3-5 0,1 3 0,0-1-822,0-4 0,1 4 0,-1-2 0,0-2-2033,0-1 1,0-2-963,0 0 1,0 0 2592,0 0 1,-4-7 0,-1-3 624,1-3 0,3-2 0,-1-1 0,-1 1 415,-2 0 0,-5 2 0,4 1 0,-3 2 490,-2-2 0,3 4 1,-2-2 554,-2-2 0,0 3 0,1-1 3124,1-2-2811,0 6 0,-5 1-973,0 10 0,0 3 1,0 7-1,0 0-36,0 1 1,0 0 0,0 3 0,0 3 37,0 1 0,0-4 1,0 1-1,0-3 24,0-2 0,1-2 0,5-1-76,4-2 0,-2-6 0,2 1-157,2-4 0,1-6 0,1-1 1,-2-3-123,-2-3 0,-5-1 1,3-2-132,-1 0 1,0-2 0,-4-2 0,2-1 0,0 0 177,2-2 0,-6 10 0,5-3 1,-3 3 1240,2 4-963,-3 1 0,9 9 1,-6 3-1,-1 5-232,-3 4 0,-1 6 0,2 2 1,2 1-36,1 4 0,0 2 0,-5 1 0,0 0-14,0 1 0,0-1 0,0 0 0,0 0-209,0 1 0,0-1 0,0 0 1,0 1 93,0-1 0,-2-2 0,-1-1 0,-4-3 73,-2-2 0,4-2 0,-5-5 0,0 0-63,2 0 0,-6-4 0,4-3-335,-3-1 0,-2-2-777,-1-5 1,8-2 0,3-3 0,3-7-398,2-6 1,0-6-1,0-6 1,2 0 303,3-1 1,-2 1 0,8 0 0,0 1 622,3 4 1,3-2 0,1 7 0,4 3 1034,2 5 1,-4-1 0,5 4 0,2-1 725,1 0 1,-4 7 0,-4-4 114,-3 0 1,-2 6-3722,0-4 2470,-6 3 0,-16-5 0,-10-1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7:16.984"/>
    </inkml:context>
    <inkml:brush xml:id="br0">
      <inkml:brushProperty name="width" value="0.04286" units="cm"/>
      <inkml:brushProperty name="height" value="0.04286" units="cm"/>
      <inkml:brushProperty name="color" value="#E71224"/>
    </inkml:brush>
  </inkml:definitions>
  <inkml:trace contextRef="#ctx0" brushRef="#br0">417 296 7826,'11'0'520,"0"0"1538,1 0 1,-3 6 0,2 1-421,1 2 0,-6-6 1,-5 4-1,-6-1 0,-4-1 1,-3-1-200,-3-3 1,-6 5 0,0-1-1440,1-1 0,-5-1 0,0 1 0,-1 1 0,-1-1 0,-2-2 0,4-1 0,0 3 0,0 1-332,1-1 1,2-2 0,-3-2 0,2 0-1823,3 0 0,3 0 0,1 0-5859,0 0 4839,7 0 3174,1 0 0,8 0 0</inkml:trace>
  <inkml:trace contextRef="#ctx0" brushRef="#br0" timeOffset="633">273 569 7815,'0'11'1661,"2"-2"4914,3-2-5197,-3 5 0,5-12 1,-7 0-1,0-9 1,-2-7-1,-1-3-633,-3-3 1,1-1-1,3 2 1,-1-4-404,-3 0 0,-1-6 0,4 5 0,-3-3-342,3 3 0,1-5 0,0 6 0,-1-1 0,-3-1 0,1 7 0,5-1 0,0 3-1713,0 2 1,0 0-5070,0 0 4881,0 7 1,7 23-1,2 13 1</inkml:trace>
  <inkml:trace contextRef="#ctx0" brushRef="#br0" timeOffset="1360">594 553 11354,'0'2'0,"0"-9"1136,0-11 0,0-2 0,-2-5 1,-2 0-1,-1 0 0,0-3 1,-1-2-1,-1-3-851,-2 1 1,6 0-1,-4 0 1,1 0-1,-1 0 1,0 2 0,0 3-1,3 6-944,3 3 1,-5 2 419,1 0 1,0 9 268,5 7 0,1 7 0,5 11 0,4 3-109,5 6 1,-5 5 0,1 5 55,2 6 1,-1-4 0,0 0 0,-3-1-1,-2-1-26,-3-1 0,-2-4 1,-2-4-1,0-3 106,0-1 0,0-3 563,0-5 0,0-5 453,0-1 866,0-6-1416,0 3 0,0-9 0,0-3-380,0-6 1,-2 2 0,-2-1 33,-1-3 0,0-1 0,5-2-321,0 0 0,0 0 0,0 0-212,0 0 1,2 1-1,1 3 269,2 1 1,8 2 441,-2-1 0,-2-3 0,1 8-57,3 1 1,1 3 0,0 2 0,-1 3-131,-3 1 1,-1 8-1,4-3 1,-4 6-244,-2 6 1,4-4 0,-4 5-1,0-2-1427,0 1 0,0-3 0,-3-6 0,1-3-2864,-2 3 0,1-6 4366,1-2 0,4 4 0,7 0 0</inkml:trace>
  <inkml:trace contextRef="#ctx0" brushRef="#br0" timeOffset="1583">898 585 8766,'9'-2'4454,"-3"-3"-3850,-4-6 1,-2-5 0,-2-3-1,-2-3-519,-1 3 1,-6-1-1,6 0 1,-1-1-295,-1 1 1,4-3-1,-6 2 1,2 1-801,3 2 1,-3 2-2403,2 0 2815,-1 0 0,8 9 1,2 7-1,3 9-110,2 5 706,1 2 0,6 8 0,0 0 0</inkml:trace>
  <inkml:trace contextRef="#ctx0" brushRef="#br0" timeOffset="1999">1011 505 7840,'7'9'2989,"-4"-2"-1046,8-7 0,-7-2-1538,1-3 1,-3-4-1,-2-7 1,0 0 36,0 0 1,0 0-1,0 0-303,0 0 0,-2-6 0,-2 1-583,-1 1 1,0 2-214,5 2 543,0 7 0,0 9 0,2 11 0,1 3 139,2 2 1,1 6 0,-4-1-1,1-1 104,2-2 1,1 3-1,-6 0 1,0-1 451,0-2 0,0-2 466,0 0 1954,0 0-2109,0-7 0,0-4-16,0-10 1,0-4 0,0-7-736,0 0 0,5-2 0,1-2 0,-1-1-161,2 1 1,-3 3 0,6 1 0,1 0-291,-2 0 0,5-1 1,-3 1-1,3 2-1002,2 4 0,-5-3 0,-1 8-1431,3 1 1,-6 4-1,-2 5 2743,-3 6 0,-9 11 0,-2 2 0</inkml:trace>
  <inkml:trace contextRef="#ctx0" brushRef="#br0" timeOffset="2860">1476 377 8941,'0'-17'949,"0"1"0,-2 6 1,-3 1-1,-6 2 1,-3 3-1,-2 2 1,0 2-1,0 0-840,0 0 0,0 0 1,1 2-1,3 4 1,1 4-1,0 4 1,1 2-1,1 1-289,2-1 1,1 0-1,6 0 610,0 0 1,2 0-1,3-2 1,6-2 544,3-1 0,2-2 1,0 2-1,1-6-568,-1-3 1,0-2 0,0 0 0,0 0-302,0 0 0,-2-2 0,-2-3 0,-3-8-500,-2-6 0,4-1 0,-6-7 0,-1-1-30,-2-2 1,-2-3 0,0 1 0,0 0 40,0 0 0,0 2 1,0 1-1,0 4 182,0 2 1,0 0 0,0 4 245,0-3 0,0 1 0,0 5 380,0 0 0,-6 5 482,1 0 1,0 10-352,5 1 0,0 7 0,0 9 0,0 2-181,0 3 1,0 4 0,0 7 0,0 0-74,0 0 1,0 2-1,0 2 1,0 1-400,0-1 0,0-3 0,0 0 0,0-3-1022,0-3 1,5 1 0,0-7-1,1-1-2101,1-2 0,2-4 3220,7-3 0,0-4 0,0-7 0</inkml:trace>
  <inkml:trace contextRef="#ctx0" brushRef="#br0" timeOffset="3215">1684 312 9212,'0'9'9830,"2"-2"-7423,3-7 0,-3 2 0,5 2 1,0 1-2408,4-1 0,3-3 0,2-1 0,0 0 0,0 0 0,0 0 0,0 6 0,1-1 0,-1-1-697,0-3 1,0-1 0,0 0-1,0 0-3585,0 0 0,-6 0 4282,1 0 0,-14-7 0,1-2 0</inkml:trace>
  <inkml:trace contextRef="#ctx0" brushRef="#br0" timeOffset="4101">2149 344 10763,'0'-16'8556,"0"9"-7708,0 7 0,0 7 0,0 9 0,0 0-490,0 1 1,0 6-1,2 3 1,3 3-186,6-2 0,-2 3 1,0-3-1,0 3-185,0 2 1,0 0 0,1 0 0,-3-2-337,1-3 1,-7 3 0,5-5 0,-5 0-2,-1-3 0,0-4 0,0-2 0,0 0 127,0 0 0,0 0 1777,0 0-944,0-7 0,-1-2-277,-5-7 1,5-7 0,-7-4-1,3-3-185,0-2 0,-2-2 1,3-4-1,-1-2-156,1-1 1,-3-8 0,2 3 0,1-5 28,2-1 1,-3-3 0,0 0 0,1-1-38,2 1 1,2 0 0,0 3 0,2-1-287,3 1 0,-1 8 1,7 3-1,-1 2 463,-1 3 0,6 4 0,-3 4 0,6 3 573,3 2 0,2 1 0,-3 6 1,1 2-736,-1 3 0,-2 4 0,-4 7 0,-3 2 0,-6 3 0,2-1 0,-2 7 0,-1-1-766,-2-1 0,-9 4 0,-4-6 0,-1 0-381,1 0 1,-7-1 0,4-6 0,0 0-545,-1 0 1,-6-5 0,8-2 0,1-2-1698,-2-4 3388,-1-1 0,-1-2 0,0 0 0</inkml:trace>
  <inkml:trace contextRef="#ctx0" brushRef="#br0" timeOffset="4911">2646 393 10242,'16'0'2607,"0"0"1,-7-8-1520,-3-2 1,-6-5-874,-6-1 1,-3 2 0,-7 4 0,0 2-268,0 1 1,-5 5 0,0-3 0,1 3-86,2 2 0,2 6 0,0 1 0,0 2-18,0 3 1,5 2 0,2 2 325,2 1 1,2-1 0,5 1 0,2 3 386,3 1 0,4 1 0,9-6 0,1 0-2,3 0 1,-1-2 0,-5-1-591,0-3 0,2-6 1,2 1-1,1-3 192,-1-2 0,-4-2 1,-4-1-1,-3-5-470,-2 0 0,0-3 0,-3-5 1,1 0-596,-1 0 1,-2-6 0,-2-1-1,1-2 255,5-3 0,-5 5 0,5 1-156,-4 4 623,-2 2 0,0 9 0,0 7 27,0 9 0,1 5 0,3 2 0,3 0 75,2 1 1,-4 4 0,4 0 0,-2-1 228,-3-2 1,3-2 0,0-2 195,2-3 0,-4 1 0,6-5 1,2 0-92,1 1 0,-4-3 0,1-5 532,2 0 0,-4-7 1,-1-4-674,0-3 0,-3 3 1,-5 0-1,0-1-298,0-2 1,5-2 0,1 0 0,-3 0-55,-1 0 0,-2 0-1257,0-1 668,0 9 1,0 2 904,0 12 1,0 2 0,2 9 0,1-1 216,3 0 0,-1 5 0,-5 0 34,0-1 1,0-2 0,0-2 807,0 0 0,0-5 0,0-1 189,0 3 1,0-4-191,0 1-696,0-6-314,0 3 1,0-14 0,0-4 0,0-3 60,0-2 1,5 0 0,1 0 0,-1 0-14,2 0 1,-3-4 0,6 2 0,3 4-128,1 0 1,2 0 0,0-1 0,0 3-134,0 1 0,-5 8 0,0-3-2597,1 4 1,1 4 2686,-3 4 0,-10 2 0,-9 9 0</inkml:trace>
  <inkml:trace contextRef="#ctx0" brushRef="#br0" timeOffset="5584">3224 521 7874,'7'16'1111,"-4"-7"0,6-2 0,0-2 0,-2 2 0,2 1 855,0-1 0,-5-4 0,1-8 0,-3-6 0,-2-3-1511,0-2 1,0-6 0,0-1 0,-2-2 0,-2-3 0,-1-2 0,0-2 0,-1-1-439,1 1 1,-2 0-1,3 2-342,-1 3 1,0-1-1,5 6 1,-2 3-341,-3 1 0,3 2 1,-4 0-970,5 0 0,1 5-464,0 0 942,0 8 1,0-2 0,0 10-79,0 6 0,1 3 0,3 4 0,1 1-1817,-1 3 3051,-2 6 0,5-3 0,2 7 0</inkml:trace>
  <inkml:trace contextRef="#ctx0" brushRef="#br0" timeOffset="5834">3336 328 7874,'16'0'448,"0"0"1462,0 0 1,-5 0 0,-1 0 3141,3 0-3804,-6 0 0,0-1 0,-9-3-672,-3-1 0,-4-1 0,-7 6 0,-2 0-502,-3 0 0,3-1 0,-5-3 0,0-1-647,-4 1 1,4 2 0,0 2 0,1 0-140,1 0 0,-1 0 1,8 2-1,2 2-766,1 1 1,2 2 0,-2-1-918,6 4 0,3-1 0,4 2 273,3 1 2122,4-5 0,15 8 0,0-6 0</inkml:trace>
  <inkml:trace contextRef="#ctx0" brushRef="#br0" timeOffset="6388">3464 537 7874,'2'11'1482,"3"-1"1,-1-1 871,7 2 1,-8-6-1595,2-10 0,-3-4 0,-2-7-678,0 0 0,-2 0 1,-1-2-1,-4-2-23,-2-1 0,3 0 0,-2 5 0,0 0-1533,5 0 0,1 0 1,2-1-3269,0 1 3855,0 8 0,0 2 0,2 12 827,3 4 0,-1 4 1,6 1-1,1-3 12,-2-1 1,5-2 0,-3 3 812,3-1 0,2-7 0,0 3 284,0 0 1,0-5 0,2 3 0,2-3-68,1-2 1,1 0-1,-6 0 1,1-2-288,5-3 1,-4-3-1,1-4 1,-5 1-85,-3-1 1,-5 3-1,2-2-213,0-1 1,-3-3-430,-5-1 0,-7 8 0,-4 2 1,-3 4-109,-2 2 1,0 0-1,0 0 1,0 0-59,0 0 0,0 8 1,0 2-1,0 4 178,0 3 0,1-1 1,5 0-1,2-2 462,1-3 1,6 3 0,-5-4 430,4 5 1,4 1 0,2 0-359,1 0 1,8-5 0,-3-3 0,5 1-693,1 0 1,0-3-1,0 3 1,1-2-450,5-4 0,-4-1 0,5-2-1560,0 0 0,-5 0 1,1-2-3808,-6-3 5992,-6-4 0,-14-14 0,-2-2 0</inkml:trace>
  <inkml:trace contextRef="#ctx0" brushRef="#br0" timeOffset="7059">4186 312 13791,'0'-16'0,"-2"0"0,-3 0 0,-6 2 1072,-3 3 0,-2 4 0,0 7 1,0 0-1,0 0 0,-1 0 1,1 2-1,0 2-1063,0 1 1,2 7-1,2-3 1,3 2 160,2 0 0,1-6 0,6 6-308,0 1 1,2-3-1,3 2 528,6 1 1,3-3 0,2 2 0,2 1 1,4 3 0,-5-5 0,3 1 0,-6 0 0,-5-1-145,-2 1 0,-1 0 1,-6 5-299,0 0 0,-2 0 0,-4 0 0,-4 0-424,-4 0 0,-2-2 0,-1-1 0,1-4-810,0-2 1,0 3 0,0-4-1555,0-3 1,0-3 2838,0-5 0,0-4 0,0-7 0</inkml:trace>
  <inkml:trace contextRef="#ctx0" brushRef="#br0" timeOffset="7571">4651 601 9698,'16'9'9830,"-6"-2"-8425,1-7 1,-5-2 0,2-3 0,0-6-939,-5-3 1,-1-2 0,-2 0-1,0-2-325,0-3 0,-5 1 0,-1-7 0,1-1-247,-2-2 0,5-2 0,-5 1 1,1 3-328,1 1 1,-2 6-1,3-4 1,-1 0-528,2 0 1,1 5 0,0 1 0,-2 4-2653,-1 5-683,0-1 2581,5 2 0,5 4-1189,0 10 2902,1 4 0,1 7 0,2 0 0</inkml:trace>
  <inkml:trace contextRef="#ctx0" brushRef="#br0" timeOffset="7837">4779 377 7934,'16'7'1923,"0"-6"1,0 5 933,0-4 1,-5-1 742,0 5-2387,-8-5 0,2 7 0,-10-8-700,-6 0 1,-8 0 0,-4 0 0,-2 0-438,-4 0 1,-1-6-1,-2 1 1,2 1-839,3 3 0,-7 1 0,5 0 0,3 0-460,1 0 0,-2 0 0,6 0-928,1 0 1,4 1-158,5 5 0,6 3 543,10 7 1,10-2 1763,6-3 0,8 3 0,-5-5 0</inkml:trace>
  <inkml:trace contextRef="#ctx0" brushRef="#br0" timeOffset="8333">4859 617 10514,'11'14'1572,"0"-3"1,-6-4 0,4-9 0,-2-3-889,-3-6 1,-3-3-1,-1-2 1,0-2 42,0-3 1,0-4 0,0-7-495,0 0 1,-5-6 0,-2-1-247,-2-2 0,0 6 1,-3-3-1,3 4-271,2 2 0,-4 7 1,5 4-1,3 3-126,1 2 0,2 9 0,0 7 12,0 9 1,0 7 0,2 5 0,1 6 323,3 3 0,6 8 0,-3 1 0,2 0 234,0 0 1,-8-1-1,4-6 1,-1-2-26,-1-3 1,0 1 0,-5-6 0,2-3 957,3-1 0,-3-2 1963,4 0-1972,-5-7-783,-1-2 0,0-19-148,0-4 1,2-4-1,2 4 1,1 0-265,-1 0 1,3 0-1,0 0 1,2 2 132,3 3 0,2-3 0,3 3 1,-1-3 130,0-2 0,1 7 0,3 3 0,1 3-114,-1-3 0,3 5 1,-1-3-1,-3 6-275,-1 3 1,-7 8-1,-1-3 1,1 5-1,-2 1-761,-4 0 1,-3 2-1,-2 1-443,0 3 1,0-1 0,0-5 1,0 0 1,-2-2 0,-3-3 0,-6-6 1437,-3-3 0,-2-9 0,0-2 0</inkml:trace>
  <inkml:trace contextRef="#ctx0" brushRef="#br0" timeOffset="9279">5517 409 7890,'9'0'1154,"-2"-8"1990,-7 7-1417,0-14-745,0 7 1,-2-7-712,-3 5 0,1-3 0,-7 8 1,-1 1-1,-2 2 0,-4 2 1,-2 0-55,-1 0 0,-1 0 0,8 2 0,2 4-148,1 4 1,2 4-1,-3 3 1,3-1-101,2 0 183,1-8 1,6 7 0,0-5-1,0 5 551,0 1 1,2-6-179,3 1-280,-3-7 0,12 10 0,-3-5 0,3 0 422,2-4-546,0-3 0,0-2 0,0 0 68,1 0 1,-7-7-788,1-4 411,-8 4 82,5-7-195,-1 5 0,-6-7 0,5-2 0,-4-2 0,-2-1 0,0 1-1027,0 3 505,7 0 567,-5 1 0,6 2 0,-2 4-306,4 4 372,-2 12 0,6-3 1,-3 8-1,3 3-157,2 6 0,-2-3 0,-1 5 272,-3-4-4,1-2 1,5-2 476,0-3 0,-5 1-316,-1-7 1,-4 3 0,4-5-274,3 2 525,-6 1 1,7-6 1575,-3 0 0,-2 0-1294,2 0 0,-8-2 1,2-3-302,-3-6-367,-2-3 88,0 5 1,0-11 0,-2 4 0,-1-3-1,-4-3 1,0-1 95,0-2-332,1-2 1,1-5-57,0 0 0,-6 6-86,5-1 0,-4 2 1,4-2-342,3 6 494,-6-4 1,7 7 0,-3-3 0,3 3-842,2 2 243,0 7-356,0 2 298,0 7 0,0 1 0,0 5-337,0 5 1,5 3 0,1 4 302,-3 3 0,1-3 0,-1 3 878,3-3 0,6 5 0,-3 2 0</inkml:trace>
  <inkml:trace contextRef="#ctx0" brushRef="#br0" timeOffset="9505">5821 280 7890,'16'7'280,"0"-5"1288,0 4 1,-1-3-490,-5 2 1,5-3-1,-5 4 1841,5-5-1423,-7-1 1,5-7-170,-8-3 0,1 1-717,-6-2-396,0 7 293,0-3 1,-7 2 122,-4 0-362,4-1-107,-15-1 0,12 5-174,-12-3 0,-3 3 63,-1 2-132,2 0 0,-4 0 1,5 0-10,-2 0 0,3 6 0,-3-1 1,2-2-578,4-1-2022,8 5 1745,-3-5 0,10 5-3582,-6-7 2694,6 0 1832,-3-7 0,7-2 0,0-7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7:28.377"/>
    </inkml:context>
    <inkml:brush xml:id="br0">
      <inkml:brushProperty name="width" value="0.04286" units="cm"/>
      <inkml:brushProperty name="height" value="0.04286" units="cm"/>
      <inkml:brushProperty name="color" value="#E71224"/>
    </inkml:brush>
  </inkml:definitions>
  <inkml:trace contextRef="#ctx0" brushRef="#br0">241 64 10508,'-2'-16'0,"-3"0"0,-6 2 0,-3 3 936,-2 6 0,0 3 1,0 2-1,0 0 1,0 2-1,0 1 1,0 5-1,0 0-592,0 5 0,2-4 1,1 2-1,4 1-110,2 2 1,-4 2-1,6 0 295,1 0 1,3 0 0,1 0-68,0 0 0,5 1 0,2-1 333,2 0 1,-4-6 0,6-1-1,2 0-466,1 0 0,2 0 0,0 2 0,0-4-760,0 0 0,-5-5 1,-1 3-1,3-3-645,1-2 0,4 5 1,1 0-1,3-1-972,-3-2 0,-1-2 0,-2 0 0,0 0-1294,0 0 3342,0 0 0,0 0 0,0 0 0</inkml:trace>
  <inkml:trace contextRef="#ctx0" brushRef="#br0" timeOffset="837">562 144 8521,'7'-8'4354,"-5"-7"-3452,3 5 0,-3 1 1,-4 0-1,-3 0-717,-6 0 0,-3 5 0,-2-1 1,0 3-1,-2 2 0,-2 0 1,-1 0-392,1 0 1,3 2 347,1 3 0,-1 4 0,1 7 0,2 0-461,4 0 0,2 0 0,8 0 0,0 0 500,0 1 0,0-1 0,2 0 0,2 0 311,1 0 1,13 0-1,-2 0 1,2 0 0,1-2-135,3-3 1,-4-2 0,3-6-385,-3 3 1,-2-1-1,0-5-201,0 0 1,-5-2 0,-1-3 0,1-6-288,-2-3 1,3-2 0,-6 0 0,-1 0-121,2 0 1,-5-6-1,3-1 1,-3 0 100,-2 0 0,0 1 0,0 6 1,0 0-207,0 0 0,0 6-83,0-1 652,0 7 1,0 4-1,2 11 1,1 3 116,3 2 1,4 0 0,-2 0-1,-1 2 141,0 4 0,3-5 0,-4 5 0,-1-6 180,2-5 1,-5 3-1,5-5 453,0 0 0,-3-2-264,7-7 0,-3-2 1,5-3-289,-2-6 0,-8-9 1,3-1-1,-5 1-162,-1 3 0,6 0 0,-1 0 1,-1-3-93,-3-1 1,-1-1-1,0 6-614,0 0 379,7 7 0,-5 4 316,4 10 0,1 4 0,-2 9 1,-1 2 276,-3 1 1,-1 0 0,2-3 0,2 2 48,1 1 0,0 1 1,-5-6-1,0 0 272,0 0 1,0 0 0,0 0 313,0 0 0,0-6-381,0 1 1,-1-7-271,-5 1 0,5-5 0,-5-5-181,4-6 0,2 2 0,0-2 1,0-1-51,0-2 0,0-2 0,2 0 1,2 0-37,1 0 1,2 0 0,-3 0 0,3-1 206,2 1 0,2 0 0,5 0 1,0 0 97,0 0 0,0 2 1,0 3-1,0 6 69,0 3 1,0 2-1,0 0 1,0 0-2,0 0 0,0 2 0,0 3 0,-2 6-316,-3 3 0,1 2 0,-6 0 0,-3 0-453,-1 0 1,3 2-1,1 2 1,-3 1-159,-1-1 0,-2-2 0,0-2 0,-2-2-1852,-3-3 1,1 3 2415,-6-3 0,-1-11 0,-5-2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7:31.294"/>
    </inkml:context>
    <inkml:brush xml:id="br0">
      <inkml:brushProperty name="width" value="0.04286" units="cm"/>
      <inkml:brushProperty name="height" value="0.04286" units="cm"/>
      <inkml:brushProperty name="color" value="#E71224"/>
    </inkml:brush>
  </inkml:definitions>
  <inkml:trace contextRef="#ctx0" brushRef="#br0">274 305 9891,'8'-16'1286,"-2"0"1,-4 5-1,-4 1 1,-4-1-1,-4 2-381,-4 4 0,-8 3 1,1 2-1,1 2-671,2 3 1,-3-1-1,0 6 1,-1 5-183,-1 4 1,5-1 0,-1 3-1,4-3-31,5-2 0,1 0 1,-2 0 208,6 0 1,3 0 0,2 0 0,0 0 473,0 0 1,2-5 0,3 0 0,6 1-68,3 3 0,7 1 0,1-2 0,-1-2-635,2-1 0,-3-6 0,5 4 0,-2 0-1049,-3 0 1,3-5 0,-2 1 0,-1-3 165,-2-2 0,-2 0 0,0 0-1973,0 0 1,-2-2 0,-2-3 2853,-1-6 0,0-3 0,5-2 0</inkml:trace>
  <inkml:trace contextRef="#ctx0" brushRef="#br0" timeOffset="352">466 401 7808,'0'-9'4297,"0"-5"0,-5 14-3562,-1 0 1,-4 7 0,4 9-160,3 0 1,1 0 0,2 0-33,0 0 0,5 1 1,2-1-1,1 0 86,-1 0 1,5-6 0,-1-1 0,3 0-211,2 0 0,0-5 0,0 1 0,0-3-174,0-2 1,0-7 0,0-2-1,-1-2-216,-5 0 0,4-1 1,-5-8-1,0-1-277,-3 1 0,-5 1 0,-1-1 1,0-1-333,0 1 0,-1-3 1,-5 2-1,-4 1-136,-5 2 1,-2 4-1,-3 3 226,-1 6 0,-6-2 0,5 1 0,1 3 0,0 3-258,-1 5 0,1 4 1,5 7-165,0 0 1,7 0 0,4 2 0,3 2-111,2 1 1,0 2 0,2-3-1,3 3 1021,6 2 0,10 2 0,4 5 0</inkml:trace>
  <inkml:trace contextRef="#ctx0" brushRef="#br0" timeOffset="841">723 578 8375,'16'0'872,"-6"-6"1,-1-1 0,-2-2 0,-3-3 0,-1-2 479,3-2 1,-4-2-882,3-4 1,-3 5-1,-2-5-336,0 4 0,-2 2 0,-2 0-1295,-1 0 790,0 7 0,5 4 1,0 10 122,0 6 0,0 3 0,0 2 0,0 0 512,0 0 0,0 2 0,1 2 1,3 1 271,1-1 0,1-2 0,-6-2 227,0 0 1,0-6 0,0 1 125,0 2 1,0-5 785,0 3-1493,0-7 1,0 1-1,0-10-93,0-6 1,0 2-1,0-2 1,0-1-25,0-2 1,0-2 0,0 0 0,0 0-22,0 0 0,0 0 1,0-1-1,1 1-46,5 0 0,-4 0 1,5 0-1,-2 0 241,0 0 1,6 0 0,-4 2 255,2 3 0,-4 2 0,6 6 46,2-3 1,1 3 0,2 8-457,0 6 1,-5 0 0,-2 3 0,-1 4-426,1 0 1,0 1 0,4 1 0,-4 3-1410,-2 2 1,0-6 0,-4 3-1,3-4-699,-3-2 1,1 0-1,0 0-693,1 0 3140,7-7 0,-3-2 0,7-7 0</inkml:trace>
  <inkml:trace contextRef="#ctx0" brushRef="#br0" timeOffset="1141">1123 594 8331,'11'5'5279,"0"0"-3682,0 1 0,-1-6-1347,1 0 1,-8-2 0,3-3 0,-4-6 0,-2-3 0,0-2 0,-2-2 274,-4-3 1,5 1-484,-5-7 0,5 6 1,1-6 19,0-1 0,0-3 0,0-1 0,0 0 117,0 0 0,0 2 0,0 1 0,0 3 224,0-3 1,1 6 0,5 1 0,3 5 374,-1 1 0,7 0 0,-5 1 0,5 3-57,1 1 1,0 6 0,0-4 0,0 2-634,0 3 1,-5 2 0,-1 2 0,1 2-707,-2 4 1,0-3-1,-6 8 1,3 1-1179,-3 3 1,-1 1 0,-2 0 0,0 0-120,0 0 1,0 2 0,-2 1 0,-1 3-1036,-3-3 2950,1-1 0,-2-2 0,-2 0 0</inkml:trace>
  <inkml:trace contextRef="#ctx0" brushRef="#br0" timeOffset="1383">1348 337 7825,'9'7'1574,"5"-5"3654,-3 3-331,-4-3-3616,0-2 0,-14 0-1022,-4 0 0,2 0 1,-1 0-1,-3 0-49,-1 0 1,-4 0-1,-2 0 1,-3 0-168,-2 0 0,4 0 0,-4 0 0,0 2-75,0 3 0,4-3 1,-4 5-1,2-1-59,3-1 0,2 0 0,2-5 0,2 2-1651,3 3-5491,-3-3 7233,12 5 0,2-7 0,9 0 0</inkml:trace>
  <inkml:trace contextRef="#ctx0" brushRef="#br0" timeOffset="1892">1428 594 10332,'9'-2'2395,"-4"-3"0,-3-6 0,-2-3 0,0-2-2173,0 0 0,-5 0 0,-2-2 1,0-2-1,-2-1 0,2-1 1,-2 1-1,1 0-1286,1 1 1,2 2-1,5 2-1381,0 0 1,0 5 1733,0 1 1,2 6 0,1 1 0,4 4-70,2 5 1,2 6 0,5-1 0,-2 3 779,-3 2 0,10 7 0,-3 2 0</inkml:trace>
  <inkml:trace contextRef="#ctx0" brushRef="#br0" timeOffset="2294">1588 514 8244,'16'7'2018,"1"2"-1151,-1 7 0,0-7 1753,0-4 1,-7-5-2175,-4-5 1,-3-4 0,-2-7 0,0 0-322,0 0 0,-6-6 1,-1 1-1,0 1 2,0 2 0,0-1 1,3 1-1,-1 4-1505,1-1-64,-5 1 1178,8 5 0,-5 8 1,10 9-1,3 5 217,2 5 1,-4 1-1,4-1 1,0 2 124,0 1 0,-5 0 0,1-4 1,-3-1 697,-2 0 0,1-6 0,3 1 0,1 1 403,-1 3 0,-2-5 820,-2 1-305,0 0-391,0-2-1149,0-2 0,0-20-77,0-3 1,0-3 0,1 3 0,3 0-137,1 0 1,8 0 0,-2 0-252,3-1 0,2 7 1,0 1-1,0 0-2162,0 0 1,-5 4 0,-1-4-2992,3 2 5463,-6 1 0,-7-1 0,-9-2 0</inkml:trace>
  <inkml:trace contextRef="#ctx0" brushRef="#br0" timeOffset="3176">1877 610 8525,'0'16'8848,"0"-9"-8283,0-7 1,0-7 0,0-9-1,0-2 1,0-2 0,0-1-1,0 1-362,0 3 0,0-1 0,-2-2 0,-1-1-450,-3 1 1,1 2 0,7 2-7,3 0 1,-1 7 158,6 4 1,1-2-1,5 2 1,0 1-1,0 4-37,0 5 0,6 4 0,-1 7 0,-3 0-137,-6 0 0,3 0 0,-7 2 0,1 2 270,-3 1 1,1 1 0,-2-6 0,-1 0 478,-2 0 0,-2 0 0,0 0 464,0 0 1,0-5 876,0-1-1316,0-6-458,0 3 1,0-14 0,0-4-26,0-3 0,0 3 0,0 0 0,0-1 15,0-2 0,0-2 1,1 0-1,3 0 10,1 0 0,1 0 0,-5-1 1,5 1 46,4 0 0,-1 6 1,2-1-1,1 0 125,3 2 1,1-3 0,0 7 0,0 1 127,0 2 0,2 2 0,1 0 0,3 0-119,-3 0 0,-1 6 0,-4 1 1,-1 2-361,-3 3 1,-4 4-1,3 4 1,-2 1-428,-4-1 0,5-1 1,-3 1-1,-2 3-632,-1 2 1,-2-5 0,0 1-674,0-3 1,-2-4-5275,-3-3 7137,-4-4 0,0-7 0,2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7:36.181"/>
    </inkml:context>
    <inkml:brush xml:id="br0">
      <inkml:brushProperty name="width" value="0.04286" units="cm"/>
      <inkml:brushProperty name="height" value="0.04286" units="cm"/>
      <inkml:brushProperty name="color" value="#E71224"/>
    </inkml:brush>
  </inkml:definitions>
  <inkml:trace contextRef="#ctx0" brushRef="#br0">207 553 12735,'9'-7'1404,"-2"-2"0,-7-7 0,0-2 1,0-3-1,0-4 0,0-2 1,-1 0-669,-5-1 1,3 3 0,-6 0-1,2 0-833,3 0 0,-3 5 1,2-1-1,1 3-1335,2 2 0,2 0 1,0 0-1470,0 0 0,0 0-191,0 0 69,0 7 3023,0 2 0,7 14 0,2 2 0</inkml:trace>
  <inkml:trace contextRef="#ctx0" brushRef="#br0" timeOffset="274">272 280 7915,'10'2'1356,"1"2"847,1 1 1,3 0 224,1-5 1,-6 0 1808,1 0-3527,-7 0 1,1 0-1,-10 0 1,-6 0 0,-3 0 462,-2 0 0,-7 0-1175,-4 0 0,2 0 1,0 0-1,0 0-441,0 0 1,4-5 0,-4 0 0,2 1 0,3 2-119,2 2 1,2 0-1,0 0-7147,0 0 5756,7 0 0,4 7 0,10 4 375,6 3 1,3-3 1576,2 0 0,7-1 0,2 6 0</inkml:trace>
  <inkml:trace contextRef="#ctx0" brushRef="#br0" timeOffset="787">352 537 7915,'16'9'1213,"0"-4"0,-7-5 0,-4-5 423,-3-6 0,-2-3 0,0-4 0,0-3-913,0-6 0,-5-3 0,-3-2 0,1-2-508,0-4 1,-5 4 0,3-5-1,0 2-294,3-1 0,-1 3 1,2 6-1,0 4 64,-2 2 1,5 2-984,-4 5 1,6 9 787,6 7 1,-3 9 0,6 12-1,0 7 197,0 8 0,0 0 0,3 5 0,-3-2-58,-2-3 1,1 3-1,-5-2 1,3-3 183,-3-6 1,-1 3 0,-2-6-1,0 1 440,0 1 1,5-7 0,1 1 562,-3-3 1,-1-7 1011,-2-1-1633,0-6 0,0-4 1,0-11-229,0-3 0,0-2 0,0 0 1,0-2-47,0-3 0,0 3 1,0-4-1,0 5-120,0 1 1,0 0 0,0 0 0,0 0-100,0-1 0,0 1 1,0 0-88,0 0 0,7 6 141,4-1 1,3 7 0,2-1-57,0 3 0,-2 9 0,-1 6 0,-3 5 0,3 3 0,-4 6 0,2-4 0,-1 2-1118,-1 3 1,4-3 0,-6 0 0,0-1-2160,0-5 0,4-1 0,-4-4 3134,2-3 0,9 3 1,6-5-1</inkml:trace>
  <inkml:trace contextRef="#ctx0" brushRef="#br0" timeOffset="1618">865 457 7915,'11'-7'0,"-3"-4"1077,0-3 0,-1-2 0,-4 0 0,3 0 395,-3-1 1,-3 7 0,-3-1 0,-4 0-889,-2 3 0,-2-5 0,-5 8-463,0 1 1,0 2-1,-2 2 1,-2 0 36,-1 0 0,5 2 1,5 3-1,-1 6-1,-2 3 0,5 2 0,3 0 0,5 1-115,1-1 1,0 5 0,1 2 0,3 0 173,1 0 0,8 4 0,-3-5 0,5-3-39,1-1 0,3-7 1,1-2-54,-1-2 0,-4-2 0,6-7-263,-3-3 0,-7-4 0,-2-7 1,-1 0-404,1 0 1,-5-5-1,1-3 1,-3 1 57,-2 0 1,5 0 0,1 3 125,-3-1 1,-1-1-1,0 8-322,3 4 1,-1 2 249,6 8 0,-4 8 0,3 2 0,0 3 412,0-3 1,-1 5 0,5-5 0,-2 3 286,1-2 1,-3 1 0,0-5 0,0 0 130,0 0 1,-6 0-1,4-3 1565,0 1-1223,-5 1 1,5-13 0,-7-4-429,0-3 0,0-2 0,0 0-203,0 0 0,0 0 0,0-2 1,0-4-1,-1-3 49,-5 0 0,3-5 1,-6 3-1,0-1-529,0 1 0,4-3 0,-4 5 1,2 0-307,3 4 1,-3 3 0,2 2-342,1 0 1,-3 5 641,2 0 1,-1 10-1,6 1 1,2 8-309,3 7 1,-3 1 0,5 2 0,-1 1-527,-1 3 1,2 1-1,-3-4 338,1 3 0,6-1 0,-4-7 0,0-1 691,0-2 0,5-6 0,-1 4 0,3 0 358,2 0 0,1-6 1,-1 3 2677,0-5 1,0 1 1030,0 3 1,0-3-1545,0 4 0,-6-6-1030,1-6 0,-9 4-1034,-2-3 0,-2 3 0,-9 1 0,-1-3-280,-2-1 0,-2-1 0,0 6 0,-2 0-64,-4 0 0,5 0 0,-7 0 0,3 2-58,0 3 1,-1-3 0,4 4 0,1-3-138,1 2 0,-4-3 0,9 4 0,-1-3-1655,1 2 1,-3-3-5170,3 4 7083,4-5 0,-7-8 0,5-2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7:39.128"/>
    </inkml:context>
    <inkml:brush xml:id="br0">
      <inkml:brushProperty name="width" value="0.04286" units="cm"/>
      <inkml:brushProperty name="height" value="0.04286" units="cm"/>
      <inkml:brushProperty name="color" value="#E71224"/>
    </inkml:brush>
  </inkml:definitions>
  <inkml:trace contextRef="#ctx0" brushRef="#br0">238 537 7966,'0'-5'2457,"0"1"1,0-19-1,0 5 1,0-1-1661,0-3 0,0-5 0,0 2 0,0-1 0,0-5 1,-2 3-1,-2-2 0,-1 1-1076,1 2 0,3-3 0,-1 5 0,-2-2-621,-1 1 0,0 6 0,5-1 0,0 3-1359,0 2 0,0 5-1828,0 1 3158,0 6 0,1 4 1,3 11 928,1 3 0,8 2 0,-4 0 0</inkml:trace>
  <inkml:trace contextRef="#ctx0" brushRef="#br0" timeOffset="277">350 216 7966,'16'9'1667,"0"4"-549,0-8 0,-2 2 1,-1-3 1334,-3 1 0,-4 0-1661,5-5 0,-10 0 0,-1 0 700,-9 0 0,-1 2 0,-5 2 1,-2 1-945,-1-1 0,-7-3 0,-2-1 0,-1 0-488,1 0 0,-3 0 0,3 0 0,-3 0-651,-2 0 0,5 0 1,2 2-1,2 2-845,3 1 1,2 0 0,4-3-1414,3 4 1512,-3-5 0,12 8 0,-1-5 0,6 1-640,8-1 1,3-2 1976,2-2 0,7 0 0,2 0 0</inkml:trace>
  <inkml:trace contextRef="#ctx0" brushRef="#br0" timeOffset="845">494 505 9537,'0'16'2457,"0"-7"1,0-9-1,0-13 1,-2-6-1485,-3-8 1,3-3 0,-5-2 0,2 0-721,0 0 0,-6-6 1,4 1-1,0-1-287,-1-1 0,-2 5 1,3-1-1,0 6-167,-1 8 0,3-2 1,3 3-856,-3 6 933,3-2 1,-5 16 0,9 0 0,1 10 0,5 10-42,0 7 1,3 5-1,5 5 1,-2 4-5,-3 0 1,2 5 0,-6-3 0,0 2 69,0-2 1,-2-4 0,-5-7 0,0-2 115,0-3 1,0-4-1,0-7 297,0 0 1,-2-7 1911,-3-4-1493,3-3 0,-5-9 0,5-4-337,-3-3 1,3-2 0,-3 0 0,3 0-239,2 0 0,0 0 0,0 0 0,0 0 0,0 0 50,0 0 0,0 0 0,0 0-93,0 0 0,7 0-96,4 0 0,3 7 0,2 3 3,0 4 0,0 10 0,0 2 0,0 5-208,0 1 0,-1 1 0,-3 3 0,-1 3-103,1 2 0,-3-5 0,0 1 1,-2-3-6731,-3-2-1701,5 0 8719,-7-7 0,12-2 0,-5-7 0</inkml:trace>
  <inkml:trace contextRef="#ctx0" brushRef="#br0" timeOffset="1230">735 441 9867,'16'0'1233,"0"0"0,-5 0 0,-1 0 209,3 0 1,1 0 0,2 0-1,0-2-587,0-3 0,-5 1 1,-1-7-524,3-1 1,-4-1 0,0 1 0,0 1 77,0-1 1,-6-2 0,2-2 334,-3-1-447,-2 9-233,0-7 0,-5 12 1,-2-6-1,-2 2-60,-4 3 0,-1 4 0,-2 6-42,0 4 0,0 4 1,2 2-1,1 1 229,3-1 0,6 0 0,-3-2 0,2-2 297,-1-1 0,1 0 0,5 5-223,0 0 0,7 0 1,4 0-267,3 0 0,2-5 0,0-3 0,-2 1 0,-3 0 0,3-5 0,-1 1 0,5-3 0,3-2 0,0 0 0,-3 0 0,2 0-2174,1 0 1,-1-7 0,-8-4-1539,-1-3 0,-8-7 3712,3-1 0,-4 1 0,-2 5 0</inkml:trace>
  <inkml:trace contextRef="#ctx0" brushRef="#br0" timeOffset="1970">1697 152 7949,'0'-16'1977,"0"0"1,0 0 0,-2 2-206,-3 3 0,-4 2 0,-7 6-1373,0-3 1,-2 1 0,-2 5 0,-1 0-827,1 0 336,-5 0 0,8 0 1,-5 0-1,4 0 38,2 0 0,2 7 0,2 4 1,3 3-722,2 2 530,1 0 1,13 0-1,4 0 1,3 0-1,2 0 564,0 0 1,2 6 0,2-1 0,1 0 602,-1 3-656,-2-7-206,-2 7 418,0-1 0,-7-5 348,-4 3 1,-3-3-419,-2-2 0,0 0-95,0 0-37,0-7-364,-7 5 0,3-12 0,-7 3 0,-1-3 0,-2-2-423,-2 0 1,-6-2 0,1-3 0,1-6-317,2-3 0,4-2 0,2-2 0,3-2-1054,2-1 1,-4 0 0,6 5 0,1 0 802,2-1 1,2 1 0,2 2 0,2 2 1076,1 1 0,15 7 0,-3-3 0</inkml:trace>
  <inkml:trace contextRef="#ctx0" brushRef="#br0" timeOffset="2569">1521 232 7949,'21'9'64,"0"-3"1,6 1-1,-4-2 1,0 0 757,1 3 1,2-5 0,-4 6 0,-3-2 1065,-1-3 1,0-3-794,3-1 0,-3 0-533,3 0 0,-3 0 101,-2 0 1,0-7-388,0-3 1,-7-5 0,-3-1 0,-3 0 338,3 0 0,-5 0-379,5 0 1,-12 0 0,-4 2-187,-5 3 0,-1 4 0,0 7 0,0 0-139,0 0 1,0 0 0,0 2 0,0 1-212,0 3 0,2 6 1,1-1-1,4 3-379,2 2 667,-5 0 92,10 0 0,-5 2 1,7 2-1,2 1 0,3-1 943,6-2-594,3-2-201,2 0 101,7 0-80,-5-7 59,5-2-195,0 0 266,-5-5-268,12 5 137,-12-7-79,5 0-102,-7 0 1,6-7 0,-1-2 0,-1-2 0,-2-1-1,-4-5-327,-3-2 1,3-4 0,-5 3 0,0-3-388,-4-2 1,2 5 0,-2-3-184,-1 0 0,-2 5 255,-2-3 0,0 12 412,0 9 137,0 7 1,0 9-1,0 0 1,0 2 0,0 2-1,0 3 109,0 2-51,0-6-2,0 12 0,0-14 93,0 5-195,0-4 336,0-2 1,0 0 1103,0 0-983,0 0 0,0-6 497,0 1-577,0-7 1532,0 3-716,0-7 1181,0 0-2182,0-7-120,0 5 0,0-12 0,0 3 0,2-3 0,1-2 0,3 0 0,-3 0 0,4 5 0,0 0 0,2-1 0,4-3 0,-4 1 0,1 2 0,3 1 0,1-1-105,2 4-2199,0-6 1492,0 5 0,0 0-530,0 4 0,-7 2-2731,-4-3 2913,4 4 843,-7-5 1,0 9 316,-7 3 0,-15-3 0,2 5 0</inkml:trace>
  <inkml:trace contextRef="#ctx0" brushRef="#br0" timeOffset="3886">2354 152 10145,'0'-16'3276,"0"9"1,0 7 0,0 9-2487,0 5 1,0 2 0,2 0 0,2 2-666,1 3 0,8-3 0,-5 4 0,3-3-79,0 3 0,-2-5 1,3 5-116,-1-4 0,-6-4 1,4-2 204,-2-1 1,4-6-1,-4 4 1115,2-2-742,-5-1 0,4-8-154,-2-3 0,-4 1-308,3-7 0,-3 1 0,-2-6-81,0 0 1,0 0-1,0-2 1,0-2 0,0-3-79,0-2 1,0 4 0,0-4 0,0 0 6,0 0 0,0 5 49,0-1 9,0 3 224,0 2 0,0 5-57,0 1-113,0 6-21,0-3 0,0 9 1,2 1-199,3 3 1,-2 8 0,8 0 0,2 6-138,1-1 0,-3 4 1,-1-1-1,3-3-188,1-1 0,2-2 0,0 0 0,0-1 279,0-5 1,0-3 0,0-7 298,0 0 1,0 0 191,0 0 0,-1-7-119,-5-3 1,-1-5 0,-5-2 0,1-3 0,-1-1 0,-3 1-18,-1 2 1,0 2 0,0 0-127,0 0 1,-7 5 0,-3 2-217,-5 2 1,-1 2 0,0 5 0,0 2 0,0 3 0,2 6 0,1 8 0,5 5 98,0 0 1,-2-2-1,4 3 1,3-2 125,1-3 0,2 3 0,0-2 1,0-1 191,0-2 1,5-2 0,2 0 0,2-2 431,4-3-339,1 3 1,2-12 0,0 3 0,0-3 35,0-2 0,6 0 0,-1 0-39,-1 0 1,-3-2-1,1-2-214,4-1 1,-5-7 0,7 1 0,-3-3 0,-1-4-168,-6-4 0,2 5 0,-7-7 0,0 3-197,-4 0 0,-3-1 0,-2 6 0,0 0-340,0 0 0,0 0 133,0 0 0,0 9 192,0 7 0,0 7 0,0 9 226,0 0 1,0 0 0,0 2 0,0 2 326,0 1 1,0 0-1,0-5 1,0 0-198,0 0 1,0 1 0,0-1 1174,0 0-423,0 0 326,0 0-562,0 0 297,0-7 301,0-2-663,0-7 80,0 0 1,0-7 0,0-4-71,0-3-419,0 5 0,0-5 0,2 3 0,1-3 0,4-2 1,0-1-68,1 1 0,4 0 0,-1 0 0,3 0 0,-2 2 0,1 2 0,3 1-1344,2-2 0,-4 5 295,7-3 731,-3 7-1283,-9-3 649,5 7 319,-5-7 202,0 5-2084,-2-5 1427,0 7 1,-5 7-1,2 2 1088,-8 0 0,-12 5 0,-9-5 0</inkml:trace>
  <inkml:trace contextRef="#ctx0" brushRef="#br0" timeOffset="5159">3509 152 8832,'-2'-11'2243,"-1"1"0,-5-3 2520,0-1-4277,4 5 1,-3 4 0,7 10 0,0 6 290,0 3 1,0 4-1,0 1 1,0 5-164,0 1 1,0-6 0,2 4 0,3-1-85,6-1 0,-2 0 0,1-4-331,3-1 1,-1-6 0,1-1 0,-3-2-107,3-3 0,1-2 0,2-2-126,0 0 1,-2-2 0,-1-2 0,-4-3-223,-2-2 0,0 0 1,-3-3-1,1 1-94,-1-1 0,3-3 0,-2-1 203,-1 0 1,3 0 0,-2 0 10,-1 0 717,-3 7-472,-1 2 1,0 9 0,2 2 0,2 3-25,1 2 0,0 1 0,-5 8 0,0 2 1,0 1 1,0 6 0,0-4 0,2 2 54,4 3 0,-5-3 0,5 2-84,-5 2 1,-1 1 0,0 2 0,0 0-1,0-2-21,0-3 1,0 3-1,2-5 1,2 0-109,1-3 1,0 1 0,-5-2 0,0-1-268,0-2 0,0-8 1,0 1-1066,0 1 297,0 3 1,-1-6 0,-3-6 0,-1-6-484,1-8 1,2-5 0,2-7 0,0-8 442,0-4 1,2-3 0,2 5-1,3-3 691,2-2 1,-6 1 0,5 5-1,-3 2 389,0 3 0,6-3 0,-6 3 0,1-2 416,1 3 1,-5-3-1,5 10 1,-2 3 1036,0 3 0,1 8 0,-5-4 1506,5 2 0,-4 3-2476,3 10 1,-3 2 0,-1 8-1,3 0 152,1 1 0,1-1 1,-6 0-1,2 0 714,3 0-850,-3 0-32,12 0 1,-11-2-1,6-2 1,0-3 0,0 0 164,4 0 0,1-5 0,2 1-566,0-3 0,-5-2 0,-1 0 0,1-2 0,3-3 0,-3-6 0,1 0 0,-4-3 0,-1-4 0,0 0 0,-2 1 0,-5-1 0,0-2 0,0-1 0,0-2 0,-2 3-203,-3-1 0,2-1 0,-8 6 0,-2 0 0,-1 0-67,-2 0 1,0 2 0,0 3-1,0 6 182,0 3 0,-5 2 0,-1 2 0,3 3-165,1 6 0,2 10 0,1 4 0,3 2-404,1 0 0,8-2 1,-3 3-1,5-3-605,1-2 1,0 4 0,0-6 0,0-1 87,0-2 1,7-7-1,3-3 1,5 0-3008,1-5 4181,7-1 0,2-2 0,7 0 0</inkml:trace>
  <inkml:trace contextRef="#ctx0" brushRef="#br0" timeOffset="5637">4231 296 9011,'1'-14'1701,"5"4"0,-5 1-770,5 3 1,-4 3 0,-4-6-148,-4 2 1,3 3-1,-6 9-113,2 6 1,1-2 0,6 2-1,0 1-20,0 2 0,0 2 0,0 1 106,0-1 1,2 0 158,4 0-683,-5 0 1,14-2-1,-6-2 1,1-3 795,1-2-903,-8-1 1,12-6-1,-5 0-99,5 0 1,-5 0-1,1-2-175,2-3 0,-1-4 1,0-7-1,-3 0-167,-1 0 1,2-6 0,-4 1 0,-3 1 24,-1 2 1,3 2 0,1-1 418,-3-5 1,-1 4 0,-2-3 1308,0 3 599,0 9-1881,7 2 0,-5 14 0,3 4-156,-3 3 0,-2 2 0,0 0 0,2 2 0,3 4 0,-1-3 0,6 8 0,-6-8 0,1 3 0,2-3 0,1 1 0,-1 1 0,0-1 0,5-9 0,-3 1 0,7-5 0,0 2 0,0-5-3090,0 1 1,-9-3-1,-7-2 3090,-8 0 0,-14-7 0,-3-2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7:46.630"/>
    </inkml:context>
    <inkml:brush xml:id="br0">
      <inkml:brushProperty name="width" value="0.04286" units="cm"/>
      <inkml:brushProperty name="height" value="0.04286" units="cm"/>
      <inkml:brushProperty name="color" value="#E71224"/>
    </inkml:brush>
  </inkml:definitions>
  <inkml:trace contextRef="#ctx0" brushRef="#br0">258 47 12135,'-2'-14'0,"-4"3"0,-4 4 0,-5 1 918,-1 1 0,-1 2 0,-3 6 0,-1 4 0,1 2 0,0 4 0,1 1 1,-1 2-704,6 0 1,-2 5-1,5 1 1,-1-3-78,1-1 1,4-2 0,7 2-1,0 2 91,0 1 1,0 2-1,0-3 1,2 1 329,3-1 0,4-3 0,7 0 1,0-3-165,0-4 0,0 3 1,0-8-1,0-1-324,0-2 1,0-2-1,0 0-158,0 0 0,0-8 0,-1-2 1,-3-4-218,-1-2 1,-6-2 0,4-4 0,-2-4-289,-3-5 1,-2 5-1,-2 1 1,0 0 10,0 0 1,0 5-1,0-1-284,0 3 463,0 2 1,0 9 398,0 7 1,1 7-1,3 9 1,1 2 110,-1 3 0,3-1 0,0 6 1,2 1-36,3-2 1,-3 4-1,0-8 1,0-1-87,0-3 0,-5-1 0,3-1 0,-2-3 124,0-1 0,6-6 0,-4 4 598,2-2-57,-5-1 0,5-6-186,-4 0 1,-3-2 0,3-4-300,-3-4 0,-2 1 0,0-2 0,0-3 0,0-4 0,0-3 0,0-1 1,0 6-1,0-1-102,0-5 0,0 4 0,0-3 0,0 3 18,0 2 1,0 0 0,0 0 91,0 0 1,0 5 38,0 1 1,2 6-35,3-1 0,4 3 142,7 2 1,0 0-51,0 0 1,0 0-426,0 0 0,-5 0-434,0 0-3292,-8 0 0,4 2 1124,-7 3 0,0 4 2755,0 7 0,0 0 0,0 0 0</inkml:trace>
  <inkml:trace contextRef="#ctx0" brushRef="#br0" timeOffset="360">530 223 7927,'14'2'2356,"-3"3"1,3-3-1,-3 3 1,3-1 70,2 1 0,0-3 0,0 4-1934,0-5 1,0-2-1,1-3 1,-1-3-221,0-2 0,0-2 1,-2-5-1,-2 0-848,-1 0 0,-7 5 1,1 1 34,-3-3 0,-2-1 1,-2 0-94,-3 3 1,1 4 0,-7 5 440,-1-3 0,-2 3 0,-2-3 0,0 5 386,0 5 1,1-1 0,3 6 0,1 3 344,-1 1 0,3 2 0,0 0 1,2 2 126,3 3 1,2-3 0,2 3 0,0-3-324,0-2 1,0 0 0,0 0 0,2-1-344,3-5 0,-1 5 0,7-6 0,-1 1 0,-1 1 0,6-6 0,-5 4 0,5-2-578,1-3 1,7-2-1,2-2 1,1 0-1143,1 0 1,-7-8-1,1-2 1,-5-4-192,-5-2 1,-4-1 1910,-7 1 0,0 0 0,0 0 0</inkml:trace>
  <inkml:trace contextRef="#ctx0" brushRef="#br0" timeOffset="1281">1476 207 8013,'9'-16'1527,"0"2"1,-5 1 0,1 3 0,-3-1 0,-6 2-125,-7 4 1,-3-2-1,-2 1 1,-2 3-1106,-3 1 0,3 7 0,-1 2 0,4 2-130,5 4 1,-1 1 0,-3 4 117,3 3 1,4-3 0,7 3-1,0-3 275,0-2 0,2 6 0,3-1 0,6-1-162,3-2 1,7-2 0,1 0-1,-1-2-349,2-3 1,-3 3-1,5-5 1,-2 0-419,-3-4 0,3-3 1,-2-2-1,-1 0-546,-2 0 1,-8-2 0,-1-3 0,0-4-699,0 0 0,-5-5 1,3 3-16,0-3 1256,-5-2 0,5 0 0,-7-1 10,0 1 0,0 0 1282,0 0 0,-2 2 1620,-3 3-1372,3 4 1,-5 9-1,7 3-707,0 6 1,0 3 0,0 2-1,0 0-45,0 0 0,7 1 1,2-1-1,1 0 215,1 0 0,0-2 0,3-2 0,-2-3-632,-1-2 0,0-1 0,5-6 0,0 0 0,-2-2 0,-1-3 0,-4-6 0,-2-3 0,0-8 0,-4-1 0,3-2 0,-3-3 0,-1-1 0,-4 1 0,-1 1 0,-3-2 0,-6 6 0,1 2 0,-3 3-270,-2 2 0,-5 2 0,-1 3 0,1 6-681,-2 3 0,5 2 1,-4 2-1,5 1 71,1 3 0,5 6 0,2 1 1,2 4-521,3 5 1,2 1-1,2-3 1,0 3-1147,0 2 1,8-4 2545,2 6 0,5-1 0,1 7 0</inkml:trace>
  <inkml:trace contextRef="#ctx0" brushRef="#br0" timeOffset="2200">1877 448 8571,'16'0'2882,"-7"-2"-1973,-4-3 1,3-4-1,-3-7 1,-2 0 0,-1 0-1,-2 0 1,0 0 409,0-1 0,0-4-1121,0 0 0,0-2 1,0 3-195,0-1 1,-2 1 0,-1 8-1225,-2 1 865,-1 7 0,6-1 1,2 10-1,2 8 155,1 6 1,2 1 0,-3 5 0,3 0 171,2 0 0,-6-6 1,4 3-1,-1-4 358,-1-2 1,0 0 0,-5 0 277,0 0 0,0 0 0,2-2 1788,3-3-621,-3-4-1230,5-7 0,-7-2 0,0-3-321,0-6 1,0 2-1,0-2 1,0-1-106,0-2 1,0-2-1,0 0 1,0-2 22,0-4 0,0 5 0,2-5 0,2 4 4,1 2 0,2-3 0,-3 1 1,3 4-147,2-1 0,1 7 0,7-1 0,-1 1 0,0 3 0,0 7 0,0 1-242,0 3 1,0 8 0,0 0-1,0 8-2093,0 3 1,0-4 0,-2 4 0,-3-2 291,-6-3 1,2 3-1,-1-2 313,-3-1 1,1-4-1,-1-4 1495,3-1 1,4-6 0,-3 4 2243,2-2 1,-3-1-829,4-6 0,-6-2 0,1-3-50,-3-6 1,-2-3 0,0-2 0,0 0-156,0 0 0,0 0 1,0 0-1,0 0-471,0-1 0,0-4 1,0 0-1,0 1-485,0 2 1,0 2 0,0 0-1380,0 0 0,0 6 285,0-1 1,2 7 689,3-1 1,-1 10-1,5 6 1,-2 3 390,-4 2 1,-1 2-1,0 2 1,2 1 400,1-1 0,0 3 0,-5-2 219,0-1 1,0-2 0,0-2 2221,0 0-31,0-7-2249,0-2 1,0-20-505,0-3 1,0-3 0,0 3-10,0 0 1,0-1-1,0 1 1,2-1 0,2-3-2,1-1 1,2 1-1,-2 8 1,4 1-56,0-2 0,5 6 0,-3 0 0,3 2 0,2-1 0,2 1 0,4 5 0,-1 7 0,2 2 0,-7 2-160,-2 0 1,1 5-1,-1 5 1,-3 0-528,-6 2 0,2-3 0,-2 5 0,-1 0-39,-2 0 0,-2-4 0,0 4 0,0-2-994,0-3 1,0-2-1,-2-4 390,-3-3 0,1-2 0,-7-6 1,-1 3 1329,-2-3 0,-2-8 0,0-4 0</inkml:trace>
  <inkml:trace contextRef="#ctx0" brushRef="#br0" timeOffset="2934">2807 287 19041,'14'11'0,"-1"-2"0,-2-2 0,1-3 1041,2-3 1,2-1-1,0 0 1,0-1 0,0-5-1,0-3 1,-1-1-718,-5-1 1,3 0-1,-8-5 1,-1 0-333,-2 0 1,-4 0-1,-4 2-249,-4 3 0,-4 4 1,-3 7-107,1 0 1,-1 0 0,-3 0 0,-1 0-1,1 2-12,2 3 0,2 4 0,0 7 0,0 0 210,0 0 1,5 0 0,3 0 787,0 0 0,3 0 1,5 0-1,0 0 163,0 1 1,0-7-1,2 1 1,3 1-787,6 3 0,3-5 0,2 1 0,2 1 0,3 3 0,-1-5 0,5-1 0,0 0 0,0 0 0,0-5 0,3 1 0,-3-3-1538,-2-2 1,4 0-1,-4 0 1,0 0 352,1 0 0,-3 0 0,-5-2 1,-2-3 1184,-3-6 0,10-3 0,-3-2 0</inkml:trace>
  <inkml:trace contextRef="#ctx0" brushRef="#br0" timeOffset="3718">3352 287 9713,'16'-16'4915,"-7"0"0,-2 6-4168,-7-1 1,-7 7 0,-3-1-1,-5 3-457,-1 2 0,0 0 1,-2 0-1,-1 2-87,-2 3 1,-1 2 0,6 6-1,0-2 67,0 1 1,5 2 0,2 2 6,2 0 1,2 0-1,5 1 1,0-1 282,0 0 0,2 0 0,3 0 1,6 0-561,3 0 0,7 0 0,1 0 0,-3 0-246,-1 0 0,4-5 1,-1-3-1,-1 0-2096,-3-5 0,-1-1 0,0-2 77,0 0 1,1-5 0,-1-3 0,0 0 1117,0-5 0,0 4 1,0 0 1302,0 2 0,0-4 1,0 6-1,0 2 46,0 1 1,-5 2 0,-1 0 2963,3 0 0,1 5-1004,2 0 0,-7-1-1571,-4-9 0,-3-4 0,-2-7-349,0 0 0,0-6 0,-2-1 0,-1 0-69,-3 0 1,-1-4 0,4 4-1,-4-2-78,-2-4 0,3 5 0,-3-1 0,2 0-282,4 0 0,-4 5 0,-1-1-746,0 3 1,2 2-1121,-5 0 766,8 7 1,-4 4 0,7 10 0,0 6 256,0 3 0,0 2 1,0 0-1,0 0 273,0 0 1,5 0-1,0 0 1,-1 0 557,-2 0 1,3 0-1,2-2 138,2-3 0,-3 2 0,4-8 1,1 0-1,0 1 573,-1-1 0,1 0 0,3-3 1,-1 2 1731,-3 1 1,1 0 0,5-5-555,0 0 0,0 0 0,0 0 1,-3 0-1,-6-1 3547,-7-5-5237,-11 4 0,0-5 0,-8 7 0,-4 0 0,-2 0 0,0 0 0,-4 0 0,4 0 0,2 0 0,-4 0 0,4 0 0,0 2 0,0 3 0,2-3 0,5 4 0,0-5-128,0-1 0,-1 0-1254,1 0 0,6 0-2882,-1 0 4264,8 0 0,3 0 0,8 0 0</inkml:trace>
  <inkml:trace contextRef="#ctx0" brushRef="#br0" timeOffset="4284">3801 384 8032,'0'-11'6255,"0"0"-3139,0-1 0,0 6-2476,0 6 0,0 8 0,0 8-291,0 0 1,0 0 0,2 0-261,3 0 0,-1 0 1,5 0-1,-2 0-723,-3 0 1,3-5-1,0-1-2406,2 3 0,2-6-712,5-2 1,-6-5 3751,1-5 0,0-11 0,5-9 0</inkml:trace>
  <inkml:trace contextRef="#ctx0" brushRef="#br0" timeOffset="4758">3946 480 8135,'10'2'2066,"-1"3"-189,-2 6 0,1-4-248,-3-2 1,-3-5-1225,3-5 1,-3-4 0,-2-7 0,0 0-234,0 0 1,0 0 0,-2 0 0,-2 0-6,-1 0 1,0 0 0,5 0 117,0-1-379,0 9 1,0 2 0,0 12 18,0 4 0,5 5 1,2 1-1,0 0-403,0 0 1,4 5-1,-4 0 1,0-1 380,1-2 0,-1-8 0,-4 1 1233,3 2-93,-1 1 199,-5 2 1,0-9 110,0-7 0,0-7-670,0-9 1,0 0-561,0 0 1,0 0 0,0-2-1,0-2 1,0-1 98,0 1 0,0 3 0,0 1 0,2 1-5,3 5 1,-1-5 0,6 5-159,3-5 1,-4 6 0,1 4 0,3 3-60,1 2 0,2 0 0,2 2 0,3 3 0,-8 3 0,3 6 0,-2 0 0,0 4 0,2 3 0,-1-1 0,-3 1-1370,-1-1 0,-8 3 0,5-2-447,-1-1 0,-6-2 0,7-4 0,-3-1-1320,0-3 0,2-6 3137,-1 1 0,3-3 0,7-2 0</inkml:trace>
  <inkml:trace contextRef="#ctx0" brushRef="#br0" timeOffset="5231">4555 480 8307,'16'-6'726,"0"1"1,-5-7 0,-1 3-1,1-2 1,-2 0 0,-4-1 0,-3-2 2530,-2-2-2176,0 0 0,0 0 0,0-1 1,0 1 0,-7 2 0,-4 3-756,-3 6 0,-2 3 0,0 2 0,0 0-139,0 0 0,0 6 0,2 1 0,1 2-125,3 3 0,4 2 0,-3 3 0,2-1 73,4 0 1,1 0 0,2 0 0,2 0 157,3 0 1,4-2 0,7-2 0,0-3 84,0-2 0,0 4 0,0-5 1,0-3-379,0-1 0,-5-2 0,-1 0 0,1-2 0,-2-3 0,-2 1 0,-5-7 0,2-1 0,1-2 0,0-2 0,-5 0 0,0 0 0,0 0 0,2 7 0,2 2 0,1-1 0,2 7 0,-3-3 0,3 8 0,2 6 0,-4 10 0,4 3 0,0 0 0,0 0 0,-6 6 0,4-2 0,-1 3 0,-1 2 0,0-2 0,-5-1 0,0-4 0,0-2 0,0 4 0,0-4 0,-1 0-333,-5 0 1,3-1 0,-8-6 98,-1 0 0,3-2 0,-2-2 0,-1-3-224,-3-2 0,-1-1 0,0-6 0,0 0-333,0 0 1,-5-2 0,-2-3 0,-1-6-3211,1-3 0,-3-8 4001,4 1 0,-6-15 0,3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4:25.605"/>
    </inkml:context>
    <inkml:brush xml:id="br0">
      <inkml:brushProperty name="width" value="0.08571" units="cm"/>
      <inkml:brushProperty name="height" value="0.08571" units="cm"/>
      <inkml:brushProperty name="color" value="#E71224"/>
    </inkml:brush>
  </inkml:definitions>
  <inkml:trace contextRef="#ctx0" brushRef="#br0">882 113 8977,'11'0'2738,"-2"-2"1,-2-3-1683,-3-6 1,-8 2 0,-3 0 0,-2 0 0,-3 2-258,-3 0 1,5-4 0,-1 6 0,-2 0-461,-1-3 0,3 7 0,1-5 0,-3 5-40,-1 1 0,-2-6 1,0 1-1,0 1-137,0 3 0,0 1 0,0 0 0,0 0-125,0 0 0,0 0 0,0 0 0,0 0-82,0 0 0,0 0 0,-2 0 0,-2 0-43,-1 0 0,-1 0 0,6 1 1,0 3 11,0 1 0,0 2 0,0-3 0,0 1 71,0-1 0,0 3 1,0 0-1,0 0 26,0 0 0,5 0 0,1-3 0,-3 3-80,-1 2 0,-2-4 0,0 4-39,0-2 1,5 4 0,0-4 0,1 2 22,1 4 1,-5-4 0,5 1 0,-2 1 83,0-2 0,6 5 0,-4-3 0,0 3 29,0 2 0,4-5 0,-4-1 1,0 3-67,0 1 1,6 2 0,-5 0-1,3 0-149,0 0 0,-6 0 0,6 0 179,1 0 1,-3 0-1,2 0 359,1 1 0,2-1 0,2 0 61,0 0 0,0-6 1,0 1-196,0 1 0,0 3 1,0 1-1,0 0-39,0 0 1,0-5 0,0-1 0,0 3-143,0 1 0,6-3 0,-1-1 0,0 1-190,3-2 1,-5 5 0,6-3 137,-2 3 0,4-3 0,-4-2 0,0 0 41,0 0 0,4-4 1,-4 4-1,0 0 45,0 0 1,6 0 0,-3 3 3,5-1 0,1-2 0,-2 3 0,-2-3-125,-1-2 0,0 0 0,5-3-120,0 1 1,0 6 0,0-6 0,0-1-23,0-3 1,-5-1 0,-1 2 0,3 2 39,1 1 1,-3 1-1,0-6 1,1 0 311,2 0 0,2 0 1,0 0-1,0 0-247,0 0 1,0 0 0,0 0 0,0 0-318,1 0 0,-1 0 1,0 0 142,0 0 0,0 0 0,0 0-323,0 0 0,0-6 1,0-1 436,0-2 0,0 6 0,0-5 107,0 1 0,0 0 1,0-5-42,0 1 1,0 6-1,0-4-119,0 2 0,0-6 0,0 4-250,0 0 1,-1-5 0,-3 5 155,-1 0 1,-1-3-1,5 5 1,-3 0 87,-1-1 1,-6-2 0,4 3-14,-2-2 1,6 0 0,-4-4 344,-1 3 0,1 4 1,-5-4-255,1-3 1,1 4-1,-5-1 63,5-3 1,-3-1 0,6-2 126,-2 0 0,-1 5 0,-6 0 0,1 1 103,5 1 1,-4-5 0,3 3 175,-3-3 1,3 3-1,0 0-75,-1-1 0,-2-3 0,-2-1-56,0 0 1,0 0 0,0 0-15,0 0 0,0 0 0,0 0 0,0 0 189,0 0 0,0 5 0,-2-1 0,-2-4 23,-1-4 1,-2-1 0,3 5-110,-1 0 0,-7 0 0,3 0 0,-2 2-6,0 3 1,1-2-1,-6 8 1,0 2-78,-1 1 0,-4 2 0,0 0 1,-1 0-199,-1 0 1,5 0-1,-5 0 1,2 0-172,-1 0 0,1 0 0,7 2 0,1 1-1821,3 2 0,-1 1-585,-5-6 2550,7 0 0,2 0 0,7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7:53.658"/>
    </inkml:context>
    <inkml:brush xml:id="br0">
      <inkml:brushProperty name="width" value="0.04286" units="cm"/>
      <inkml:brushProperty name="height" value="0.04286" units="cm"/>
      <inkml:brushProperty name="color" value="#E71224"/>
    </inkml:brush>
  </inkml:definitions>
  <inkml:trace contextRef="#ctx0" brushRef="#br0">79 496 9612,'9'0'1404,"-4"-6"0,-8-1 0,-3-2 1,1-3-1,0-2 0,-3-3 1,1 0 95,0-5 0,-3 4 0,4-5-1644,3 0 371,-6 5-397,7-12 255,-5 12-161,7-5 348,0 7-1309,0 0 0,-6 0 0,1 0-1309,2 0 1,8 7 1331,6 4 0,-2 5 1014,1 5 0,8 4 0,7 7 0</inkml:trace>
  <inkml:trace contextRef="#ctx0" brushRef="#br0" timeOffset="317">384 239 8001,'10'-5'5405,"1"-1"-4363,-7 1 3450,3-2-3317,-7 5 1,0-7-676,0 4 1,-7 3 38,-4-3 0,-3-2 0,-2 1 1,-2 3-3,-4 1 1,5 2-1,-5 0-733,4 0 1,2 2 0,0 1 0,2 4-1,3 2 1,8 4 248,6 1 1,6 2-1,7-2 1,2-1-1,2-3 1,1 3 437,-1 1 1,-2 2 104,-2 0-162,0-7 83,-7 5-557,5-5 0,-12 7 0,1 0 1,-6 0-1,-8-1-1163,-3-5 1,-2 3 0,-2-8 0,-2-1 2,-1-2 0,-1-2 0,6 0 318,0 0 0,0-6 0,0-1 882,0-2 0,0-9 0,0-7 0</inkml:trace>
  <inkml:trace contextRef="#ctx0" brushRef="#br0" timeOffset="1077">1057 351 11298,'5'-10'0,"1"-1"0,-3-2 0,1 1 0,-1 0 0,3 1 0,-4-2 1063,-6-1 0,-5 5 1,-7 4-1,0 3 0,0 2 1,0 0-1,-2 0 1,-1 2-737,-3 3 0,1 4 1,3 7-1,0 0-314,2 0 1,-3 0 0,10 0-1,0 2 110,3 3 0,-1-3 0,2 4 138,1-5 0,3 5 766,1-1-703,7 1 88,2-6 0,1-2 304,1-3 0,0 3-286,5-3-139,0-4-116,7 0 0,-5-7-199,3 0 0,-3 0 108,-2 0 1,0-2-40,0-3 0,-5-4-189,-1-7 0,-4 0-732,4 0 763,-6 0-44,3 0-596,-7-8 454,0 7 1,0-7 203,0 8 0,0 0 0,0 0 0,0 0 0,0 0 0,0 0-13,0 0 1,0 6 430,0-1 0,0 5 1929,0-4-1571,0 6 0,0-1 1,0 10-332,0 6-350,0 3 0,0 9 0,0-3 0,0 7 0,7-8 0,-5 12 0,12-14-1851,-12 14 545,12-14 15,-12 14 1,11-13-2698,-8 3 2787,7-10 513,-3 3-3050,7-12 1752,-7 5 1986,6-7 0,1 7 0,9 2 0</inkml:trace>
  <inkml:trace contextRef="#ctx0" brushRef="#br0" timeOffset="1584">1394 415 8701,'0'-16'1123,"0"0"1,0 6 0,0-1 20,0-1 1,-7 4 0,-4 1-1,-3 2 1,-2 0 835,0 1 1,0 8-1655,0 1 0,0 6 1,1-4-1,3 0 105,1 0 0,8 5 0,-3-1 38,5 3 1,1 2 0,0 0-249,0 1 1,7-1 0,3 0 0,5 0-458,1 0 1,0 0 0,1 0 0,3 0-1035,1 0 0,1-2 0,-6-1 1,0-5-1504,0 0 1,0-3-1,0-7 1046,0-3 1,0-2 0,-2-6 1365,-3 2 0,3 6 1403,-3-6 0,-2 8 4147,2-2-3267,-1 3 1,-1 0-1,-4-3-1245,-3-6 1,-2-3-1,0-2 1,0 0-70,0 0 1,0-2-1,-2-2 1,-1-1-390,-2 1 0,-6 1 0,6-1 0,-1-3-442,-1-2 1,4 0 0,-6-4-1,1 3-62,5-3 1,-4 1 0,0-1 0,0 4-189,-1 2 1,3 2 0,5 5-1435,0 0 945,0 7 0,0 3 0,0 12-121,0 4 0,0 5 0,0 2 1,2 3-212,3 1 0,-3 6 1294,3-5 0,4-1 0,0-5 0</inkml:trace>
  <inkml:trace contextRef="#ctx0" brushRef="#br0" timeOffset="1858">1602 335 8066,'16'9'1087,"0"-3"1,-5-5 0,0-1 1878,1 0 1,2 0 0,1-1 2696,-5-5-5162,-2-3 0,-8-1 0,-2 1-236,-4 2 1,-2 1 0,-9 4 0,1-1-195,0-2 0,-1-1 0,-3 6-88,-1 0 0,-6 2 0,6 2 1,1 1-1,0-2-680,-1-1 1,3 4 0,-3-1-739,3-2 1,2 1-3707,0 1 5141,0-3 0,0 5 0,0-7 0</inkml:trace>
  <inkml:trace contextRef="#ctx0" brushRef="#br0" timeOffset="3643">1747 415 11953,'5'-10'2549,"0"-1"1,1 9 0,-6 2-1968,0 9 1,0 5 0,0 2 0,1 1-224,5-1 0,-3 0 0,8 0 0,2 0 137,1 0 0,-4-2 0,1-2-202,2-1 1,1-7 0,2 1 167,0-3 0,-5-2-309,-1 0 1,-6-7-1,1-4-276,-3-3 0,-2-2 0,0 0 0,0 0-43,0 0 1,0 0 0,0 0-1,0-2 9,0-4 1,0 4 0,0-3 345,0 3 370,0 2 0,2 2-541,3 3 0,-1 11 0,5 11 1,0 3-1362,-1 2 0,3 2 0,3 2 0,-1 1-235,-2-1 0,-3-2 1,5-2-1,-2-2 346,1-4 1,-3 3 0,2-8-1,1-1 231,2-2 0,2-2 0,0 0 1127,1 0 1,-1 0 0,0-2 1475,0-3 0,0-4 259,0-7 0,-6 0 0,-1 0-281,-2-1 1,-1 1-1,-8 0-1004,-3 0 0,-2 0 0,-6 2 1,2 3-446,-1 6 0,-2 3 0,-2 2 1,0 0-149,0 0 0,1 2 0,3 3-61,1 6 1,6 3 0,-4 2 0,2 0 0,3 2-89,2 4 0,2-5 0,0 5 0,2-4 172,4-2 1,-3 0 0,8 0 0,1-2 167,2-3 1,3-2-1,-1-6 4,0 2 0,0 1 0,0-6 1,-2-2-86,-3-3 1,1 1 0,-5-7 0,0-1-161,0-2 1,1-2 0,-5 0-319,2 0 209,1-8 1,-6 1 0,0-5 0,0 3-223,0 2 0,0 0 0,0 3-647,0-1 703,0-1 0,2 13 0,1 6 41,3 6 0,1 8 0,-4 9 1,3 1 59,-3-1 0,4 3 0,0-2 0,1 0 114,-1 3 141,5-7 1,-8 1 0,5-7 0,-1 1 751,1 3 214,2-6 0,3-4-619,-3-10 0,-4-4 0,-5-7 0,1 0-234,3 0 0,-1-6 0,-5-1 0,0 0 59,0 0 1,0-6 0,0 2 0,0-3-45,0-2 1,-5 0 0,-1 0 0,3 0 186,1 0 0,2 5 0,0 2 1456,0 2-1336,0 2 0,0 13 0,0 8-314,0 9 1,0 13 0,2 4 0,1 5-1341,3 1 1,5 5 0,-4 1 0,0-4-261,0-6 1,0 2 0,-3-5 0,3 0-501,2-3 0,-6-5 0,4-1 9,0 0 1,-3-7 1085,7-3 1,-6-4 779,6-2 1,-6 0 689,6 0 1,-6 0 462,6 0 0,-8-2 1,5-2 965,-1-1 1,-6-2 713,5 1-2029,-4 5 0,-1-7 1,3 7 544,1-5-988,1 5 1,-6-5-442,0 12 0,0-3-315,0 8 1,0-1-487,0 7 1,0-7 305,0 1 1,0-6 513,0 6 733,0-8 0,1 5 940,5-8-280,-5 0 1,7-2-743,-8-4 1,0 3 0,0-8 0,0-1-52,0-2 0,0-3 0,0 0 0,0-5 7,0-4 1,0-1 0,0-3-112,0-4 0,-6 3 1,1 5-1,1-3 1,3 1-288,1 1 1,0-2 0,-2 6-59,-4-2 0,5 6-905,-5-3 0,6 12-747,6 4 0,-5 12 0,5 4 0,-3 6 150,3 6 1,-5 3 0,7 7 0,-3-2-716,0-3 0,1 1 2217,-6-6 0,7-1 0,2-5 0</inkml:trace>
  <inkml:trace contextRef="#ctx0" brushRef="#br0" timeOffset="4075">2725 335 8437,'5'-10'938,"0"-1"1,1 6-1,-4-4 1,1 0 261,3 0 1,1 5-199,-2-1 1,-3 5-464,3 5 1,-3 4 0,-2 7-112,0 0 0,5 0 0,1 0 0,-1 0 231,2 0 0,-5 2 0,5 2 0,-2 1-53,1-1 1,4-8 0,-3-3-1,1 0-290,-1 0 1,5-5-1,-1 1-195,3-3 1,-3-4-1,-2-3 1,-2-6-166,-4-3 0,5-2 1,-3 0-1,-2-1-13,-1 1 1,4 0 0,-1 0 243,-1 0 1,-1 2-1,1 2 163,1 1 1,2 9-1,-3 2-106,1 9 0,2 7 0,-3 5 1,1 8-245,-1 7 0,3-1 0,-2 6 0,-1-2 0,-3 4 0,-1-5 0,0 4 0,0-4 0,0-1 0,0-5 0,0-5 0,0 0 0,-5-2 0,0 1 0,-8-1 0,3-3 0,1-4 0,-2 3 0,0 2-606,-5-2 1,0 1-221,0-6 0,0 0-751,0 0 1,-5-5 0,-2-2-1,-1-2 1,-1-4 1576,1-1 0,-3-16 0,-5-4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7:52.490"/>
    </inkml:context>
    <inkml:brush xml:id="br0">
      <inkml:brushProperty name="width" value="0.04286" units="cm"/>
      <inkml:brushProperty name="height" value="0.04286" units="cm"/>
      <inkml:brushProperty name="color" value="#E71224"/>
    </inkml:brush>
  </inkml:definitions>
  <inkml:trace contextRef="#ctx0" brushRef="#br0">254 496 8899,'7'10'2457,"3"1"1,3-9-1,-2-2 1,-6-9-1230,-3-5 1,-8-10 0,-1-2 0,-2-5-1,-1-1 1,-1 0 0,0 0 0,1 0-1201,1 0 0,-4 0 0,6 0 0,0 2-28,0 3 0,0 4 0,3 7 0,-1 0-972,1 0 1,2 0-1,2 0-2331,0 0 2158,0 7 1,0 3 0,2 12 335,4 4 1,-5 10 0,5 1 0,-4 1-770,-2 1 1,1-5 0,3 3 0,1-3-1319,-1-2 2896,-2 0 0,5 0 0,2 0 0</inkml:trace>
  <inkml:trace contextRef="#ctx0" brushRef="#br0" timeOffset="232">302 303 8060,'16'0'0,"-2"2"0,-1 2 1161,-3 1 1,1 0 0,5-5 2863,0 0 1,-5 0-1208,-1 0 1,-4 0-2040,4 0 1,-8 0 0,-2 0-506,-9 0 1,-7-2 0,-3-1 0,-5-2-275,0 1 0,-3-3 0,-3 1 0,1 3 0,2 1 0,1-3 0,-7-1 0,3 3 0,3 1 0,3 2 0,4 0-2202,-1 0 1,-1 0 924,6 0 1,7 2 0,6 1-188,6 3 1,6 1 0,9-4 0,2 3-946,1-3 0,7 5 2409,-1-3 0,11 7 0,3-3 0</inkml:trace>
  <inkml:trace contextRef="#ctx0" brushRef="#br0" timeOffset="632">574 255 11161,'0'5'2911,"-5"-1"0,0 17 0,1-3-2200,2-2 0,2 0 0,0 0 693,0 0 0,2 0 0,3 0-796,6 0 0,3-1 0,2-3 0,0-3-608,1-2 0,-1-1 0,0-6 0,0 0 0,0-8 0,0-2 0,-2-5 0,-3-1 0,-6 0 0,-3 0 0,-2 6 0,0-1 0,0-2 0,0-1 0,-6-2 0,-1 0 0,-2 2 0,-3 3 0,-2-3 0,-2 5 0,0-2-312,0 1 1,0 6-1,-1-3 176,1 0 1,0 5-1,0-3-68,0 3 1,2 4 0,2 1 0,3 4-334,2 2 1,-4-3 0,4 4-1746,-2 3 0,3-1-643,-4-1 2925,6-4 0,-3-7 0,7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8:07.328"/>
    </inkml:context>
    <inkml:brush xml:id="br0">
      <inkml:brushProperty name="width" value="0.04286" units="cm"/>
      <inkml:brushProperty name="height" value="0.04286" units="cm"/>
      <inkml:brushProperty name="color" value="#E71224"/>
    </inkml:brush>
  </inkml:definitions>
  <inkml:trace contextRef="#ctx0" brushRef="#br0">257 96 7991,'0'-10'0,"0"-1"0,0 0 0,0-5 0,0 5 3592,0 1 1,-2 4-500,-4-4-2740,5 6 0,-14-3 1,3 7-1,-6 0 1,-3 0-1,-1 2-76,-1 3 1,5-1-1,-3 6 1,3 5-274,2 4 0,0-1 1,2 3-1,1-3 135,3-2 0,6 2 0,-1 2 0,3 1 1077,2-1-914,0-2 1,0-1-1,2 1 16,3-2 1,4 4-1,9-9 1,1 1-165,3-1 29,-1-4 1,-3-2 126,3 0-27,-3 1-227,5-6 1,-7-6-516,0 1 0,1-7 259,-1 1 0,-2-9 1,-3-1-1,-4 0 1,-2-1-1,0-1-304,-1-2 1,-1 6 0,1-3 0,1 4-394,-1 2 605,-2 0-109,-2 0-58,0 7 180,0 2 1,0 5-416,0-3 480,0 18 0,1-5 43,5 19 1,1 3 0,5-5 0,-3 2-102,-2 0 1,4-8 0,-6 3-118,-1-4 200,5-2 0,-5-2 393,6-3 1,-4-2 586,4-4 0,1-3 1,3 1-147,-3-6 0,-2-6 0,-6-7-274,3 0 0,-1 0 1,-5 0-1,0 0-248,0 0 0,0 0 0,0-1 0,0 1-304,0 0 1,0 0-662,0 0 1,-2 7 254,-3 4 1,3 5 322,-3 5 1,3 4 0,2 7-1,0 0 125,0 0 1,0 0 0,0 1 0,0-1 481,0 0 0,2-2 0,1-2 1,3-1 161,-3 1 1,-1-3-142,-2 2 1222,0-7 1,5 1-1001,1-10 1,-1-4 0,-5-7 0,2 0-284,3 0 1,-3 0 0,3 0-223,-3 0 1,3-6 0,1 1 0,-3 1 0,1 2 67,1 2 1,-3 0-1,5 2 1,-1 2-971,-1 1 0,2 7-178,-2-1 0,4 3 1,6 4 325,-5 3 1,3-1-1,-6 8 1,2 4-1,3 4 85,2 0 0,1-3 0,-3-1 0,-1-1 324,1-5 0,3 3 1,1-8 529,0-1 0,0-2 0,0-4 0,0-2 1516,0-1-1469,0-8 0,-5 4 1,-3-7-1,1 2 1,-2 2-1,1 1 1530,-5-1-1355,-1 4 0,-2-6-293,0 3 1,-7 4-1,-4 2 1,-3 3-267,-2 2 0,0 0 0,0 2 0,0 2 170,0 1 0,1 7 0,3-1 0,1 5 121,-1 5 543,5-3 0,0 5-32,7-7-466,0 1-265,0-9 0,0 7 0,0-5 0,0 5 0,7-6 0,2 3 0,7-5 0,0 0 0,0 2 0,0-2 0,0 0 0,0-1 0,2-6 0,1 0 0,3 0 0,1 0 0,-4 0 0,3 0 0,-3 0 0,4-7 0,-3-4-7959,-6-3 7959,-5-2 0,-9 0 0,0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8:00.759"/>
    </inkml:context>
    <inkml:brush xml:id="br0">
      <inkml:brushProperty name="width" value="0.04286" units="cm"/>
      <inkml:brushProperty name="height" value="0.04286" units="cm"/>
      <inkml:brushProperty name="color" value="#E71224"/>
    </inkml:brush>
  </inkml:definitions>
  <inkml:trace contextRef="#ctx0" brushRef="#br0">175 553 8022,'10'5'3274,"1"0"-1308,2-1 0,-4-4 0,-1-5 0,0-8 0,-5-5-1101,-1-3 0,-2-8 0,0 3 0,-2-5 0,-3-3 0,-4-1 0,-2-3 0,2 3-1260,2 1 1,-3-3-1,2-1 1,1 4-406,0 6 1,-4-1-1,6 8-2680,2 1 519,1 2 1727,2 10 0,0 8 0,0 10 136,0 5 0,0 1 0,0 1 0,0 3-1022,0 1 2120,7 1 0,2 1 0,7 2 0</inkml:trace>
  <inkml:trace contextRef="#ctx0" brushRef="#br0" timeOffset="232">287 312 8598,'16'0'0,"0"0"0,0 0 0,0 0 2617,0 0 0,-5 0 1,0 0-553,1 0 0,-5-2 0,-3-3-247,-8-6 0,-5 4 1,-7 0-1629,0 0 0,-7 5 1,-4-5-191,-3 0 0,-2 5 0,0-3 0,2 3-265,3 2 1,-3 0 0,5 0 0,0 0-1794,3 0 0,5 2 1,0 1-242,1 3 1,8 6 1176,2-1 1,6-2-1,6 1 1,4 3-761,4 1 1,4 2 1881,4 0 0,3 0 0,7 0 0</inkml:trace>
  <inkml:trace contextRef="#ctx0" brushRef="#br0" timeOffset="714">399 488 8642,'11'0'4989,"-2"-1"-4262,-2-5 0,-2-3 1,-5-7-1,0 0 1,0-1-1,0-3 1,0-3 1398,0-2-1334,0-2 0,-7-5 0,-2 0 0,-1 2-467,-1 3 1,6-3 0,-6 5 0,0-2-530,2 0 0,0 8 0,6-3-1535,-2 5 0,-3 8 1096,3 3 1,3 13 0,-3 9-1,5 9 392,5 6 0,-1 6 0,7 4 1,-1 2 212,-1 1 0,5 1 1,-5-11-1,0 0 156,-3-4 1,1-2-1,-2 3 320,-1-5 0,-3-2 0,1-8 514,3 0 2523,-3 0-2462,5-7 0,-7-4-549,0-10 1,0-4 0,0-7-130,0 0 0,0 0 0,0 0-241,0-1 0,0 1 1,0 0-1,0 0-176,0 0 1,2 6 0,4-1 246,4-2 1,-1 6 0,2 2-164,1 3 1,-3 2 0,2 0 0,1 2 0,3 3-3,1 6 0,0 5 0,0 4 0,0 3-1446,0 2 1,-6-6 0,-1 3 0,-2-4-6530,-3-2 7975,5 0 0,-7-7 0,5-2 0</inkml:trace>
  <inkml:trace contextRef="#ctx0" brushRef="#br0" timeOffset="1480">688 456 8022,'11'0'0,"-1"0"2512,3 0 0,1 6 0,2-1-42,0-1-2427,0-3 0,-5-2 1,-2-5-1,0-4-156,0-5 1,-6-1 0,4 0 204,0 0 0,-5 0 0,4 0 179,-5 0 0,-2 2 0,-5 1 169,-5 3 0,-3 6 1,-2-1-86,0 3 0,0 4 0,0 3 0,0 6-159,0 3 1,5 2-1,2 0 1,1 0 91,-1 0 1,5 0-1,-1 0 188,3 0 1,2 0-1,0 0-110,0 0 1,7 1-1,4-3 1,3-2-201,2-1 0,0-6 1,0 4-1,0-2-903,0-3 0,6-2 1,-1-2-1,-1 0-827,-3 0 0,-1-2 1,-1-3-1,-3-6-838,-1-3 0,-6-2 0,4 0 1087,-2-1 1,4 1 1176,-6 0 1,6 6 2083,-6-1-137,8 0 1,-10-3 1696,8 3-2442,-7 4 0,3 9-660,-7 3 1,0-1-1,0 7 1,0 1 91,0 2 1,0 2-1,0 0-74,0 0 0,5 1 1,2-3-1,0-2 196,0-1 1,0-7-421,-1 1 1,3-5-180,7-5 1,-7-4 0,-2-7-240,0 0 1,-5-6-1,3 1 246,-3 1 1,3 2-1,1 2 478,-3 0 1,6 7-242,2 4 0,-2 3 0,0 4 0,-2 3-70,-4 6 1,4 3-1,0 4 1,1 2-316,-1 1 1,0 6 0,-4-4 0,3 0-169,-3 0 0,-1 4 1,-2-4-1,0 2 2,0 4 1,0-1 0,0 1 0,0-4-20,0-2 1,-2 4-1,-1-4 1,-4 0 5,-2 0 1,3-2 0,-3-5 0,1 0-325,-1 0 0,-2-1 0,-5-5 0,0-4-119,0-4 1,-2-2 0,-2-2 0,-3-4-6,-2-4 749,-1-12 0,-6-10 0,-1-9 0</inkml:trace>
  <inkml:trace contextRef="#ctx0" brushRef="#br0" timeOffset="2161">1923 296 13269,'-2'-16'0,"-3"2"0,-6 1 1228,-3 3 1,-2 6 0,-2-1 0,-2 3-1,-3 2 1,0 0 0,0 0 0,1 2-434,-1 3 1,5-1 0,-3 6-966,3 3 0,4-4 0,3 1 528,6 3 1,3-4-1,4 0 276,3-2 1,6 3 0,8-2 0,5 1-615,1 3 0,-4-3 0,6 2 1,-1 1-21,-1 2 0,-2-3 0,-6-2 0,-3 0 0,-4 0 0,3 1 0,-8 6 0,-1 0 0,-9 1 0,-6-1 0,-3-2 0,-2-3 0,-1 3 0,0-5 0,-3 1-424,-1 1 1,-1-7 0,6 1 0,0-3-1580,0-2 0,0 0 1,0-2-257,0-3 1,7-4 0,4-7 820,3 0 1438,2 0 0,14-8 0,4-1 0</inkml:trace>
  <inkml:trace contextRef="#ctx0" brushRef="#br0" timeOffset="3091">2131 456 10314,'11'-14'0,"-2"2"0,-2 1 0,-2 0 1778,2 2 0,-5-5 0,2 5 0,-6-1-946,-3-1 0,-10 7 0,1-1 0,-6 3-517,1 2 1,-4 0 0,1 0 0,3 0-259,1 0 1,-4 2 0,1 3 0,3 6-92,6 3 1,-2 2 0,5 0 25,0 0 1,2 0-1,7 0 1,0 0 313,0 0 1,5 1 0,2-1 0,2-2 187,3-3 1,3 1 0,1-5 0,0 0-236,0 0 1,0-1 0,0-6 0,0 0-188,0 0 1,0 0 0,0 0-82,0 0 0,-5-7 0,-2-4 0,-2-3-271,-4-2 0,1 0 0,0 0 0,1-1 61,-2 1 0,-1-5 0,-2 0 1,0 1 214,0 2 1,0 2-1,0 0 257,0 0 129,0 7 0,2 2 240,3 7 0,-1 2-554,7 3 0,-6-1 0,4 7-2,-2 1 1,-2 2 0,-3 2-465,3 0 0,3 0 0,2 0 0,-3 0-200,0 0 0,-3-5 1,5 0-10,-2 1 1,6-5 0,-5 1-1658,1-1 1652,6-6 0,-8 5 1,5-12 232,-1-4 1,-6-4-1,4-3 327,-2 1 1,0 2 0,-3 2 604,1 1 0,1 0 610,-6-5 0,1 6 0,3-1 808,1-2-456,1 6-1238,-6 0 0,2 9 0,1 3-107,2 6 1,1 3-1,-6 2 1,2 0 102,3 0 0,-2 0 0,6 0 23,-2 0 0,1-1 1,-3-5-333,6-4 1,-2-4-1,-1-4-193,0-4 1,2-2-1,-4-9 87,-3 1 1,4 0 0,-1 0 0,-3 0 219,-1 0 1,0 7 0,1 2 372,3 0 1,1 5 0,-4-1-405,3 6 0,4 1 0,-2 7 0,-1 1-168,0 2 0,3 4 0,-2 2 0,-1 3 98,0 2 1,4 0 0,-4 3-1,0-1-10,0 2 1,-2-5 0,-5 3 0,0 0-83,0-2 0,0 3 1,0-4-1,0-1-55,0 0 1,-5 4 0,-2-6-1,0 0-211,0 3 0,-6-7 1,2 5-1,-3-6-383,-2-6 0,0 5 0,-2-6 1,-1 0-249,-3-4 1,-4-5 0,4-7 1011,3-9 0,-6-7 0,0-10 0</inkml:trace>
  <inkml:trace contextRef="#ctx0" brushRef="#br0" timeOffset="3683">3254 521 8037,'0'16'4655,"0"0"0,1-6-3513,5 1 1,-4-15 0,3-3 0,-3-10 0,-2-10 0,0-4 0,-2-1 0,-2 0-819,-1 0 1,-2-2 0,3 1-1,-1-1-338,1 3 0,-3 8 0,2-2 0,1 2-176,3 4 0,-5 1 0,1 2-2145,1 0-2773,2 0 4234,2 0 0,0 8 0,0 8 1,0 9 321,0 6 1,0 1 0,0 1 0,0 3-4694,0 1 5245,0 1 0,8 1 0,1 2 0</inkml:trace>
  <inkml:trace contextRef="#ctx0" brushRef="#br0" timeOffset="3922">3334 360 8037,'16'0'2686,"0"0"1,0 0 5801,0 0-7929,-7 0 0,-9 0 1,-11 0-1,-5 0 552,-5 0 0,1 0 0,-7-2 92,-1-3-1203,-2 3 0,-2-7 0,-1 6 0,3-3-646,3 3 0,2 1 0,6 2-2659,-2 0 1,-1 0 782,6 0 1,7 7 1483,4 4 1,10 3-1,8 0 1,4-1-420,5-2 0,6-2 0,-1 3 1457,3-1 0,2-1 0,1 6 0</inkml:trace>
  <inkml:trace contextRef="#ctx0" brushRef="#br0" timeOffset="4370">3302 456 7770,'26'9'0,"-1"-2"0,-1-1 751,-5-1 0,-6 0 643,-3-5 1,-1-1-1,2-5 1,-6-4-543,-3-5 1,-7-2 0,-1-3 0,1-3-332,-2-2 0,0-4 0,-4-6 0,4-3 0,2 1 0,-1 0 0,3 1 1625,1 6-1822,-5-2 0,5 8 0,-3-2 605,3 4-1002,2 4 1,0 11 0,0 7-146,0 9 0,0 13 1,2 4-1,1 6 0,4 6-16,2 5 0,-3-2 0,2 1 0,0 3-108,-5 1 1,4-5 0,-1-3-1,-3-5 365,-1-1 0,-2-7 0,0-3 0,0-4 374,0-2 1,0-6 1650,0 1-1087,0-7 1,0 1-474,0-10 1,0-4 0,0-7-489,0 0 0,0 0 0,0 0 0,0 0 0,0-1 0,0 1 0,0 0 0,0 0 0,0 0 0,5-5 0,2 0 0,2 1 0,-3 4 0,4 5 0,3 6 0,1 3 0,2 2 0,0 0 0,0 0 0,2 9 0,2 5 0,1 8-910,-1 3 1,-8-4 0,-1 4 0,-1-2-1605,-1-3 0,-1-2 0,-8-2-17,0 0 0,1-7 2531,5-4 0,-5-10 0,7-4 0</inkml:trace>
  <inkml:trace contextRef="#ctx0" brushRef="#br0" timeOffset="4742">3735 424 8627,'16'0'3819,"0"0"0,0 0-3204,0 0 0,-6 0 1,1 0-1,0-1-257,-2-5 0,3 3 1,-5-8-1,1-2-264,-1-1 0,3-4 0,-4-1 50,-3-3 0,-1 1 0,-2 5 36,0 0 0,-2 2 0,-3 3-237,-6 6 0,-3 3 0,-2 2 109,0 0 1,5 2-1,0 3 128,-1 6 0,0 3 1,-1 2 141,2 0 0,8 0 0,-3 0 1,5 0 269,1 0 0,1 0 0,3 0 0,3-1-76,2-5 0,2 4 1,5-3-1,0 3-347,0 2 1,-2 0 0,-1 1-1,-3-3-502,3-4 1,-1 5 0,1-6 0,-3 1-1229,3 1 0,-4-7-1716,1 1 0,-4-3 0,3-4 2656,-2-3 1,5-11 0,-3-9 0</inkml:trace>
  <inkml:trace contextRef="#ctx0" brushRef="#br0" timeOffset="5196">4023 360 8037,'9'-9'8999,"-2"4"-7512,-7 10-1322,0-3 0,0 12 1,0-3-1,0 3 117,0 2 0,0 0 0,0 0 1,0 2 61,0 4 1,2-5 0,2 5 0,3-6 297,2-5 0,-4 3 0,6-5-278,1 0 1,-3-2 0,2-7-183,1 0 1,1-2 0,-1-3 0,-3-6-187,-2-3 0,4-4 0,-6-2 0,-1-3 21,-2-2 1,3 4 0,0-4 255,-1 2 0,3 1 0,-2 6 0,-1 0 183,-2 0 0,0 7-61,3 4 1,-2 3 0,6 4-396,-2 3 0,4 9 0,-6 8 0,1-1-36,1 2 0,-3 2 1,4 7-1,0 0-115,-5 1 1,4-1 0,-1 1-1,-3 3-71,-1 2 0,-2-1 0,0-5 0,0 0-55,0 0 1,0 0 0,0 0 0,0-1 137,0-5 0,0-1 0,-2-5 1,-3 1 1,1-5 0,-5-5-1,0 0 1,1-1-309,-5 1 0,-1-7 0,-4 1 0,-2-3-1278,-1-2 1,-8-7-1,1-6 1,-4-6 1723,0-8 0,-11-11 0,9-3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7:59.283"/>
    </inkml:context>
    <inkml:brush xml:id="br0">
      <inkml:brushProperty name="width" value="0.04286" units="cm"/>
      <inkml:brushProperty name="height" value="0.04286" units="cm"/>
      <inkml:brushProperty name="color" value="#E71224"/>
    </inkml:brush>
  </inkml:definitions>
  <inkml:trace contextRef="#ctx0" brushRef="#br0">16 200 14146,'-9'7'6078,"4"4"-5630,3 3 1,2 7 0,0 1 0,0-3-34,0-1 0,0 3 1,2 3-1,1-1-4,3 0 1,6 4-1,-1-6 1,3-3-207,2-6 1,-5 3 0,0-6 0,1-1-70,2-2 1,-3-4-1,0-2-190,1 0 1,1-2-1,-1-2 1,-3-3-219,-2-2 0,0-3 0,-3-8-77,1-1 1,0-2 0,-3 1 0,2-3 0,1-1 112,-1-1 0,-2 5 0,-2-3 0,0 2-393,0 4 0,0 6 363,0 3 478,7 6 1,-4 4 0,6 12-178,-2 8 1,4 0 0,-4 5-1,2 0-63,3-1 0,-3-2 0,0 3 0,0-2 27,0-3 1,-4-3 514,6-1 1,0-1 384,5-5 1,-5-3 0,-1-7-469,3 0 1,-6-1 0,0-3 0,-2-3-125,1-2 1,-1 4-1,-5-6 1,0-1-308,0-3 0,0-8 0,0-2 0,0-1-764,0-1 0,-5 0 1,-2-5-1,-1 0-400,1 0 0,2 7 0,5 4 0,-2 3-1711,-3 2 46,3 0 1,-5 9 2828,7 7 0,7 14 0,2 11 0</inkml:trace>
  <inkml:trace contextRef="#ctx0" brushRef="#br0" timeOffset="518">529 440 7923,'2'9'3276,"3"-3"1,-3-6 0,3-6-1038,-3-4 1,-2-10-1947,0-1 1,0-8 0,0 2 0,0-3-193,0-2 0,-5-5 0,-2-1 0,0 3-260,0 1 0,1 3 1,4 5-1,-1 4-92,-3 5 1,1 0-360,5 1 1,0 9 342,0 7 1,0 15 0,2 11 0,1 6-93,3 6 1,5 1-1,-6 6 1,0-5 276,2 0 1,-5-3 0,3-3 0,-3 0 273,-2-2 1,0 2 0,0-11 0,0 0 901,0 0 0,6-1 904,-1-6-765,0-7 0,1-4-902,-1-10 1,0-4 0,-5-7-1,0 0-9,0 0 1,0-1-1,0 1 1,0 0-323,0 0 0,0 0 0,0 0 0,0 0 0,0 0 0,0 0 0,0 6 0,2 1 0,3 1 0,-1 3 0,7 5 0,1 0 0,-3 5 0,0 3 0,0 1 0,0 3 0,-4 2 0,6 4 0,0 2 0,-3 1 0,5 6 0,-6-6 0,0-1-2267,0-2 0,0-2 0,-3 0-2013,1 0 0,8-7 4280,-3-4 0,5-18 0,1-4 0</inkml:trace>
  <inkml:trace contextRef="#ctx0" brushRef="#br0" timeOffset="864">850 408 7923,'5'-10'1118,"1"-1"1,-1 6 0,-5-6 4246,0-2-4358,0 6 1,0 2 0,0 10-329,0 6 0,2 3 0,1 2 0,3 0-97,-3 0 0,1 0 1,-1 0-1,4 0-9,2 0 1,0-5 0,4-2-1,-3-2-94,3-3 1,-4-2-1,1-2-423,3 0 1,1 0 0,0-2 0,-3-4-57,-5-4 0,1-5 0,-2-1 0,-1 0-71,-3 0 1,-1 0 0,0 0 0,0 0-262,0 0 1,0 0-1,-1 0 56,-5 0 1,3 2 0,-8 1 0,-2 5 65,-1 0 1,-2 3 0,0 5 200,0 0 1,0 2 0,0 3 0,0 4-177,0 0 0,5 5 1,2-3-1,0 1-1244,1-1 1,2 2 0,-3-6-1679,2 2 3107,2 1 0,5-1 0,0-2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8:18.610"/>
    </inkml:context>
    <inkml:brush xml:id="br0">
      <inkml:brushProperty name="width" value="0.04286" units="cm"/>
      <inkml:brushProperty name="height" value="0.04286" units="cm"/>
      <inkml:brushProperty name="color" value="#E71224"/>
    </inkml:brush>
  </inkml:definitions>
  <inkml:trace contextRef="#ctx0" brushRef="#br0">1 338 9302,'0'-16'4915,"0"0"0,0 8-4053,0 8 0,0 8 0,0 8 0,0 0-838,0 0 1,5 7 0,2 4-1,0 1 122,0-1 0,6 8 0,-4-3 1,1 2 42,1 0 1,0-2-1,3 0 1,-1 0-95,-3 0 0,-4-1 1,2-3-1,1-3 49,0-2 1,-5-1-1,1-6 1,-3 0 133,-2 0 0,0-5-647,0-1 0,-2-6 404,-3 1 0,3-10 0,-5-6 1,2-3 221,-1-2 0,-4-6 0,4-1 1,1-2-36,-2-3 0,5-8 1,-5-1-1,2 1-148,-1 2 0,1-3 0,5-2 1,0-1-1,0 1 0,0 4-70,0 1 0,0 7-23,0 0 0,2 2 0,3-1-23,6 4 0,3-1 1,2 4-1,0 3 0,0 5 174,0 4 1,2 1-1,1 6 1,3 0 141,-3 0 0,-3 7 0,-3 4 1,-4 5-275,-2 6 0,-2 3 0,-5 5 0,0-2-193,0-1 1,-7-2-1,-2 3 1,-1-3-995,-1-1 0,0-3 1,-5-5-1,0-2-399,0-3 1,0 1 0,0-6-4976,0-3 6561,0-1 0,7-16 0,2-4 0</inkml:trace>
  <inkml:trace contextRef="#ctx0" brushRef="#br0" timeOffset="683">353 386 10333,'16'0'0,"0"0"3664,1 0 0,-1 0-2414,0 0 1,0 0 0,-2-2-1029,-3-3 0,1 1 0,-7-7 0,-1-1-268,-2-2 0,-2 3 1,0 0-1,0-1 27,0-2 1,-2 3 0,-3 2-253,-6 2 1,-3 1 0,-2 6 0,0 0 112,0 0 1,0 2 0,1 4 0,3 4 112,1 5 0,6 2 0,-4 3 0,2 1 7,3-1 0,2 0 0,2-1 0,0 2 203,0-1 0,2 3 1,4-1-1,4-3 338,4-1 1,4-4-1,2-1 1,1-4 49,-1-2 0,-1-2 0,1-5 0,1 0-191,-1 0 1,-2 0 0,-2-2-470,0-3 0,-2-9 0,-1-8 0,-4 1-467,-2-2 0,0 3 1,-4-6-1,3-1-393,-3 2 0,-1-4 1,-2 6 205,0-2 1,0 6 710,0-3 0,5 13 3,1 9 1,-1 7 0,-5 10 0,0 0 254,0 5 1,0-4 0,0 5 0,0-2 201,0 0 0,0 1 1,0-6-1,0 0 526,0 0 1,5 0 297,1 0 0,-1 0-44,-5 0 1,2-7-738,3-4 0,-3-5-453,3-5 0,-3-4 0,-2-7 0,0 0 0,0 0 0,2 0 0,2 0 0,1 0 0,2-6 0,-3 1-91,1 2 0,7 2 0,-1 5 0,3 3-889,2 2 0,0-4 0,0 6-2075,0 1 0,0 3-1919,1 1 4974,-1 0 0,-15 0 0,-2 0 0</inkml:trace>
  <inkml:trace contextRef="#ctx0" brushRef="#br0" timeOffset="1304">1123 594 7904,'0'11'1529,"2"-2"437,3-2 0,-3-4 0,3-8 0,-3-7 0,-2-6-82,0-4 0,0-1 1,-2 2-1,-1-6-1669,-3-3 1,-4-2 0,4 0-1,1 0-72,-2 0 1,5 0-1,-3-1 1,3 1-36,2 0 1,0 2 0,0 2 0,0 3-109,0 1 0,5 3 0,3 5 0,-1 0 0,0 0 0,5 5 0,-1 2 0,3 2 0,2 4 0,0 1 0,0 4 0,0 3 0,0 4 0,0 9 0,-1 1-1140,-5 3 0,-3 4 0,-7-2 0,0-1-2137,0 0 0,-1-2 0,-5-5 3195,-4 0 1,-5 0-1,-1 0 1</inkml:trace>
  <inkml:trace contextRef="#ctx0" brushRef="#br0" timeOffset="1527">1235 370 12256,'7'9'8420,"4"-4"-7740,-4-3 1,-12-2-1,-11-2 1,-4-2-72,-3-1 0,-2-2 1,-7 3-1,2-1-882,3 1 1,-3 3 0,5 1 0,0 0-1116,4 0 0,3 5 0,2 0-6085,0-1 6269,0-2 1,9-2-1,7 0 1204,8 0 0,14-7 0,3-2 0</inkml:trace>
  <inkml:trace contextRef="#ctx0" brushRef="#br0" timeOffset="1889">1251 402 8403,'16'5'0,"0"2"1914,1 2 1,-1-5 0,0 1-387,0-3 0,0-2 0,0 0-1016,0 0 1,0 0-1,0 0 1,0-2-22,0-3 0,-5 1 0,-3-7-114,0-1 1,-3-2-1,-5-2 1,-2 1-686,-3 5 0,-4-3 0,-7 8 0,0 1 81,0 3 0,-6 1 0,-1 0 0,0 0 128,0 0 1,2 1-1,5 5 1,-1 4 207,1 5 1,2 1-1,2-2 1,3-2 474,2-1 0,1 0 0,6 5-69,0 0 1,2 0-1,3 0 1,6-2 281,3-3 0,2 3 0,2-3 1,2 1-798,1-1 0,6 1 0,-6-4 0,1-1 0,1 0 0,-4 4 0,6-6 0,-1-2-2909,-5-1 1,-1-2-1,-2-2 113,0-3 0,-5 2 0,-2-8 2796,-2-2 0,12-8 0,-1-4 0</inkml:trace>
  <inkml:trace contextRef="#ctx0" brushRef="#br0" timeOffset="2198">1700 434 7904,'15'-11'1773,"-3"0"-500,-1-1 1,-8-2-1,3-2 1,-5 0-66,-1 0 1,-1 5-1,-5 2-822,-4 2 0,-5 2 1,-1 5-1,0 1 1,0 5-1,0 3 1,2 1 230,3 1 1,-3 0-1,5 5 10,0 0 0,-3 0 0,6 0-88,3 0 0,1-5 0,2-1 201,0 3 0,7 1 0,4 2-740,3 0 0,0-5 0,-1-2 0,-2 0 0,1-1 0,-3-4 0,0 3 0,-2 0 0,5-5 0,-1 3 0,3-3 0,2-2 0,0-2-2051,1-3 0,-7 1 1,-1-6-1,0-1-502,0 2 1,-4-3 0,4 5-1507,-2-2 4059,6 5 0,-4-10 0,7 5 0</inkml:trace>
  <inkml:trace contextRef="#ctx0" brushRef="#br0" timeOffset="2435">1909 530 8960,'16'14'1586,"0"-3"0,-5-4 1,-2-9-861,-2-3 1,-2-4-1,-5-7-171,0 0 1,0-5 0,0-1-1,0 3 1,0-1 0,-2 0 0,-1-1-78,-3 1 0,1-3-755,5 2 1,-5-6-1,-3 4-99,0-2 1,4 4-1,-3-4 1,2 2-413,-1 3 1,1 2-3222,5 2 2235,0 7 1,0 4 351,0 10 1,0 4 1421,0 7 0,7 0 0,2 0 0</inkml:trace>
  <inkml:trace contextRef="#ctx0" brushRef="#br0" timeOffset="2691">2021 290 7904,'7'8'609,"4"-2"0,1-3 0,1 1 0,-2 1 1172,1-1 0,-3-2 0,2-2 1217,1 0 1,-3 0 132,2 0-2883,-8 0 0,3 0 0,-12 0 0,-4 0 0,-5 0-119,-1 0 0,0 0 1,-2 0-71,-3 0 0,1 0 0,-5 0 1,1 0 27,-1 0 1,5 0 0,-3 0-1003,0 0 1,10 0-1,-3 0-4343,2 0 3306,0 0 1,7 0 0,7 0 1951,8 0 0,14-8 0,3 0 0</inkml:trace>
  <inkml:trace contextRef="#ctx0" brushRef="#br0" timeOffset="3200">2502 370 9585,'16'0'2884,"0"0"0,-5 0 0,0 0 3192,1 0-4880,-5 0-501,0 0 0,-19 0-252,-4 0 0,-4 0 0,4 1 0,0 3-443,0 1 0,-5 1 0,-1-6 0,1 2 0,-2 3 0,5-3 0,-5 3 0,1-3 0,1-2 0,0 0 0,5 0 0,0 0 0,0 0 0,5 0 0,0 0 0,-1 0 0,5 0 0,-1 2-1678,8 3 1,0-2-1,2 6-510,4-2 2188,-5-1 0,7-6 0,-8 0 0</inkml:trace>
  <inkml:trace contextRef="#ctx0" brushRef="#br0" timeOffset="4210">2823 610 10245,'0'-16'0,"0"-2"0,0-1 957,0-3 1,0-1 0,-2 2 0,-1-4 0,-3-4 0,1-1 0,-1-4 0,-1-1-659,-2-5 0,4 7 0,-4-5 1,2 4-1,2 4 0,-1 3 1,1 6-150,1 3 119,3 9 1,1 4 0,1 12 0,3 7 117,1 6 0,6 8 1,-4 1-262,2 6 1,2 1 0,3 5 0,-3-2 0,-4-3 91,0-2 1,-5-2 0,3-2 0,-3-3-67,-2-6 1,0-3 0,0-2 546,0 0 848,0-7-518,0-2 0,0-9-1027,0-3 0,0-4 0,0-7-2,0 0 0,0 0 0,0 0 0,0 0 0,0 0 0,5 0 0,2 0 0,2 0 0,4 0 0,-4 0 0,1 1 0,3 3 0,1 1 0,4 8 0,1-4 0,5 1 0,1 1 0,-6 0 0,4 6 0,-1 5 0,-1 4 0,0 5 0,-4 1 0,-1 0 0,0 0 0,-2 5 0,-3 2 0,-6 0-643,-3 1 1,-2-3 0,0-3 0,0 1-1101,0 3 0,-2-1 0,-3-7-1149,-6-3 0,-3-6 2892,-2-10 0,0-18 0,-1-11 0</inkml:trace>
  <inkml:trace contextRef="#ctx0" brushRef="#br0" timeOffset="4999">3577 354 12519,'0'-16'0,"0"0"0,0 0 0,-2 1 0,-2 3 0,-3 3 780,-2 2 0,-2 1 1,-6 6-1,-3 0 1,-1 0-1,1 2 1,2 2-1,2 3-517,0 2 0,0 3 0,2 8 0,1 1-39,3-1 0,4-2 0,-3-2 0,2 0 296,4 0 1,1 7-1,4 0-192,3-3 0,4 1 0,7-10 0,0 1 0,0 1 0,0-4 0,0-2 1,0-4-1,0-1 0,0-2 0,0-2 0,0-3 0,0-6 0,-1-3-518,-5-2-27,-3 0 1,-1-5 0,-1-1 0,-1 3-261,-2 1 1,-2 2 0,0 0 0,0 0 128,0 0 1,0 5 315,0 0 0,0 6 0,1-4 2105,5 2-912,-5 2-533,7 5 1,-8 1-363,0 5 1,5-3 0,0 8 0,1 1-267,1 3 0,-4 1 0,6 0 0,0 0 0,0 0 0,0 5 0,3 1 0,-3-3-716,-2-1 0,6-2 1,-2 0-1,1 0-1822,-1 0 0,3-7 0,-3-4 973,3-3 1565,2-2 0,7 0 0,2 0 0</inkml:trace>
  <inkml:trace contextRef="#ctx0" brushRef="#br0" timeOffset="5332">3977 402 10208,'11'-6'0,"-2"-1"0,-2-2 2863,-3-3 0,-3-2-1342,-1-2-1261,0 0 1,-7 7 0,-3 2 0,-5 1-1,-1 1 524,0 1 1,0 3 0,0 2 0,0 5-484,0 4 1,0 3-262,0-3 0,5 5 0,3-5 208,0 5 1,1 1 0,4 0 0,-3 0 158,3 0 0,3 0 0,3 0 1,4-2 99,2-3 1,2 3 0,5-3-1,0 3-42,0 2 1,0 0 0,0-2-466,0-3 0,0 2 0,0-8 0,-5 0 0,0-5 0,1 0-33,2 0 0,-3 0 1,0 0-1,1-2-238,3-3 1,-1 2 0,-2-8 0,-1 0-2321,1 2 1,-4 0 0,-1 6-3043,0-3 5633,-5 1 0,-2-2 0,-9-2 0</inkml:trace>
  <inkml:trace contextRef="#ctx0" brushRef="#br0" timeOffset="5755">4170 658 13514,'7'9'1638,"-5"-3"0,3-12 1,-3-4-1,-2-5 0,-2-1 1,-1 0-404,-3 0 0,1-7 0,3-2 0,-2-2-1452,-1 1 0,-6-1 0,6-5 0,0 2-90,-2 3 1,5-2 0,-3 8 0,3 1-4380,2 3-301,0 0 3428,0 9 1,2 2-1,1 12 935,2 4 0,3-1 624,-3 2 0,4 0 0,7 5 0</inkml:trace>
  <inkml:trace contextRef="#ctx0" brushRef="#br0" timeOffset="5992">4330 306 10507,'16'0'3123,"0"0"0,0 0-1529,0 0 1,-9 0-1,-7 0 1,-8 0 0,-7 0-1142,-1 0 0,0 1 0,0 3 0,-2 3-973,-3 2 1,3 2-1,-5 5 1,2 0-605,-1 0 0,1-2 0,5-2 0,0-1-664,0 2 0,2 1 0,3 2 155,5 0 1,-1-5 0,2-1 1632,1 3 0,17 1 0,5 2 0</inkml:trace>
  <inkml:trace contextRef="#ctx0" brushRef="#br0" timeOffset="6198">4298 610 8524,'16'6'0,"0"-1"2907,0-2 1,-5-1-826,0-2 0,-8-2 0,3-3-724,-5-6 0,-1 3 0,-1-3-579,-5-2 0,-3 6 0,-7 0-650,0 0 1,5 5-399,1-3 0,1 1 1,-4 1-1,3-3-1208,-3 3 1,1-1-1,-1 1 132,3-3 1345,-1-6 0,-5 3 0,0-7 0</inkml:trace>
  <inkml:trace contextRef="#ctx0" brushRef="#br0" timeOffset="6762">4475 674 7947,'0'-16'878,"0"-1"0,0-3 0,0-1 0,0 1 0,0 2 0,0 0 363,0-3 1,-6 3 0,1-3-1,1 3-1691,2 2 1,-3 5-1,0 0-1165,1-1 243,2-2 1,4 5 359,4 4 0,-3 10 0,6 7-1491,-2 8 2503,6-2 0,-4 12 0,7-5 0</inkml:trace>
  <inkml:trace contextRef="#ctx0" brushRef="#br0" timeOffset="7067">4587 658 7821,'7'9'2435,"-4"-2"3146,8-7-3353,-7 0 1,3-7-1685,-7-3 1,0-5-1,0-1 1,0 0-89,0 0 1,0 0-1,0 0-374,0 0 1,0 0 0,0 0-149,0 0 1,0 0 0,0 0 0,0 0 0,2 2 155,3 3 0,4-3 261,7 3 1,-5 4 0,-1 2 277,3 3 1,1 2 0,2 2-368,0 3 1,-2 4-1,-1 9 1,-3 1-605,3 3 0,-4 6 0,2-3 0,-1 2 37,-1-1 1,4-1 0,-6 2 0,0-5-4151,0-5 0,0-1-2655,-2 0 7110,4-7 0,7-2 0,0-7 0</inkml:trace>
  <inkml:trace contextRef="#ctx0" brushRef="#br0" timeOffset="7541">5132 578 7947,'9'-16'1205,"-2"0"1,-2 0-228,1 0 0,-1 0 1,-5 0-1,-2 0 1,-1 0-1,-4 2 524,-2 3 0,-2-2-787,-5 8 0,5 0 1,1 5-339,-3 0 0,-1 2 0,-2 3 1,2 7-342,3 8 1,-2 0 0,8 5 0,1-2 41,3-4 0,1 1 1,0-1-1,0 3 506,0-3 0,1-3 0,5-3-86,4-2 1,5-6-1,1 4 1,0-2-249,0-3 1,-5-8-1,-1-3 1,1-2-381,-2-3 0,0-3 0,-6-3 1,3-1 41,-3-3 1,-1 6 0,0 6 118,3-3 0,-3 4 131,3-1 0,-1 8 0,-1 2 1,3 9-2,-3 5 1,4 4-1,-1 3 1,-1 4-162,2 0 0,-5 5 0,5-3 0,-2 3 0,1 3 0,-1-7 0,-5-1 0,0-2 0,0-3 0,0 3 0,0-2 0,0-1 0,0-2 0,-5-2 0,-2 0 0,-2 0 0,-4 0 0,-1-2 0,-2-1 0,0-3 0,0 3 0,0-4 0,0 0-196,0-2 0,0 4 0,0-6 0,0-2-1510,0-1 0,1-4 0,3-3 0,3-7 1706,2-8 0,-6-5 0,5-7 0</inkml:trace>
  <inkml:trace contextRef="#ctx0" brushRef="#br0" timeOffset="8566">5421 690 7872,'16'0'1375,"-2"2"0,-2 2 1,-3 3-160,-2 2 1,-1 1 0,-6 7-1,0-1 1,-2 0 0,-2 0-1,-3 1 1,-2 3-2423,-3 1 1,-1 1 0,1-8 0,1-1-2549,-1-3 3754,-2-6 0,-10 10 0,-1-5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8:16.872"/>
    </inkml:context>
    <inkml:brush xml:id="br0">
      <inkml:brushProperty name="width" value="0.04286" units="cm"/>
      <inkml:brushProperty name="height" value="0.04286" units="cm"/>
      <inkml:brushProperty name="color" value="#E71224"/>
    </inkml:brush>
  </inkml:definitions>
  <inkml:trace contextRef="#ctx0" brushRef="#br0">65 489 21434,'0'-16'0,"0"0"0,-2 0 904,-3 0 1,3-2-1,-4-2 1,3-1 0,-1 0-1,-1-1 1,0-1 0,-1 0-1347,1 0 1,-6-4 0,6 6 0,1 1 0,2 2-2520,2 2 2938,0 7 0,0 9 0,0 13 0,0 6 52,0 8 1,6-2 0,1 2 0,0 1-101,0 3 0,0-5 1,-3 1 174,1 2 1,1-6 0,-6 0 0,0 0 367,0 4 0,0-9 0,0-2 885,0-2 1,0-5-556,0 1-802,0-6 0,0 1 0,0-10 0,0 1 0,0-6 0,0-1 0,-2-3 0,-2 1 0,-1 3 0,0-1 0,5-5 0,0 0 0,0 0 0,0-6 0,0 1 0,0 2 0,0 1 0,0 2 0,0 0 0,0 0 0,0 0 0,0 0 0,1 1 0,3 3 0,1 1 0,2 2 0,-3-3 0,3 3 0,2 2 0,-4-6 0,6 4 0,1 0 0,3-3 0,1 7 0,0 1 0,0 2 0,0 2 0,0 0 0,0 6 0,-2 1 0,-1 3 0,-3 8 0,-4-2 0,4 7 0,1 1 0,-2 2 0,3 5 0,-6-1 0,-3-2 0,-1-1 0,4-7 0,-1 1 0,-2-3-542,-1-2 0,-2 0 0,2-2-4374,3-3 1,-1-4 4652,7-7 0,-1-14 0,6-4 0</inkml:trace>
  <inkml:trace contextRef="#ctx0" brushRef="#br0" timeOffset="416">498 264 21972,'-11'8'0,"2"2"0,2 5 0,3 1 1334,3 0 1,1 0-1,0 0 1,0 0-995,0 0 0,5 0 0,2 0 1,2 0-341,3 0 0,3-2 0,1-3 0,-2-4 0,-3 0 0,10-5 0,0 3 0,1-5 0,-1-5 0,-3-6 0,-9-3 0,3-2 0,-6 0 0,-3 0 0,-1 0 0,-2 0 0,0 0 0,-2-2 0,-3-3 0,-2 3 0,-6-4 0,1 5 0,-6 0 0,2 7 0,-5 1 0,1 2 0,-1 3 0,3 2 0,-4 2 0,5 0-175,1 0 0,0 0 1,1 2-1,3 2-1253,1 1 1,8 8 0,-3-3-558,4 5 1,2 1-1,2 0 1,4-2 252,4-3 1,4 3 0,4-4 0,2 3 1731,1-2 0,8 10 0,-4-3 0</inkml:trace>
  <inkml:trace contextRef="#ctx0" brushRef="#br0" timeOffset="670">834 473 8471,'16'9'4774,"-1"-6"1,-5-6-2777,-4-8 0,-5 2 1,-1-1-1,0-3-1475,0-1 0,-1-8 1,-3 1-1,-1 1-471,1 3 0,-3-5 0,0-1 0,0-2 37,0-3 0,-4-3 0,4 1 1,0 2-739,0 1 0,-4 2 0,4-2 1,0 6-861,0 3 0,1 7 0,4 2-3864,-3 2 3683,3-5 0,-3 17 0,8 0 266,3 8 0,5 3 1424,-6 0 0,7 7 0,-3 2 0</inkml:trace>
  <inkml:trace contextRef="#ctx0" brushRef="#br0" timeOffset="934">931 248 8471,'16'0'3748,"0"0"1,0 0 880,0 0 1,-6 0-1186,1 0-3444,-7 0 0,-4-1 0,-11-3 0,-3-1 0,-2-1 0,0 6 0,0 0 0,0 0 0,-6 0 0,1 0 0,-1 2 0,-1 4 0,4-5 0,-6 6 0,2-1 0,3-1 0,-3 0 0,1-5 0,3 2 0,1 4 0,7-5 0,1 5-7113,-3-4 3512,6-2 3601,0-8 0,14 7 0,2-7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8:33.320"/>
    </inkml:context>
    <inkml:brush xml:id="br0">
      <inkml:brushProperty name="width" value="0.04286" units="cm"/>
      <inkml:brushProperty name="height" value="0.04286" units="cm"/>
      <inkml:brushProperty name="color" value="#E71224"/>
    </inkml:brush>
  </inkml:definitions>
  <inkml:trace contextRef="#ctx0" brushRef="#br0">273 191 7927,'0'-11'823,"0"0"1,0-1 0,-2-1 0,-1 1 0,-4 3-1,-2 2 1,-6 2 0,-2-1 296,-5 1 1,-1 0 0,3 6 0,-1 3 0,0 3-1,-1 2 1,1 3 0,1 4-744,2 6 0,8-3 1,1 6-1,2 0-66,3 0 1,2-3 0,2 3 0,2 0 63,4-1 1,2-4-1,8 1 1,2-3-144,4-2 1,-4-1-1,5-5 1,-2-4-233,0-5 0,1-1 0,-6 0 0,0 0 0,0 0 0,-2-7 0,-1-5 0,-4-6 0,-2-3 0,-2-6 0,-5 4 0,0-2 0,0-4 0,0 4 0,0 0 0,0 2-395,0 4 1,0 1-361,0 2 868,0 7 0,0 9 0,0 11 76,0 3 0,5 9 0,2 4 0,2 5 0,2 3-124,-2 3 0,5-1 0,-5-5 0,0 2-65,-4 4 0,3-10 0,-3 4 0,-2-2 0,-1 1 0,-2-5 0,0-1 0,-2-1 0,-3-5 0,2-1 0,-8-4 0,0-1 0,2-3 0,-5-6 0,3 1-353,-3-3 0,-2-2 1,0 0-1,2-2 0,1-3-3523,3-6 0,4 1 1811,-4-7 1,6 0 0,-1-10-1916,3 6 3980,2 3 0,0-13 0,0-2 0</inkml:trace>
  <inkml:trace contextRef="#ctx0" brushRef="#br0" timeOffset="365">417 175 7927,'9'2'3276,"-3"3"1,-5 4 0,-1 7 1,0 0 1,2 2-2703,4 3 0,-3 0 0,6 3 0,0-8 10,0-2 1,-4-5 0,6 0-490,1-2 1,3-2 0,1-5-98,0 0 0,-6-2 0,1-3 0,1-6 0,-4-8 0,-3-3 0,-3 1 0,-2-2 0,0 3 0,0-5 0,0 0 0,0 0 0,-6 0 0,-1-1 0,-2 4 0,-3 5 0,-2 0 0,-2 1 0,0 2-519,0 4 0,-1 2 0,1 8 0,0 2-234,0 4 0,2 4 0,2 12 0,3 4 1,2 5-950,3 1 0,-3-2 1,2-2 437,1-1 1,2-2 0,2 2 1263,0-6 0,7-3 0,2-2 0</inkml:trace>
  <inkml:trace contextRef="#ctx0" brushRef="#br0" timeOffset="844">626 143 7927,'10'-15'1141,"-1"3"1,0 1 935,0-1 1,-5 3-1,1-2-82,-3-1 0,0 5-31,3 1-1792,-3-3 0,5 15 0,-7-1 0,2 7-109,3 5 0,-1 4 0,5 2 0,-2 2 22,-4 4 1,4-1 0,-1 1 0,-3-5-59,-1 0 1,3 2 0,1-4 212,-3-3 1,4-1 1320,-1-2-345,6-7 1,-8-2-1073,7-7 1,-8-2 0,2-3-145,-3-6 0,0-3 0,2-2 0,1 0 0,-2 0 0,-1-2 0,-2-1 0,0-5 0,0 0 0,0 4 0,0-3 0,0 1 0,0 1 0,0-6 0,2 6 0,2 1 0,1 2 0,0 8 0,-5-1 0,0-1 0,2 3 0,3-2 0,-1 7-117,7-1 0,-6 5 0,4 5-2265,-2 6 0,-2 9 0,-3 3 1,2 0-548,1 0 0,0 4 0,-5-4 2929,0 2 0,0-5 0,0 3 0</inkml:trace>
  <inkml:trace contextRef="#ctx0" brushRef="#br0" timeOffset="1012">947 319 7927,'5'11'3522,"0"-1"1,8-4-1937,-3 4 0,-1-6-1610,2 1-85,-7-3 0,-4-9 109,-11-4 0,-3-10 0,-2-4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8:28.257"/>
    </inkml:context>
    <inkml:brush xml:id="br0">
      <inkml:brushProperty name="width" value="0.04286" units="cm"/>
      <inkml:brushProperty name="height" value="0.04286" units="cm"/>
      <inkml:brushProperty name="color" value="#E71224"/>
    </inkml:brush>
  </inkml:definitions>
  <inkml:trace contextRef="#ctx0" brushRef="#br0">193 329 7870,'0'-11'845,"0"0"1,0-1-1,0-2 1,-1-1 276,-5 5 0,-3 3 1,-7 7-1,0 0 0,0 0-718,0 0 1,0 5-1,2 2 1,1 0-193,3 0 1,4 6 0,-3-2-1,0 3 151,1 2 1,4-6 0,-3 1 0,2 2 23,-1 1 1,1 2-1,5 0 1,0 0-11,0 0 0,0 0 1,2 0-1,3 2-97,6 3 1,-2-8 0,1 3 0,3-2 29,1 0 1,2-3 0,2-2-843,3-2 0,2 4 0,4-6 0,-5-1-1152,-5-3 1,-1-2 0,0-3 210,0-1 0,-1-8 1,-3 3-1,-1-6 440,1-6 1,-5 4 0,-1-5 0,-3 2 338,3-1 0,-5 1 1,5 5 750,-4 0 0,-2 0 0,0 0 662,0 0 1,0 5-1,0 0 1125,0-1 1,-2 5-1089,-4 2 0,5 5 0,-5 5 0,5 6 283,1 3 0,-6 2 0,1 0 0,1 2-378,3 3 1,1-3 0,1 3-1,3-1-250,1 1 1,6-3 0,-4 2 0,2-6 317,3-3 0,3-2 0,1 1-343,0-4 1,0-5-1,0-2-271,0-5 0,-5-3 0,-3-7 1,0 0-161,-5 0 1,4-5-1,-1-1 1,-3 1-297,-1-2 1,-7 5 0,-3-3 0,0 3-184,-5 2 1,-1 0 0,-2 0 0,0 2-248,0 3 0,0-2 0,0 8 0,0 1-381,0 3 0,0 2 0,1 5 263,5 5 0,-3 3 0,8 2 0,1 0-23,2 0 1,2 0 0,0 0-1,0 0-855,0 0 1767,8 0 0,8 7 0,9 2 0</inkml:trace>
  <inkml:trace contextRef="#ctx0" brushRef="#br0" timeOffset="422">626 585 9390,'16'9'5715,"-7"-3"-5235,-3-12 0,-5 3 0,-1-8 1,0-1-1,-1-3 0,-3-1 1,-1 0 52,1 0 0,-3 0 0,2-2 0,-1-1-391,-1-3 0,4 1 0,-6 5 1,2 0-174,3 0 1,0 0-593,-1 0 483,3 7 0,-5 14 0,9 13 0,1 3 5,3 3 1,5 4 0,-4-3 0,0 2 50,0 0 0,-2-8 1,-3 2-1,2-3 55,1-2 1,0 0 622,-5 0 1,0-5 0,2-2 1396,3-2 946,-3-2-2470,5-5 0,-7-7 1,0-3-1,0-5-276,0-1 0,0 0 0,0-1 0,0-5-109,0-5 1,0 4 0,0 0 0,0 2-556,0-1 0,0 6 0,2 7-2880,3 2 0,4 2 1448,7 5 0,-1 7 0,-3 2 0,-3 2-3469,-2-1 5374,-2 1 0,3 5 0,1 0 0</inkml:trace>
  <inkml:trace contextRef="#ctx0" brushRef="#br0" timeOffset="821">819 457 8151,'9'-16'4416,"-4"0"-2116,-3 0 1,-2 5-1115,0 1 0,-2 6-706,-3-1-450,3 3 1,-5 4-1,7 3 1,0 6 69,0 3 1,0 2 0,0 0 0,0 0 0,0 0 70,0 0 0,1 0 1,3 0-1,1 0-115,-1 0 0,3 0 1,0 0 25,2 0 1,-4-5 308,6 0 180,-7-8-12,3 4 0,-7-8-118,0-5 0,0 3 0,0-8 1,0-1-55,0-3 1,0-1 0,0 0-1,0 0-255,0 0 0,5 0 1,0 0-1,-1 0-20,-2 0 1,0-5 0,1-1 1,3 3 0,4 1 0,-3 4 0,0 1-502,1 2 0,4 8 0,-3-4-1158,0 0 1,0 5 0,-6-2-1447,3 8 1,-3-1 2991,-8 8 0,-4 0 0,-7 5 0</inkml:trace>
  <inkml:trace contextRef="#ctx0" brushRef="#br0" timeOffset="1594">1123 377 8019,'0'-9'1228,"0"4"1,0 10 0,0 6 0,0 3-1,0 2 1,2 0 0,2 2 0,3 1-508,2 3 0,-4-1 0,4-5 0,0 0 1,0-1-1,3-3-332,3-1 0,1-8 0,0 3 0,0-5-314,0-1 1,-6 0-1,-1-1-93,-2-5 0,4-3 1,-6-7-1,-1 0-166,-2 0 0,-2 0 1,0 0-1,0 0-203,0 0 0,0 0 0,0 0 209,0 0 1,0 0 1247,0 0 0,0 5-21,0 1 0,0 8-506,0 2 1,5 7-1,0 9 1,1 0-389,1 0 1,-4 2 0,6 3 0,0 6-224,0 3 0,-3-3 1,4 0-1,1-1 7,-2-1 1,3 4 0,-5-8-1,1-1-2371,-1-2 0,3-2-6899,-4 0 9331,6-7 0,-3-9 0,7-9 0</inkml:trace>
  <inkml:trace contextRef="#ctx0" brushRef="#br0" timeOffset="2060">1492 441 8004,'16'0'2865,"-2"7"0,-1 2 0,-4 4-1414,-2 3 1,4-4 0,-6 9-1003,-1-3 1,-3 4 0,-1 1 0,0 0-231,0 0 0,6 6 1,-1-3-338,-1 5 0,-3 1 0,1-2 0,2-1 0,1-5 100,-1 0 1,3 2-1,-2-4 1,-1-3 197,-3-1 0,5-7 1660,-1 0-1524,0-8 0,-5 2 0,0-10 0,0-7-225,0-8 0,-1-5 0,-3-9 0,-1-1-88,1-3 0,-3-1 0,2 2 1,1-4-33,2 0 0,2-4 0,0 8 1,0 1 229,0 2 0,0 2 0,0 2 1,2 1 145,4 3 0,2 6 0,8 0 1,1 8-348,-1 7 0,0-3 0,0 3 0,0 2 0,0 1 0,0 7 0,0 2 0,-2 2 0,-3 4 0,-2 6 0,-6 3 0,3-1-536,-3 2 1,-3-3-1,-5 5 1,-6 0-133,-3 0 0,3-6 0,0 3 0,-1-6-202,-2-6 0,-2-1 0,0-5 0,0 1-1913,0-1 0,0-4 280,-1-6 0,9-3 2503,2-7 0,4-7 0,2-2 0</inkml:trace>
  <inkml:trace contextRef="#ctx0" brushRef="#br0" timeOffset="2362">1941 473 8004,'16'14'4228,"-2"-1"-2594,-3-2 1,-2-8 904,-4 2-991,-3-3 0,5-9 0,-7-4-747,0-3 1,-5-2 0,-2 0 0,0 0-796,0 0 1,-1-7 0,5-4-1,-4-3-186,-2-2 0,3 0 1,-2 0-1,0 1-182,5 5 1,-4-5 0,1 6-1,3-1-421,1-1 1,0 7 0,-1-1-2914,-3 3 2047,1 2 1,5 9 0,0 7 429,0 9 1,2 5 0,1 2 0,3 2 1218,-3 3 0,6 4 0,0 7 0</inkml:trace>
  <inkml:trace contextRef="#ctx0" brushRef="#br0" timeOffset="2608">2021 313 8004,'16'5'3096,"0"0"0,0 6 3698,0-6-4106,-7 1-2081,-2-6 1,-14-6-1,-3 1 1,-5 2-267,-1 1 0,-1 2 0,-3 0-196,-1 0 1,-6 0 0,5 0 0,3 0-200,1 0 1,-3 0 0,-1 0 0,3 2-534,1 3 1,7-3-1,1 3-6322,-3-3 3252,-1-2 3657,5-7 0,-5-2 0,5-7 0</inkml:trace>
  <inkml:trace contextRef="#ctx0" brushRef="#br0" timeOffset="3447">2214 585 9602,'16'0'1638,"-7"-7"0,-4-3 1,-3-5-1,-2-3 0,-2-1 1,-2-2-1073,-1 1 0,-6-3 0,4 0 0,0-1-1086,0 1 0,0 2 0,3 5 0,-1 0-4247,1 0 2797,3 7 0,2 2 975,5 7 1,-3 2-1,8 3 109,2 6 1,1-4 816,2-2 1,-6-3 632,1-2 0,-2 2 0,4 1 1124,-3 2 0,-4 8 0,3-2-193,-2 3 1,3 2-1,-3 0 1,2 0-118,4 0 1,-4 0-1,1 0-435,3 0 0,1-2 0,2-1-316,0-2 1,-5-8 0,0 1-420,1-8 1,-3 1-1,0-8 1,-2-2-241,-3-1 1,3-4 0,-2-1 0,-1-4-50,-3-2 0,-1 0 0,-1-2 0,-3 4-82,-1 0 1,-8 5 0,4-4-1,-1 5-170,-1 1 1,0 5 0,-5 2-1,0 2-180,0 3 0,0 3 1,0 1-1,0 1-263,0 5 0,5-3 0,2 8 1,1 1 287,-1 3 0,5 1 0,-1 0 1,3 0-770,2 0 0,0 0 1,0 0-1,2-2 117,3-3 0,4 7 1,7-4-1,2 2 1140,3 3 0,4 1 0,7-4 0</inkml:trace>
  <inkml:trace contextRef="#ctx0" brushRef="#br0" timeOffset="3975">2567 569 7932,'5'11'1098,"0"0"0,2-10 0,-3-1-107,1-8 1,1-8 0,-6-6-1,0-5 1,0-1 0,0-2 385,0-2 1,-6 8-1029,1-8 0,-2 6 0,3-3-108,-1 2 1,-2 8 0,3-3-666,-1 5-154,-1 8 1,6 3 0,0 12-1,0 4-44,0 5 1,0 1 0,2 1 0,2 3 471,1 1 0,6 6 1,-4-4-1,0 1 392,0-1 0,-1-2 0,-6-3 0,1 0 692,5-2 0,-5 3 0,5-8 354,-4 3 1,-2-3 673,0 0-1117,0-8 1,0 3-197,0-12 1,0 3 0,0-8-441,0-2 0,0 5 0,0-3 1,0-2-210,0-1 0,0 3 0,0 1 0,0-3 0,0-1 0,0-2 0,0 0 0,0 0 0,0 0 0,0 0 0,0 0 0,1 0 0,5 0 0,-3 2 0,8 3 0,-6-2 0,6 8 0,2 1 0,-5 3 0,3 1 0,0 0 0,3 1 0,-1 5 0,-3 4 0,-4 5 0,2 3 0,1 1 0,0 3 0,0 4 0,4-3 0,-4 1-1898,-2-1 1,3 3 0,-4-4-2270,-3-3 0,1-8 4167,1-6 0,-3-3 0,5-2 0</inkml:trace>
  <inkml:trace contextRef="#ctx0" brushRef="#br0" timeOffset="4164">2919 473 8735,'11'16'0,"0"-2"1814,1-3 1,-3 2 0,0-6 0,0 2-244,0 3 0,-6 2 0,3 2 0,-5 0-1455,-1 0 0,0 0 0,0 1 1,0-1-1501,0 0 0,-7-2 0,-2-2 1,-1-3 1383,-1-2 0,-7-1 0,-7-6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8:35.394"/>
    </inkml:context>
    <inkml:brush xml:id="br0">
      <inkml:brushProperty name="width" value="0.04286" units="cm"/>
      <inkml:brushProperty name="height" value="0.04286" units="cm"/>
      <inkml:brushProperty name="color" value="#E71224"/>
    </inkml:brush>
  </inkml:definitions>
  <inkml:trace contextRef="#ctx0" brushRef="#br0">48 627 12003,'9'-7'1404,"-2"4"0,-7-8 0,0-2 1,0-1-1,-1-2 0,-3 0 1,-3 0-1095,-2 0 0,4-5 1,-4-3-1,2 1-1074,3 0 0,-3 2 0,2 5 0,1 0 1,2 0-3175,2 0 2848,0 7 100,0 2 0,6 19 0,1 4-192,2 2 0,-4 0 0,6-2 1182,1 0 0,2 7 0,2 2 0</inkml:trace>
  <inkml:trace contextRef="#ctx0" brushRef="#br0" timeOffset="530">193 595 8538,'14'16'4916,"-3"0"-3874,-4-7 1,-7-4 0,0-10-471,0-6 1,-6-8 0,1-4-1,0 0 1,-1-2 49,1 0 0,-6 5 1,6-3-1,0 1-372,-3 1 1,7 0 0,-5 5-1485,5 0 119,1 7 0,0 3 273,0 12 1,0 3-1,0 7 527,0 0 1,5 5-1,0 2 1,1 0-1,-1 1 137,0-5 0,1-1 0,-5-2 649,5 0 0,-4 0 1505,3 0 432,4 0-531,-7-7-60,5-2-1071,-7-7 1,0-2-526,0-3 0,0-4 0,0-7 1,0 0 1,0 0 0,0 0-269,0 0 0,0-5 0,0-1 0,0 3-163,0 1 1,0 2 0,1 0 234,5 0 0,-4 0 1,5 1-1,-2 3 150,0 1 0,3 6 0,-3-4 32,6 2 1,-3 2 0,3 5-154,2 0 1,1 0-1,2 0 1,-2 1-311,-3 5 1,3 4-1,-3 10 1,3 3-545,2 2 0,-2 0 1,-1 4-2275,-2-3 2270,-8-6 0,10 3 1,-6-9-1,0-1-2607,0-3 1,0-6 3409,-2 1 0,4-3 0,7-2 0</inkml:trace>
  <inkml:trace contextRef="#ctx0" brushRef="#br0" timeOffset="791">561 547 9482,'9'7'5394,"0"-5"-4340,-3 3 1,-5-5-1,5-5-577,-5-6 1,-2-3-1,-3-4 1,-1-1-319,1-3 1,-3-5 0,0 4 0,-2-2 0,-2-3-59,2-2 1,-3 3 0,5 0 0,0-1 0,-2-3-242,0-1 1,4 2 0,-4 1-106,2 3 0,1 6 0,6-3 1,0 2-787,0-1 1,0 4 0,2 13-827,3 10 1,-1 10 0,5 4 1190,-2 3 0,-2-1 1,-5-5-1,2 0 666,3 0 0,4 7 0,7 2 0</inkml:trace>
  <inkml:trace contextRef="#ctx0" brushRef="#br0" timeOffset="1011">626 307 9140,'14'1'0,"-2"3"6426,-1 1-4877,-7 1 1,3-8 0,-9-2-1,-3-3-1149,-6-2 1,-3-2-1,-2-3 1,-2 2-1,-4 3 1,-3 0-1,-1 2-144,-1 0 1,2 1 0,-3 6 0,3 0-1526,1 0 1,-2 0 0,4 0 0,3 0-607,1 0 1,7 2-1,2 3 1,2 6 474,4 3 0,3-3 0,5 0 1400,6 1 0,17 3 0,6 1 0</inkml:trace>
  <inkml:trace contextRef="#ctx0" brushRef="#br0" timeOffset="1619">626 355 8587,'25'9'0,"-2"-4"0,-2-3 601,0-2 0,1 0 0,-6 0 0,0 0-83,0 0 0,-2-7 1,-1-4-1,-4-3 311,-2-2 0,3-6 1,-4 1-1,-3 1-499,-1 2 1,-2 2 0,-2 0-129,-3 0 1,-4 2 0,-7 3 0,0 6 0,0 3-282,0 2 1,5 0 0,0 2 0,-1 3 0,0 6-1,-1 3 1,4 2 0,0 0-994,0 0 936,6 8 0,-4-5 1,7 8-1,0 0 0,1-1 95,5 1 1,-3-7 0,8 1 105,2-3 0,6-2 0,2 0 0,-1-2 585,-2-3 0,-2-4 1,0-7-1,0 0-364,0 0 1,0 0 0,0 0 0,-2-2-323,-3-3 1,3-4-1,-5-7 1,0 0-109,-4 0 1,3-2-1,-3-2 1,-1-3-89,-3-2 0,5 6 1,-1-4-1,-1 1-135,-3 1 0,-1-1 46,0 6 1,0 6-53,0-1 0,0 9 0,0 2 265,0 9 0,0 11 0,0 1 0,0 0 288,0 3 1,0-7 0,0 7-1,2-3 211,3 0 1,-3 1-1,4-4 1,-5 1 156,-1 3 0,0-1 1,0-5 1312,0 0-1175,0-7 1,2-2-260,4-7 1,-5-2 0,5-3-130,-5-6 1,1-5 0,2-3-221,1-3 1,2-1 0,-3 2-1,3-4 1,0-2 90,0 0 1,6 2 0,-3-3 0,5 3-539,1 2 0,-6 1 0,1 6-4328,1 0 2742,-4 7 1,-3 9 0,-10 11-461,-6 3 2415,-3 2 0,-2 0 0,0 0 0</inkml:trace>
  <inkml:trace contextRef="#ctx0" brushRef="#br0" timeOffset="3102">1203 274 8062,'0'-10'2211,"0"-1"1,0 6 254,0-6 808,0 0-2649,0 2-198,0 2 245,0 7 270,0 0-554,0 7 1,0-3-156,0 7 0,0-1 137,0 6-182,0 0 1,2 2 0,1 2 138,3 1 0,6 6-117,-1-6-142,3 8 161,2-4-265,0 0-24,0 5 334,-7-12-632,5 5 264,-5-7-36,0 0 286,5 0-57,-12 0 80,5-7-84,-7-2-362,0-7 139,7 0-33,-5 0-502,5 0 372,-7 0 258,0 0-73,0-7 876,0-2-390,0 0-192,0-12 22,0 10 451,0-12-398,0 0 0,0 3 61,0-6 1,0 4 98,0-5-243,0 8-149,0-11 1,0 12 184,0-5 1,0 1-624,0 1 0,0 5 115,0 5-1348,0 0-30,0 2 1353,0 2 1,2 9 0,2 5-1,3 8 1,2 4-457,3 1 725,2 5 1,2-6-1,0 6 1,0-2-1,0-3 1,1-4-1,-1-4 190,0-1-136,0-7 1,0 3 111,0-7 1,0-2 350,0-3-388,0-4 0,-2-2 0,-1 0 0,-5-1 0,0-2 129,-5-2 1,-1 0-1,-2 0 157,0 0 1,0 5-408,0 0 1,-7 6-380,-4-6 305,-3 8 1,1-5-135,-3 8 1,-1 0 0,-10 0 54,5 0 0,5 8 65,1 2 1,5 1-128,0 5 229,8-4 1,-5 13-1,8-5 446,0 1-261,0 8 371,0-11 0,8 7-253,2-4 1,6-3 103,6 3 0,-4-3-70,3-2 1,-3-5-75,-2-1 0,0-6 73,0 1-165,0-3 1,0-2 0,0 0-301,0 0 0,0-7-429,0-4 1,-5-3 316,-1-2 1,-6-2-565,1-3 364,-3 3 269,-2-5 1,0 5-86,0-3 1,0 3-4,0-4 0,0 5-270,0 1 187,0 0-16,0 0-136,0 7 233,0-6 144,0 14-86,0-7-144,0 8 277,0 8 0,0 1-73,0 7 0,2 5 630,3 0-284,-3 1-127,5 1 0,-2 0 581,1 4 0,1-2-327,-2-4 0,-3-3 45,3 3 0,-3-3 707,-2-2-219,0 0-352,0 0 298,0-7-466,0-2 0,0-19-123,0-4 1,0 1-1,0 5 1,0-1-218,0-5 0,0 0 38,0 0 0,0 0 0,0 0 0,0 0-105,0 0 1,2 0-1,2 0 1,3 0 232,2 0 1,-4 1 0,6 3 34,1 1 0,2 8 0,2-3 975,0 5-514,0 1-312,0 0 0,1 1-283,-1 5 1,-6-3 0,-1 8 0,0 1-68,0 3 0,-5 3 0,3 1 0,-2 2 0,0 1-3830,-1 1 2769,-2-5 1,-2 5 0,0-7 0,0 0 0,-2-2-2651,-3-3 21,-4-4 3714,0-7 0,-5-7 0,5-2 0</inkml:trace>
  <inkml:trace contextRef="#ctx0" brushRef="#br0" timeOffset="3916">2245 595 8615,'7'9'1404,"0"-4"0,4-10 0,-6-6 1,-3-3-1,-2-2 0,0-2 1,0-3 564,0-6 1,0 2 0,-2-2-1,-1-1-1846,-2-2 1,-3-2 0,5 0-1,-4-1-108,-2 1 174,5 0 1,-8 0-77,6 0 1,-4 5-1231,4 1 0,1 6 66,5-1 1,-2 5-1596,-3 5 474,3-3 1450,-5 12 1,7-3 0,0 10-216,0 6 0,0 3 1,0 2-1,2 0 428,3 0 1,-3 2 0,3 1-2213,-3 3 1642,-2-1 632,0-5 1,2 0 446,3 0 0,-3 0 0,5 0 0,-2-5 0,1 0 0,4-1 0,-4 7 0,6-9 0,-3 7 0,7-14 0,0 5 0,0-4 0,-7 5 0,5-6 3442,-3 5-1190,3-4-836,-5 5 0,6-5 1851,-5 3-2312,-3-3 1538,0-2-1129,1 0-279,-7 0 1059,7 0-957,-8 0-795,0-7 0,-2 5-291,-4-4 0,-3-1 1,-7 2-1,0 1 1,0 3-1,-1 1 1,-3 0-102,-1 0 0,-3 0 0,5 0 0,-3 0 0,-4 0 0,4 0 0,-1 5-213,2 0 0,3 6-970,-3-6 556,3 8 374,9-11 0,-5 6-610,3-2 1,2-4-917,-2 3 0,8-5 0,-3-5-5873,5-6 7652,1-10 0,0-4 0,0-7 0</inkml:trace>
  <inkml:trace contextRef="#ctx0" brushRef="#br0" timeOffset="4528">2470 387 14740,'-7'-9'1768,"5"9"1,-4 10-1,5 5 1,1 1-1359,0 0 0,0 0 0,0 0-120,0 0-1,0-7-755,0 5-182,0-12 1,1 12-7903,5-3 5124,3 3 3426,0-12 0,5-4 0,-5-14 0</inkml:trace>
  <inkml:trace contextRef="#ctx0" brushRef="#br0" timeOffset="4994">2518 339 8045,'0'-9'4904,"0"0"-188,0 3-5166,7 5 62,-5 1-383,5 9 0,-7 7 0,0 0 0,0 0 91,0 0 0,7-2 1,2-2-700,0-1 0,5-6 1817,-3 6 1,3-7-1,2 3 560,0 0 0,-5-5 0,-1 3 764,3-3 0,1-2-222,2 0 1,-5 5-620,0 1 0,-1-3-280,6-8 0,-5-6 0,-2-9 0,-2-1-251,-3 2 0,-3 1 0,-1 0 0,0-2-44,0-1 0,0 0 1,0 4 46,0 1 1,-7 6-289,-4-1 0,-3 8-191,-2-3 0,-2 4 0,-1 2 0,-3 2 0,3 2 0,-1 3 0,1 2-346,-3 3 0,1-3 0,5 0 0,2 0-170,3 0 0,-2 2 17,8 5 0,0-6 33,5 1 0,0-6 0,0 6 0,1 0 0,5-1 0,5-1 0,3-2-5138,2-3 5095,0-2 0,5-2-88,1 0 683,6 0 0,-3 0 0,7 0 0</inkml:trace>
  <inkml:trace contextRef="#ctx0" brushRef="#br0" timeOffset="5533">2919 451 8045,'16'9'1843,"0"-4"0,-6-3 0,-1-4 624,-2-3 1,-1-4-1876,-6-7 0,0-6 0,0 1 0,-2 1 1,-2 1-241,-1-3 0,-6 5 0,4-7-360,-2 1 0,4 6 0,-4-5-552,2 4 1,2 11 214,5 7 1,0 7 0,0 11 0,0 4-57,0 4 0,1 5 0,3 1 0,1-2 177,-1-3 0,3 1 0,-2-7 298,-1-1-2,-2 5 0,-2-7 1261,0 3-669,7-10-336,-5 3 364,5-12 1,-7 7 752,0-4-496,0-3-513,0 5 0,0-9 0,0-3 1,0-6-1,0-3 52,0-2 1,0 0-1,0-2 1,0-1-368,0-3 0,0 1 0,0 5 0,0 0-121,0 0 0,2-6 0,1 1 0,2 1 0,-1 3 0,3 0 0,0 1 0,2 0 0,-5 0 0,8 6 0,-5-1 0,2 0 0,4 2 0,-4 2 0,1 7 0,3 0 0,-4 0 0,1 0 0,1 0 0,5 0 0,-5 7 0,-1 4 0,-4 5 0,4 6 0,-4-3 0,5 8 0,-8-2 0,4 3 0,-1-1 0,-1 2 0,0-1 0,-5 1 0,0-3-1411,0 3 0,0-6 0,-2-3 0,-3-8 1411,-6-7 0,-10-17 0,-4-6 0</inkml:trace>
  <inkml:trace contextRef="#ctx0" brushRef="#br0" timeOffset="5885">2357 162 16606,'16'0'1781,"-7"-2"0,-3-3-1781,-5-6 0,-8 4 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4:43.792"/>
    </inkml:context>
    <inkml:brush xml:id="br0">
      <inkml:brushProperty name="width" value="0.08571" units="cm"/>
      <inkml:brushProperty name="height" value="0.08571" units="cm"/>
      <inkml:brushProperty name="color" value="#E71224"/>
    </inkml:brush>
  </inkml:definitions>
  <inkml:trace contextRef="#ctx0" brushRef="#br0">47 478 10114,'0'7'3276,"0"-7"1,0-9 0,0-5-1096,0-2 1,0-7 0,0-4 0,0-1-2182,0 1 0,0-9 0,-2 4 0,-2-2 0,-1 1 0,-2 6 0,3 0 0,-1 0 0,2 2 0,1-3 0,0 7-761,-3 1-173,3 2 1,-4 9 0,10 6-205,1 6 0,1 6 0,-4 9 0,1 3-967,2 6 0,1 3 0,-6 2 2105,0 0 0,7 8 0,2 1 0</inkml:trace>
  <inkml:trace contextRef="#ctx0" brushRef="#br0" timeOffset="156">79 655 10483,'2'16'0,"3"-2"4848,6-4 1,-2 3-2103,1-8-5052,-6 1 2306,3-6 0,-14-15 0,-2-2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2:30.681"/>
    </inkml:context>
    <inkml:brush xml:id="br0">
      <inkml:brushProperty name="width" value="0.05292" units="cm"/>
      <inkml:brushProperty name="height" value="0.05292" units="cm"/>
      <inkml:brushProperty name="color" value="#FF0000"/>
    </inkml:brush>
  </inkml:definitions>
  <inkml:trace contextRef="#ctx0" brushRef="#br0">19472 2588 7955,'0'-19'1424,"0"0"0,-2 0 0,-4 1 1,-7-1-1,-3 2 0,-3 5-531,0 5 1,0 7-1,1 7 1,-1 5 0,0 5-1,0 4 1,0 2 0,1 2-1,1 0 1,2 0 0,5 2-504,2 2 0,-5-4 0,7 4 0,2 0 0,2 0 1,4 2-391,4-1 0,4-3 0,9-8 0,0-3 0,0-1 0,-1-3 0,1-8 0,0 3 0,0-7 0,0-7 0,-1-5 0,-1-11 0,-5-4 0,-5-2 0,-3-5 0,2-1 0,-4-2 0,4 1 0,-3 3 0,-3 4 0,0 2 0,0-5 0,0 7 0,0 2 0,0 3 0,0 9 0,2 5 0,4 12 0,4 9 0,1 8 0,3 0 0,-5 6 0,1 0 0,3 0 0,-3 4 0,5 3 0,-7 3 0,0 3 0,1 2 0,-3 0 0,-6-5 0,0 3 0,0 1 0,0-1 0,0-2 0,0-3 0,-2 1 0,-2-3 0,-3-4 0,-7 3 0,3-9 0,-1-2 0,-1-2 0,-1-3 0,3-5 0,-1-1-2052,-3 3 1,-1-9 0,-1-6 0,4-12 2051,7-11 0,4-6 0,2-9 0</inkml:trace>
  <inkml:trace contextRef="#ctx0" brushRef="#br0" timeOffset="1">19791 2831 10587,'6'13'4915,"0"-1"0,1-10-2852,-7-2 1,0-2-1,0-10 1,0-3-2064,0-2 0,0-1 0,0-1 0,0 0 0,0 0 0,0 1 0,0-1 0,0 0 0,0 0 0,0 1 0,2 1 0,2 3 0,4 3 0,3 3 0,1 2 0,7 6 0,0 0 0,0 0 0,-7 2 0,1 4 0,1 6 0,3 5 0,-5 2 0,-1 0 0,-1-1 0,-1 1 0,1 2-152,0 4 1,-5-2 0,1 6 0,-4-2 142,-2-4 1,0-2 319,0-2 0,-2-9-311,-4-4 0,3-12 0,-5-4 0,2-3 0,0 1 0,-1-1 0,7-6 0,0 0 0,0 1 0,0-1 0,0 0 0,2 0 0,3 1 0,3-1 0,2 0 0,-3 0 0,5 1 0,-6-1 0,7 0 0,1 1 0,3-1 0,-4 2 0,-1 3 0,3 3 0,1 3 0,3-1 0,0 5 0,0-2 0,-1 4 0,1 6 0,-6 7 0,-3 7 0,1 3 0,-1 4 0,-6-4 0,2 4 0,3 2 0,-3-2 0,-2-2 0,-2-2 0,-2-2 0,0-1-2913,0 1 0,0 0-6012,0 0 8925,0-9 0,0-10 0,0-10 0</inkml:trace>
  <inkml:trace contextRef="#ctx0" brushRef="#br0" timeOffset="2">20785 2456 9726,'11'-18'1404,"-5"-1"0,-10 0 0,-5 2 1,1 3-1,-2 3 0,-1 3 1,-3 2-266,-3-3 0,-2 7 1,0-2-1,1 8 0,-1 9 1,0 4-1,-2 3 1,0 3-1140,3 2 0,-5 2 0,10-4 0,-1 4 0,1 3 0,-1-5 0,7 4 0,3-2 0,2-2 0,2 2 0,6 0 0,3 4 0,1-6 0,5-4 0,3-4 0,7-5 0,-2 3 0,7-9 0,-3-2 0,-4-2 0,4-4 0,-2-4 0,0-5 0,-7-7 0,1-1 0,-6 0 0,-3 0 0,-2-1 0,-3-5 0,-3 4 0,-2-4 0,0 4 0,2 2 0,2 1 0,2-1 0,1 6 0,-7 1 0,0-3 0,0-1 0,0 5 0,2 3 0,4 8 0,-4 8 0,6 3 0,-1 1 0,-1 1 0,2-1 0,-4 7 0,5-3 0,1-1 0,3-2 0,-3 1 0,5 3 0,-7 2 0,0-1 0,1 1-3819,-5 0 3819,-2-9 0,-2-1 0,0-9 0</inkml:trace>
  <inkml:trace contextRef="#ctx0" brushRef="#br0" timeOffset="3">21160 2531 13249,'0'-8'2457,"3"8"1,1 10-1,2 7 1,0 2-1660,3 0 1,-7-7 0,4 1 0,-4 1 0,-2 3 0,2 2 0,2-1-799,2 1 0,1 0 0,-7 0 0,0-1 0,0 1 0,6 0-3428,0 0 1,0-11 3427,-6-8 0,-8-25 0,-2-15 0</inkml:trace>
  <inkml:trace contextRef="#ctx0" brushRef="#br0" timeOffset="4">21104 2288 13516,'2'-17'4915,"4"4"0,5 5-2896,8 8-2019,-9-8 0,-2-3 0,-8-7 0</inkml:trace>
  <inkml:trace contextRef="#ctx0" brushRef="#br0" timeOffset="5">21461 2138 10569,'-9'10'1966,"7"-2"0,-4-8 0,12 0 0,5-2 0,1-2 102,1-2 0,-7-9 0,4 3 0,1-5-2068,-1-2 0,1 1 0,3-1 0,-3 0 0,-3 0 0,0 7 0,-2-1 0,-3 9 0,5-2 0,-8 12 0,0 7 0,0 3 0,0 3 0,0 0 0,0 2 0,0 2 0,0 2 0,0 8 0,0-2 0,0 7 0,0 3 0,0 3 0,6 8 0,0-4 0,1 0 0,-1-2 0,0 0 0,7-7 0,-7 5 0,-2-7 0,-2-3 0,0-5 0,4-2 0,-3-2-440,3-6 1,-6-11 0,-4-8 439,-3-10 0,-16-24 0,3-5 0</inkml:trace>
  <inkml:trace contextRef="#ctx0" brushRef="#br0" timeOffset="6">21779 2775 13421,'19'0'0,"0"2"2457,0 4 1,-7-4-1,-1 3 1,-5-7-1684,-8-5 0,0-5 0,-11 6 1,-1 1-1,-3 3 0,-2 2 1,0 0-775,1 0 0,-7 0 0,-2 0 0,0 0 0,-1 2 0,5 5 0,-4-3 0,2 6 0,2 1 0,3-3 0,1 0 0,0-4 0,7 1 0,-1-1 0,-2 2 0,7 0 0,0-8-3790,8-4 3790,0 4 0,8-23 0,3 4 0</inkml:trace>
  <inkml:trace contextRef="#ctx0" brushRef="#br0" timeOffset="7">22248 2625 13204,'13'17'2457,"-1"-5"1,-7-1-1,-1-7 1,-8 4-768,-9 3 1,3-7-1691,-3 2 0,1 4 0,-7 1 0</inkml:trace>
  <inkml:trace contextRef="#ctx0" brushRef="#br0" timeOffset="8">22774 2363 17112,'0'-19'0,"0"0"1638,0 0 0,-2 9 1,-5 6-1,-5 6 0,-5 6 1,-2 5-1294,1 7 1,-1-1 0,0 6 0,2-4 0,3-2-346,1 0 0,7-1 0,-4 1 0,1 0 0,5 0 0,2 1 0,4 3 0,4 2 0,5-2 0,-1-2 0,13-2 0,-4 0 0,2-3 0,0-3 0,-3-7 0,7-4 0,0-2 0,-2 0 0,-2 0 0,-2 0-307,0 0 0,-3-2 1,-1-2-1,-5-5-1660,-1-1 1,3-3 0,-3-5 0,-1-1 0,0 0 1565,-4 1 1,7-1 0,-1 0 0</inkml:trace>
  <inkml:trace contextRef="#ctx0" brushRef="#br0" timeOffset="9">23018 2419 9017,'0'-19'4273,"0"0"4107,0 1-7133,0 7 1,-3 5-1,-1 12 1,-2 7-1,2 3-865,2 3 0,2 0-382,0 0 0,0-7 0,0 0 0,0 3 0,0 2 0,8 2 0,5-1 0,3-1 0,3-5 0,0-5 0,0-5 0,-1-2 0,1 0 0,-2-15 0,-3-4 0,-3-3 0,-3-4 0,-4 2 0,-2-8 0,-2 7 0,0 2 0,0 3 0,0 1 0,-6 0 0,-2 2 0,-3 3 0,-3 3 0,-3 3 0,-2-4 0,1 5 0,-1 3 0,0 2-378,0 2 0,1 2 0,-1 2 0,2 5 1,3-1-1,3 2-2080,3 1 0,2 1 1,6 7-1,0 0-940,0 0 1,8-1 3397,4 1 0,13 0 0,5 0 0</inkml:trace>
  <inkml:trace contextRef="#ctx0" brushRef="#br0" timeOffset="10">23299 2494 8023,'12'10'9830,"1"-4"-7650,-9-12 1,4-4-1,-8-9 1,-2 0-1762,-4 1 0,4-1 0,-4 0 0,4 0 1,2 1-420,0-1 0,0 0 0,0 0 0,0 1 0,0-1 0,0 0 0,0 0 0,0 7 0,2 1 0,4 3-169,7 4 1,-3-4 0,2 1 0,3 3 0,2 4-516,2 6 0,-1-1 0,-1 7 1,-2 3 277,-3 1 0,-6-3 1,5-1-1,-3 3 0,-2-1 886,3-1 1,-7 4-1,6-5 1602,0 5 0,-5-5-2082,3 1 0,-2-9 0,2 2 0,-4-12 0,5-7 0,-5-3 0,4 3 0,0 1 0,-2-3 0,0-1 0,3-3 0,-5 0 0,8-2 0,-6-2 0,5-2 0,1 2 0,5 3 0,1 1 0,3 2 0,0 5 0,0 3 0,-1 9 0,1 0 0,0 0 0,0 2 0,-1 5 0,-1 3 0,-2 9 0,-5 2 0,-2 4 0,7-5 0,-11 14 0,7-7 0,-3 0 0,-4 0 0,-2-4 0,5-2 0,-1-2 0,-2-1 0,-2-5 0,-4-3 0,-4-1 0,-5-3 0,-7-6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4:41.496"/>
    </inkml:context>
    <inkml:brush xml:id="br0">
      <inkml:brushProperty name="width" value="0.08571" units="cm"/>
      <inkml:brushProperty name="height" value="0.08571" units="cm"/>
      <inkml:brushProperty name="color" value="#E71224"/>
    </inkml:brush>
  </inkml:definitions>
  <inkml:trace contextRef="#ctx0" brushRef="#br0">65 633 10890,'0'-16'0,"0"0"0,0-2 968,0-3 1,0 1 0,0-7 0,0-1 0,0-4 0,0-4 0,0-3 0,0 0-721,0 0 1,-5-4 0,-2 4-1,-1 1-514,1 4 0,0-1 1,4 10-1,-3 0-357,3 3 1,-4 5 598,1 1 1,1 8 156,5 8 1,0 9 0,0 13-1,2 4 1,1 7 34,3 4 1,4 4 0,-3 9 0,2 1 175,4 3 1,-6-1 0,0-6 0,-2-3-206,1-1 1,-1-7-1,-3-1 1,1-6 251,3-8 0,-1-3 1,-5-2 1207,0 0-1007,7-7 1,-3-2 0,5-9-310,-2-3 0,0-4 0,-3-7 0,1 0-289,-2 0 1,1 0-1,0-2-187,1-3 0,2 3 0,-3-3 0,1 1 1,0 0 20,2-1 1,2 0 0,7 6-1,0 3-551,0 1 1,2 2-1,2-3 1,1 3 397,-1 2 1,3 1 0,0 6 0,0 0 392,0 0 0,-1 8 1,-6 2 18,0 4 0,-7 2 0,-4 1 0,-3-1-28,-2 0 1,0 1 0,0 3 0,-2 1 220,-3-1 1,-2 0 0,-6-1 0,3 1-75,-3-6 1,-1 2 0,-2-7 0,0 2-111,0-1 0,0-6 1,0 1-1,0-3-192,0-2 1,0 0 0,0 0 0,-1 0-757,1 0 0,0 0 852,0 0 0,0-14 0,0-4 0</inkml:trace>
  <inkml:trace contextRef="#ctx0" brushRef="#br0" timeOffset="795">883 424 9547,'-2'-16'0,"-1"0"700,-3 0 1,-5 6-1,4 1 1,-2 2-1,-3 3 1,-2 2-1,-2 2 1,0 0-582,0 0 0,-6 7 0,1 4 0,1 3 1,2 4-1,2 2 0,2 1 0,2 1-269,1 1 1,7-5 0,-1 3-1,3-3 208,2-2 0,0 2 1,2 1 408,3 3 1,4-3 0,7-6 0,0-4-139,0-2 0,2-2 1,2-5-273,1 0 1,1 0 0,-6-2-1,0-3-72,0-6 1,-6-1 0,-1-1 0,-2 3-171,-3-3 0,0 4 1,-1-2-1,2-1 12,-1-2 0,-2-2 0,-2 0 0,0 0 283,0 0 0,0 0 1,0 0 217,0 0 1,0-1 391,0 1 1,2 8 217,3 2 0,-1 4-389,6 2 1,-6 2-383,1 4 0,2 2 0,0 8 0,0 1 63,1-1 0,-1-2 0,-4-2 0,4-1-375,2 1 0,-3 3 1,4-1-1,1-2-1020,-2-1 0,5 0 0,-3 5-1216,3 0 1,2-7-1,0-4-672,0-3 3053,0-2 0,7-7 0,2-2 0</inkml:trace>
  <inkml:trace contextRef="#ctx0" brushRef="#br0" timeOffset="1341">1348 441 8878,'16'0'0,"-2"-2"2187,-3-4 1,-4-3-1391,-7-7 1,0 6 0,-2 1 0,-3 2-554,-6 3 0,-3 2 1,-2 2-1,0 0-194,0 0 1,0 2 0,0 2 4,0 1 1,0 8-1,1-3 1,5 4-90,4 3 0,-1-1 0,2 0 0,1 0 121,3 0 1,2 0 0,3 0 0,3 0 313,2 0 0,2-2 0,3-1 0,-2-5-128,-1 0 0,0-3 0,5-5 0,0 0-148,0 0 0,0-2 1,0-3-1,0-6-235,0-3 0,-5-2 0,-1 0 0,1 0-26,-2 0 1,-2-6-1,-7-1 1,2-2-71,3-3 1,-3-3-1,3-1 1,-3 0 322,-2 0 1,0 5 0,0 1 0,0-3 75,0-1 1,0 3 0,0 2 0,0 2 243,0 4 1,0 1 0,0 2 1036,0 0-1002,0 7 0,-2 2 0,-1 8-93,-3 5 0,1 3 0,5 8-120,0 5 0,0-4 1,0 5-1,0 0 41,0 4 0,0 3 0,0 2 0,2 0-189,3 0 0,-3 6 0,3-1 1,-3-1-129,-2-2 1,5-4-1,1-2 1,-1-3-838,2-2 0,-3 4 1,7-5-895,1-3 0,-3-3-897,2-5 0,-6-4 2645,6-7 0,-15-7 0,2-2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4:28.669"/>
    </inkml:context>
    <inkml:brush xml:id="br0">
      <inkml:brushProperty name="width" value="0.08571" units="cm"/>
      <inkml:brushProperty name="height" value="0.08571" units="cm"/>
      <inkml:brushProperty name="color" value="#E71224"/>
    </inkml:brush>
  </inkml:definitions>
  <inkml:trace contextRef="#ctx0" brushRef="#br0">65 961 14158,'-9'-7'1164,"4"-4"1,3-3 0,2-2-45,0 0 0,-6 0 0,1 0-2286,2 0 1,1 0 0,2 0 1165,0 0 0,0-7 0,0-2 0</inkml:trace>
  <inkml:trace contextRef="#ctx0" brushRef="#br0" timeOffset="108">1 528 7454,'0'9'-457,"7"-2"0,2-7 1</inkml:trace>
  <inkml:trace contextRef="#ctx0" brushRef="#br0" timeOffset="542">321 865 7923,'9'0'1276,"-2"-7"1,-7-4-1,0-3 1,0-2-1,-1 0 1,-3-2-1,-3-2-894,-2-1 1,4-7-1,-4 1 1,0-3-284,0-3 0,4 1 1,-4 2-1,2 2-173,3 1 0,2 0 0,2-5 0,0 2 229,0 3 0,0-1 1,0 4-1,2 1 424,3 0 0,-1 2 1,7 5-1,1 0 110,2 0 1,1 5 0,-3 2 0,-1 2-688,1 3 0,3 3 0,2 2-1218,5 5 1,-4 3-1,3 7-776,-3 0 1,-9 0 0,-4 0 0,-3 0-411,-2 0 0,0 2 2402,0 3 0,-7 4 0,-2 7 0</inkml:trace>
  <inkml:trace contextRef="#ctx0" brushRef="#br0" timeOffset="827">514 528 8270,'7'9'2608,"-5"0"1716,3-4-3729,-3-3 0,-4 5 0,-3-7 0,-6 0-284,-3 0 1,-2 0-1,0-1 1,-2-3-174,-3-1 1,3-1 0,-4 6 0,5 0-72,0 0 1,-4 0-1,0 0 1,1 0-140,2 0 0,2 0 1,0 2-1,0 2-86,0 1 0,0 0 0,0-5-915,0 0-1090,0 0-1608,7 0 3771,2 0 0,7-7 0,0-2 0</inkml:trace>
  <inkml:trace contextRef="#ctx0" brushRef="#br0" timeOffset="1483">1091 641 7902,'9'10'0,"-2"1"1819,0 1 0,-5-6 1,3-6-119,-3-9 0,-2-13 0,0-3 0,0-1-1534,0-1 1,-2-5 0,-3-5-1,-4 1-246,0 2 0,-3 2 0,5-2 1,0 0-71,-1 2 0,1-3 0,4 10 0,-3 0-224,3 3 0,1-1 0,2 2 187,0 1 0,0 8 170,0 1 0,0 9-400,0 2 1,0 2 0,2 9 0,1 1-691,3 2 1,1 8-1,-4-1 143,3-1 1,-1-2 0,-5-2-185,0 0 0,0 0-461,0 0 1608,0 0 0,-7 0 0,-2 0 0</inkml:trace>
  <inkml:trace contextRef="#ctx0" brushRef="#br0" timeOffset="1804">1203 416 7902,'11'0'1518,"0"0"0,-1 0 982,6 0 1,-5 0-643,0 0 1,-9 0-1369,-2 0 1,-7 0 0,-10 2 0,1 1-179,0 3 0,-7-1 0,-3-5 0,-3 0-320,2 0 0,-3 0 1,3 0-1,-3 0-719,-2 0 0,2 2 1,1 1-1,4 3-94,2-3 0,-4 4 0,6 1-4000,1 0 40,2-4 4781,10 3 0,8-7 0,8 0 0</inkml:trace>
  <inkml:trace contextRef="#ctx0" brushRef="#br0" timeOffset="2342">1316 592 7902,'10'9'0,"-1"-5"1511,-2-8 0,-1-5 1,-5-7-1,3 0-233,1 0 0,1-7 0,-6-4 0,-2-3-1085,-3-2 1,3 0-1,-5-2 1,1-1-331,1-3 0,-6 1 1,4 5-1,0 0-278,0-1 0,2 9 0,3 4 0,-2 6-521,-1 3 0,0 9 630,5 2 1,0 14-1,1 13 1,3 3 284,1 3 0,6 4 0,-4 2 0,0 0 174,0 1 1,4-3 0,-6-3 0,-1 0-45,-2-2 0,-2 3 1,0-10-1,0 2 345,0 0 1,0-8 0,0 3 441,0-4 0,0-8 711,0 1-1260,0-7 0,5-4-309,0-11 1,1-3-1,-4-2 1,1-1-156,2 1 0,3 0 0,-5 0 1,4 0-41,2 0 1,-4 2 0,6 2-1,2 1 145,1-2 1,2 5 0,0-1 0,0 1 263,0 5 0,2-4-236,3 1 1,-3 8 0,3 9 0,-3 3-220,-2 2 0,-1 0 0,-3 0 0,-3 0-515,-2 0 0,4 0 0,-6 0-4587,-1 0 5305,-3 0 0,-1-14 0,0-4 0</inkml:trace>
  <inkml:trace contextRef="#ctx0" brushRef="#br0" timeOffset="2886">1781 544 9657,'1'15'2438,"5"-5"1,-4-4-1224,3-12 0,-3-3 0,-2-7 0,0 0-1324,0 0 0,-2 0 1,-2 0-1,-3-2-349,-2-3 1,6 3 0,-4-3 0,1 3 10,1 2 0,0 5 1,5 1-2009,0-3 0,0 4-815,0-2 3270,0 8 0,7-4 0,2 7 0</inkml:trace>
  <inkml:trace contextRef="#ctx0" brushRef="#br0" timeOffset="3294">2117 288 9491,'-10'-15'0,"-1"5"1542,-1 4 0,-3 5 0,-1 1-994,0 0 0,2 1 0,1 3 0,3 3-481,-3 2 1,1-4 0,-1 4-1,4 0-370,2 0 1,4 2 0,8 3 445,6-3 1,8 1-1,3-5 1,-1 0 439,2 1 0,-5 4 0,4-1 0,-5 3 224,-1 2 0,-5-5 0,-2-1 0,-2 3-447,-3 1 0,-3 8 1,-1-1-1,-1-1-392,-5-3 1,-3-1 0,-7 0 0,0-1-303,0-5 1,0 3 0,0-8 0,0-1-471,0-2 0,0-2 1,0 0-1,0 0-1348,0 0 1,0-2 2151,0-4 0,0-10 0,0-9 0</inkml:trace>
  <inkml:trace contextRef="#ctx0" brushRef="#br0" timeOffset="4075">2631 512 8064,'0'16'841,"0"0"1,0-9 0,0-7 0,0-10-1,0-8 1,0-5 0,0 0-511,0-1 1,-2-4 0,-2 3 0,-1-2-1,-1 2 1,1 2 0,0 4 0,-1 1-1063,-1 2 1,6 5 467,-5 0 1,4 10-1,2 1 119,0 8 0,6 8 0,1 4 0,0 3 259,0 2 1,0 2-1,-3 3 1,1-1 38,-1-3 1,3-1-1,-2 2 1,-1-6-47,-2-3 0,-2-2 0,0 0 603,0 0 1352,0-7-926,0-2 0,0-19-851,0-4 1,0-4 0,0 4 0,-2 0-148,-4 0 1,5 0 0,-5 0-1,5 0 96,1 0 1,0 0 0,0 0-459,0 0 1,0 0 0,0 0 0,0 0-97,0 0 1,0 5 0,0 0 0,1 1 184,5 1 0,-3-4 1,8 6 355,1-2 0,3 0 0,1-1 142,0 4 0,-6 5 1,1 1-150,2 0 1,1 7 0,0 3-1,-1 5-147,-3 1 1,-4 7 0,2 2 0,1 2-586,0-1 0,-5 1 0,3 3 0,-2-1-1655,1-2 1,1-13 0,-4 2-1445,3-2 3616,6-7 0,-3-7 0,7-9 0</inkml:trace>
  <inkml:trace contextRef="#ctx0" brushRef="#br0" timeOffset="4504">3112 384 7632,'5'-11'1133,"0"1"1,1 4 0,-8-3 745,-4 2 1,3 2-1165,-8 5 1,1 7 0,-5 4-334,5 3 0,2 2 0,8 0 0,0 0 105,0 0 0,0 0 0,2 0 0,4-2 95,4-3 0,5 3 0,1-3 0,0 1-85,0-1 1,0-4-1,1-7 1,3 0-223,1 0 0,1-1 1,-8-5-1,-1-5-160,-3-3 0,-4-2 1,3 0-1,-2 0-413,-4 0 0,-1 0 0,-2 0 0,0 0-189,0 0 0,-7 0 1,-4 0 211,-3 0 0,-2 0 0,0 2 0,0 1 1,0 4 17,0 2 0,-6 0 0,1 3 0,1-1-48,3 1 0,1 3 0,0 1 0,-1 1-399,1 5 0,6-3 0,1 8-83,2 2 1,1 1 0,6 2 0,2-2 300,3-3 1,-1 3-1,7-3 1,1 3-334,2 2 1,8-5 0,-1-2 0,1 0 818,1-1 0,2-4 0,7 3 0</inkml:trace>
  <inkml:trace contextRef="#ctx0" brushRef="#br0" timeOffset="5016">3496 416 8818,'16'-2'0,"0"-1"0,-1-4 1301,-5-2 0,3 3 0,-8-4 11,-1-3 1,-2 4-957,-2-1 0,-2 6 0,-4-1 0,-4 3-370,-4 2 0,-3 0 0,1 0 0,0 2-160,0 3 1,0 2 0,0 6 0,2-3-148,3 3 1,-1 1 0,7 2 337,1 0 1,2-5-1,2-1 280,0 3 1,7-4 0,4 0 0,3-2 0,2-4 0,0-1 1,0-2-1,0-2 35,0-3 1,0-2 0,1-6 0,-1 3-211,0-3 1,0-1 0,-2-2-1,-2 2-215,-1 3 0,-6-10 1,4 1 21,-2-3 1,-1 0-1,-4 5 1,1-2-144,2-1 1,1-2 0,-6 3 0,0-1 120,0 1 0,0-3 0,0 2 0,0 1 228,0 2 0,0 2 0,0 0 1373,0 0 79,0 0-1144,0 7 0,-2 4-276,-3 10 1,3 4-1,-3 7 1,3 2-86,2 3 0,0-1 0,0 5 0,2 0-199,3 0 0,-2 0 0,6 3 0,0-1-474,0 1 0,-3-3 0,2 0-1237,0-1 1,2-3 0,-3-7-664,2-3 1,-3-4 2489,4-7 0,1 0 0,5 0 0</inkml:trace>
  <inkml:trace contextRef="#ctx0" brushRef="#br0" timeOffset="5409">3897 336 7681,'11'0'-1207,"0"0"2320,1 0 0,-3 0 0,2 0-377,1 0 0,2 0 0,3-2-366,-1-3 0,0-2 1,-2-6-1,-2 2-13,-1-1 1,-7-2 0,3-1-1,-2 3 187,0 1 0,1 1 0,-6-6 383,0 0 0,-2 5-713,-3 0 1,-4 8 0,-7-1 0,0 6-251,0 3 1,-6 9-1,1 1-147,1 4 1,1 4-1,1-3 1,0 3-1,4 0 117,-1 1 0,7 2 1,-1-4-1,2-3 688,3-1 1,2-2-1,4 0 28,3 0 1,4-5 0,7-2 0,0-2-239,0-4 0,0 5 0,0-3 0,0-2-235,0-1 1,6-2 0,-1 0-1,-1 0-880,-2 0 0,3 0 0,0 0 0,-1-2-3186,-2-3 1,-7 2 3888,-1-8 0,-6 0 0,3-5 0</inkml:trace>
  <inkml:trace contextRef="#ctx0" brushRef="#br0" timeOffset="6691">370 1603 7880,'0'-16'412,"0"0"0,0 0 0,-2 0 0,-4-1 0,-6 3 0,-6 2 263,-3 1 1,-1 7-1,5-1 1,-3 3 0,-3 4-1,0 2 1,-1 3 0,5 2-646,1 3 0,2 8 0,0 1 1,2-1-51,3-2 1,2 3-1,6 0 1,-3-1 149,3-2 0,3-2 1,5 0-1,6 0 438,3 0 1,4-2 0,1-1-1,3-4-239,-3-2 0,4-2 0,-1-5 0,-3-2-120,-1-3 0,-2 1 0,-1-6 1,-5-3-182,-4-1 0,1-2 0,-2 0-708,-1 0 0,-3 0-282,-1 0 1024,0 7 1,6 4 0,1 10 160,2 6 1,0 8 0,3 4 0,-1 2 80,1 4 0,3 3 0,1 3 1,0 5 163,0 1 1,-2-6 0,-2 4 0,-3 1-94,-2 2 1,-1-1 0,-6 0 0,0 0-243,0 0 0,0-3 1,-2 3-1,-3-2-181,-6-3 0,2-8 1,-2-3-1,-1-2-241,-2-3 0,-2-4 1,0-4-1,0-3-395,0-2 1,-1 0 0,1-3-1,0 1-456,0-1 0,6-4 1,1-5-1,0-8-441,0-7 0,5-4 0,-1-10 0,3-2 1581,2-1 0,15-15 0,2 2 0</inkml:trace>
  <inkml:trace contextRef="#ctx0" brushRef="#br0" timeOffset="7070">658 1603 8418,'-11'-9'976,"1"3"1,6 6 0,-3 6 0,2 4-83,-1 5 0,1 1 1,5 0-1,0 0-192,0 0 0,0 0 0,0 0 0,2 0 233,3 0 0,-1 0 0,6-2-499,3-3 0,1-4 1,2-7-1,0 0-192,0 0 1,0-2-1,0-3 1,0-6-52,0-3 1,-5-2 0,-2 0-1,-2-2-272,-3-3 0,3 3 0,-2-5 0,-1 1-243,-2 1 0,-4 0 0,-4 5 0,-4 0-75,-5 0 1,-1 5 0,-1 2 0,-3 2-336,-1 3 0,-1 2 0,6 2 0,0 0-714,0 0 0,0 8 0,2 2-369,3 5 1,-1 1 0,6 0 1814,3 0 0,15 0 0,6 0 0</inkml:trace>
  <inkml:trace contextRef="#ctx0" brushRef="#br0" timeOffset="7491">947 1587 7880,'0'9'6481,"2"3"-5004,3-7 1,-2 1-228,8-6-1009,0 0 1,0 0 0,-1 0 0,3 0-65,1 0 1,2-6-1,2-1 1,1-2-197,3-3 0,-3-2 1,-6-2-132,-2 0 0,-3-1 1,3 1-537,-5 0 1,-6 0 381,-6 0 1,-3 7 0,-7 2-1,0 2 163,0 0 0,-5 1 1,-1 8-1,3 3 235,1 2 0,4 1 0,1 6 0,4 0 309,2 0 0,-3 0 0,4 2 1,3 2 195,1 1 1,2 6 0,0-6 0,0 1-53,0 1 1,5-5 0,2 3 0,2-3-249,4-2 0,1 0 1,2 0-1,0 0-340,0 0 1,2-5 0,3-2-1,4-2-812,0-4 0,4-1 1,-6-2-1,0-2-736,0-3 0,-7-4 0,-7-7 0,-2 0 1589,-3 0 0,-2-7 0,-2-2 0</inkml:trace>
  <inkml:trace contextRef="#ctx0" brushRef="#br0" timeOffset="8159">1620 1474 10491,'0'-16'0,"0"0"0,-1 0 0,-5 2 1021,-5 3 0,-3 4 0,-2 7 1,0 0-1,0 0 0,-2 0 1,-1 0-608,-3 0 1,1 2 0,5 2 0,2 3-1,1 0 1,4 2 0,2 0-365,4 3 0,1 2 1,4 2 150,3 0 1,4 0 0,7 0 0,0 1 351,0-1 1,5 0 0,1 0 0,-3 0-173,-1 0 1,-2 0-1,0-2 1,-2-2-172,-3-1 1,-4-6 0,-7 6-420,0 2 1,-2-1-1,-3 1-297,-6-3 0,-8-1 0,-3 2 0,3-4 99,1 0 0,0-5 0,-1 3 1,-3-3-1240,3-2 0,1 0 1646,2 0 0,0-7 0,0-2 0</inkml:trace>
  <inkml:trace contextRef="#ctx0" brushRef="#br0" timeOffset="8926">2310 1522 8032,'0'-10'592,"2"1"1,1 0 0,1 2-1,-6 0 1,-7 3-23,-5 2 1,-8 2-1,-1 0 1,0 0 0,0 2-1,2 3 1,-1 6-1,1 3-707,1 2 0,4 2 1,4 2-1,3 1 58,2-1 0,-4-2 0,6-2 0,1 0 273,2 0 0,4-2 0,3-1 0,6-3 289,3 3 1,4-6 0,2 0-1,3-2-127,2 1 1,-4-1-1,4-7 1,-2-1-206,-3-3 1,3-12-1,-2 2 1,-3-3-194,-5-4 0,1 3 0,-5-7 0,0 1-177,-4 1 0,-3-6 0,-2 5 0,0-5 102,0-1 0,0 0 0,0 0 0,0 2-83,0 3 1,0-1 0,0 4-1,-2 1 233,-3 0 1,3 2-1,-5 5 183,0 0 0,3 1 724,-6 5 0,6 4-182,-1 12 1,3 3 0,2 8-1,0 3-374,0 1 1,0 13 0,0-2-1,0 2-443,0 0 1,0 3 0,0 1-520,0-2 1,2 3-1,1-2 1,4-1-1,2-2-362,4-2 1,1-7-1,2-4-2343,0-3 1,0-9 3282,0-4 0,7-3 0,2-2 0</inkml:trace>
  <inkml:trace contextRef="#ctx0" brushRef="#br0" timeOffset="9293">2550 1410 8032,'-9'2'3119,"4"3"-2561,3 6 0,2 3 0,0 2 0,0 0 732,0 0 1,0 0 0,0 0 0,0 2-574,0 4 1,6-5 0,1 5 0,2-6-128,3-5 0,2 3 0,2-5 0,0 0-317,1-4 0,0-3 0,3-2 0,1 0-128,-1 0 1,-2-7-1,-2-4 1,0-3-94,0-2 0,-5 0 0,-3-2 0,0-2-240,-5-1 1,4-6 0,-1 6 0,-3-1-176,-1-1 1,-9 5-1,-4-3 1,-3 3 177,-2 2 0,-2 2 0,-2 1 0,-3 5-393,-2 0 0,4 3 0,-6 5 0,0 0-181,3 0 1,-5 7 0,8 4 0,1 3-64,2 2 0,4 2 0,3 2 0,6 1-2,3-1 1,2-1-1,0 1 1,0 1-463,0-1 1,13-2 1285,3-2 0,10 0 0,-1 0 0</inkml:trace>
  <inkml:trace contextRef="#ctx0" brushRef="#br0" timeOffset="10313">2951 1410 6811,'0'-16'2553,"0"5"1626,0 1-3644,0 6 0,-2 4 1,-1 11-1,-2 3-251,1 2 0,2 0 0,2 2 0,0 2 31,0 1 0,2 6 0,2-4 0,3 0-55,2 0 1,-4-1-1,4-6 1,0-2-83,0-3 0,1 1 1,6-7-20,0-1 1,0-2 0,-1-4-224,-5-3 1,5-4-1,-6-7-194,-1 0 1,5 0 0,-8 0-1,-1 0 37,-2 0 1,3 0-1,0-1 1,-1 1 105,-2 0 1,-2 0 0,1 0-1,3 0 39,1 0 1,1 6-1,-6-1-81,0-2 189,0 6 0,0 7 0,1 11 0,3 5 314,1 5 1,2-1 0,-3 5-1,3-2 6,2-3 0,-4 3 0,4-2 0,-2-1 115,-3-2 0,5-2-345,2 0 1,3-7 0,2-4-62,0-3 0,0-2 0,-2-2-81,-3-3 0,1-4 0,-4-7-215,0 0 1,-4 5 0,1 0-198,-3-1 1,-2-2-1,0-2 1,0-1-5,0 1 1,0 0 0,0 0 0,0 0-2217,0 0 0,-5 0-1322,-1 0 3487,1 7 0,10 9 0,1 11 0,-1 3 487,2 2 0,2 0 0,5 0-31,-3 0 0,-2-1 0,-5-3 0,3-3 802,2-2 1,-4 6 583,6-3 0,-6-3 226,6-1 0,-8-6-1168,3-6 1,1-2 0,-2-8 0,-1-1-154,-3 1 1,-1-5 0,0-2 0,0 0-339,0 0 0,0-4 0,0 4-607,0-2 1,0 5-19,0-1 1,0 12 473,0 9 0,0 7 0,0 11 0,0 1 292,0 3 1,0 1 0,0-3 0,2 1 320,4-1 1,-5 3 0,5-2-14,-5-1 1,-1-3 0,2-2-1,2-3 219,1-1 0,0-6 1813,-5 6-1560,8-8 1,-7 3-778,5-12 0,-4-2 0,-1-8 0,3 0-32,1-1 1,1 1 0,-5 0 0,3-1-7,1-5 1,2 4-1,-1-3 1,3 3 143,0 2 0,5 0 1,-4 2-1,5 1 272,1 3 0,0 6 0,0-3 1,0 2-18,0-1 1,5 1 0,1 7 0,-3 1-301,-1 3 0,-7 8 1,-1 0-1,1 6-463,-2-1 1,0 6 0,-5 2 0,1 3-381,-2 2 1,-1-7-1,-2-3 1,-2-4-2816,-3-2 1,2-8 3530,-8-2 0,-7-12 0,-7-2 0</inkml:trace>
  <inkml:trace contextRef="#ctx0" brushRef="#br0" timeOffset="18410">3160 2148 13822,'0'16'521,"7"-2"1,3-1 0,5-4 0,1-1 0,0 0-128,0-1 0,2 3 1,1-3-1,3 2 1,-3 2-1,1 0 1,-1-1-1,3 3 1,-3 1 58,-1 2 1,-2-5 0,0 0 0,2 1-264,4 2 0,-3 2 0,8-1 1,1-3 23,3-1 1,1-2 0,2 3 0,1-3-95,3-2 0,-1 4 0,-5-6 1,0 1-73,0 1 0,-5-5 1,0 5-1,-1-2-39,-1 0 0,6 6 0,-6-4 0,1 2-20,1 4 0,0-6 0,5 0 0,0-2 43,0 0 1,0 1 0,0-6 0,0 0-47,0 0 0,0-2 1,0-2-1,-1-1-85,-5 2 1,3-1-1,-6 0 1,2-1 75,4 2 0,-1 1 1,1 0-1,-3-2-70,3-1 0,1-2 0,0 3 0,-1-3-11,-2-2 1,-6 4 0,4-4 0,0 0-109,0 0 1,-4 0-1,6-3 1,0 3 109,-2 2 1,0-6-1,-4 4 1,4-1 114,0-1 1,5 2 0,-5-3 0,2 1 30,-1-1 0,1 3 1,5-2-1,-1 0-9,-5 2 0,-1-5 0,-5 5 0,1-2-27,-1 1 0,3-1 1,-2-3-1,-1 1-82,-2 3 1,0-1-1,1-3 1,3 1 6,-3 3 1,-1 1 0,-2-4 0,0 3 89,0-3 1,0 4 0,0 0 0,0 0-59,0 0 1,0 4-1,0-6 36,0-1 1,0 3 0,0 0 0,-1 0-167,-5 0 0,5 4 0,-5-4 0,3 0 103,-3 0 0,5 0 1,-6-3-1,1 3 123,1 2 1,-6-4 0,6 4 28,2-2 1,-5 4 0,3-4 3,2 2 1,-5 0 0,3 1-63,2-4 1,-4 2 0,-1 1 0,1 2-29,0 0 0,-3-3 161,4 3 0,-4 3-73,4-3 0,-4 3-25,4 2-63,-6 0 1,3 2-1,-7 3 82,0 6 1,-2-2-1,-1 2 1,-3 3 40,3 5 1,-1-1 0,1 4 0,-3-3-20,3 3 0,-1-5 0,1 7 0,-3-3-43,3 0 1,1 1 0,2-6 0,0 0 19,0 0-102,-7 0 0,5 0 0,-3 0 0,3 0 0,0-2 0,-1-1-24,-3-3 1,1 1-1,3 3 1,-1-1 0,-3-2 1,1-6 105,5 6 23,0-8-36,0 4 0,-2-7 0,-1-2-16,-3-3 1,1-4 0,5-7 67,0 0 1,2 0 0,1-2 0,3-1-98,-3-3 0,1-4 0,-1 2 0,4-1-6,2-3 1,-3-2 0,4-1 0,1 3 103,-2 1 0,5 8-1,-5-3 1,0 4 531,-4 2 0,2 0-91,-1 0 0,-1 6-207,-5-1 1,0 0-112,0-5 1,0 5 0,-2 3-159,-3 0 1,1 3 0,-6 3 0,-3-1-71,-1-3 0,-4 1 0,-1 5 0,-5 0 0,-1 0 0,1 2 0,-5 1 0,4 3 0,2-3 0,-4-1 0,4-2 0,0 0 0,0 0 0,-4 0 0,6 0 0,1 0-571,2 0 1,2 0 0,0 0-4161,0 0 1841,0 0 1,7-7 2889,4-4 0,10-3 0,4-2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4:51.684"/>
    </inkml:context>
    <inkml:brush xml:id="br0">
      <inkml:brushProperty name="width" value="0.08571" units="cm"/>
      <inkml:brushProperty name="height" value="0.08571" units="cm"/>
      <inkml:brushProperty name="color" value="#E71224"/>
    </inkml:brush>
  </inkml:definitions>
  <inkml:trace contextRef="#ctx0" brushRef="#br0">65 514 12448,'-9'7'1817,"6"4"-861,6 3 1,1-5-613,6-4-373,-6-3 1,8-9 182,-6-4 0,-1-3 1,-5-2-222,0 0 0,0 5 150,0 0 0,-2 6-29,-3-6 0,1 8 0,-6-2-31,-3 3 1,4 7 0,1 2-31,0 2 1,-2-4 0,4 6 140,3 2 1,1 1 624,2 2 1,2 0-198,3 0 1,2-5-1,6-2-138,-3-2 0,1-2-268,5-5 0,-5 0 0,-2-2-313,-2-3 1,-2 1 0,-3-6-115,3-3 1,-3-1 0,3-2 32,-3 0 1,-4 5 0,-3 2 45,-6 2 1,3 0 0,-3 3 59,-2-1 0,4 0 0,-1 5 1,-1 2 70,2 3 0,-3-2 0,5 8 159,-2 2 1,5 1-1,-1 2 290,3 0 0,2-5 0,0-1 155,0 3 1,2-6 0,3 0-123,6 0 1,-2-5-1,1 3-63,3-3 1,1-4-419,2-3 0,-7 1 0,-2-4-266,0 0 1,-5-4 0,3 1-136,-3-3 1,-2 3 0,-2 2-162,-3 2 0,2-3 204,-8 4 1,0 1-337,-5 5 0,5 5 0,3 2-2715,0 2 3469,3-5 0,5 10 0,0-5 0</inkml:trace>
  <inkml:trace contextRef="#ctx0" brushRef="#br0" timeOffset="1453">2855 1749 7732,'0'-16'1390,"-7"7"0,-4 3 0,-3 5 68,-2 1 1,7 1-471,4 5 1,3 3-495,2 7 1,0-6-1,2-1 107,3-2 1,-1 0-139,6-1 1,1-4-584,5 3 1,-7-5 137,-4-5 1,-3 1 0,0-7 6,3-1 1,-3-2 0,4-2 179,-5 0 1,-1 0-175,0-1 0,-1 9 0,-5 2-99,-5 4 1,3 2 0,-3 0 112,-2 0 1,4 6 0,1 1-133,0 2 1,-2 2 0,4 5 598,3 0 0,1-6 1,2 1 205,0 1 0,2-3 1,3 0-352,6-2 1,-2-1 0,0-4-1,0 1-142,0 2 1,-4 1-328,6-6 1,-3-2 0,5-3-482,-2-6 0,-8 2 0,3-2-91,-5-1 0,-1-2 225,0-2 1,-1 5 0,-5 2 197,-4 2 1,1 2 0,-2 5 358,-2 0 1,5 0 0,-1 1 696,1 5 1,-2 3 603,4 7 0,1-6-212,5 1 1,2-7-765,3 1 1,-1 2-2227,6-2 0,-4-1-2238,5-9 1,-8-4 4030,2-7 0,-3 0 0,-2 0 0</inkml:trace>
  <inkml:trace contextRef="#ctx0" brushRef="#br0" timeOffset="4059">65 562 13975,'11'-5'0,"-2"-2"335,-2-2 0,5-2 0,-1-5 0,3 0 0,2 2 0,0 1 72,0 2 1,-1 1 0,-3-6-280,-1 0 1,-1 5-1,6 0 1,-1-1 11,-5-2 1,5-1-1,-5 3 1,3 1-1,-1 0-216,-1 3 0,0-7 152,5 5 0,0-3 1,-2 1-1,-1 3 34,-3 2 0,-1-6 0,4 4 1,-3-1-2,3-1 0,1 0-9,2-5 0,0 2 0,-2 1-49,-3 3 0,-2 6 60,-4-1 0,-1-2-17,7 1 0,-6 1-66,6 5 0,-8-2 0,4-1-525,0-3 516,-5 1 111,5 5 1,-5 0 125,3 0-261,-3 0 34,5 0 0,-7 7-145,0 4 0,-1-4 0,-3 0 103,-1 0 1,-1 2 0,6 7 27,0 0 1,-5 0 0,0 0 78,1 0 1,0 0-1,1 0-176,-2 0 0,-3 0 0,5 0-37,-2 0 0,-1 1 66,6-1 0,0 0 89,0 0 0,0-6 156,0 1-163,0-7-236,0 3 204,0-7 215,0 0-135,0-7 0,0-2 0,2-7 53,3 0 1,-1 0 0,5 0 173,-2-1 1,-2 1 0,-3 0 69,3 0 1,-3 0 0,3 0-13,-3 0 1,-2 0 0,0 0-39,0 0 1,0 0 0,0 0-1,0 0 0,0 0 0,0 0-285,0 0 0,-5 0 1,-2 2-148,-2 3 0,-2-2 0,-5 8 121,0 2 1,0 1 0,0 2 0,0 0 125,0 0 0,0 0 0,0 0-96,0 0 0,0 0 0,0 0-314,0 0 1,5 0 216,0 0-1355,8 0-6277,-4 0 7686,7 0 0,0-7 0,0-2 0</inkml:trace>
  <inkml:trace contextRef="#ctx0" brushRef="#br0" timeOffset="7146">658 241 8880,'11'0'3293,"0"0"-2425,1 0 1,-3 0-306,2 0 0,-6 0-153,6 0 0,-6 2 1,6 2-1,1 1 21,3-1 0,-5 3 1,1-2 93,2-1 0,1-1 0,2 1-246,0 1 1,-2 2-1,-1-3-126,-3 1 1,1 6 0,5-4 29,0 2 0,-5-6 0,-1 3 0,3-4-50,1-2 1,2 1 0,0 3-36,0 1 0,0 1 0,0-6 0,-1 1 63,-5 5 1,4-5 0,-5 7-20,0-1 1,6-6 0,-5 7 0,5-1 27,1 3 1,0-2 0,0-3 0,0-2-75,0 3 0,0-4 1,0 3-1,0-3-93,0-2 0,0 5 0,0 0 0,0-1-20,0-2 0,-5-2 0,-1 0 1,3 2 144,1 3 0,2-2 1,0 6-66,0-2 0,-2 1 1,-1-5-1,-2 3-37,1-3 0,-3 1 0,2-1-206,1 3 1,2-1 0,1-3 80,-5 3 0,5-3 0,-5 3 87,5-3 0,-5-2 1,1 0 188,1 0 1,1 2 0,-1 1-164,-1 3 0,-6-1 0,4-3-130,-2 3 1,1-3-124,-3 3 0,2-1 79,4 1 1,-2-3 92,-4 3 0,-1-3 1,4 0-60,0 3 144,-3-3-18,-5 5 1,2-7-1,1 2-96,3 3-138,-1-3 190,-5 5 0,2-7 111,3 0 287,-3 0 30,5 7-346,-7-5 1,2 5-331,3-7 109,-3 0-396,5 0 558,-7 0 204,0 0-414,0 7 143,0-5 52,0 5 0,5-5 116,1 3 500,-1-3-589,-5 5 1,2-1-97,3-1 84,-3 0 0,5-3 65,-7 3 0,5-1 30,1 7 0,1-8 1,-4 4-21,3 0 1,1-5 19,-2 4-131,-3 2 1,11-4 38,-8 7 1,2-8 0,-3 4 96,1 1-34,7-7 1,-8 6 0,5-5 0,0 2 8,0 1 1,-6 2 0,4-3-23,0 1 1,-3 1 0,5-5-77,-2 5 1,0-5 0,-3 7 34,1-1 0,6-4-2,-6 8 0,8-6 7,-3 6 1,3-6-9,-3 6 0,5-6-25,-5 6 0,-1-6 1,0 6 30,-2 2 1,6-5-67,-2 3 0,1-6 1,0 4-8,-1-1 1,-6 2 0,4-3 37,-1 2 1,-1-5-1,-4 3 47,3 0 1,6 2 22,-1 7 0,-2-5 1,1-2-5,3-2 0,-4 5-181,1-1 1,-4-2 0,3 2 43,-2 1 1,0-5 0,-4 0 104,3 0 1,5-3 0,-4 7 163,2 1 1,-4-3 4,6 2 1,-1-2 0,5 3 50,-5-1 0,4-6-166,-3 6 0,2-6 0,-1 4 0,-3 0-100,-2 0 0,4-4 0,-4 4-77,2-2 0,-4 4 0,4-4 8,-2 2 0,6 2 107,-3 5 0,-1-6 0,0 1 42,-2 2 1,4-5 0,-4 3 6,2 2 1,-5-4 0,3-1-27,0 0 1,-5-1 0,3-2 0,-1 4-70,1 0 1,-3 0 57,3-4 1,-1 2 43,1 4 0,-1 1-9,6-6 0,-4 4 1,2-2-83,0 0 1,-3-2 6,-5 4 0,2-4 0,1 5-229,3 1 173,-1-5 1,-3 6 53,3-8 1,-3 2 0,5-3-186,0 1 126,-5 0-47,5-5 76,0 7 1,-5-3 62,3 7 1,-1-8-42,1 3-70,-3-5-63,5-1-52,-7 8 193,0-7 1,2 6 49,3-7-152,-3 0 1,10-1 20,-6-5 0,5-3 1,-4-7 13,2 0 0,-6 0 1,4 0 189,0 0 1,-3 0-4,7 0 1,-6 2 0,4 1-36,-2 3 1,4-1-88,-6-5 0,2 2-108,-1 3 1,-5 2 153,5 4-47,-5 3 246,-1-5-177,0 7-133,0 0 49,0 7 1,-5 2 59,0 7 0,-1 0 0,5 0-39,-5 0 0,4 0 6,-3 0 0,2 0 0,-1 0 0,-1 0-68,1 0 1,-3-5 86,2 0 0,-2-2 6,1 1 0,3-1-49,-8-3 1,0-5 106,-5 5 0,0-10 1,0-3-1,0 0 232,0 0 0,0-6 1,0 4 10,0 0 1,0 2-213,0 7 0,0 0-839,0 0 0,5 0-502,0 0 0,6-1 1,-4-5-1,2-5 1263,3-3 0,3-16 0,1-4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4:59.727"/>
    </inkml:context>
    <inkml:brush xml:id="br0">
      <inkml:brushProperty name="width" value="0.08571" units="cm"/>
      <inkml:brushProperty name="height" value="0.08571" units="cm"/>
      <inkml:brushProperty name="color" value="#E71224"/>
    </inkml:brush>
  </inkml:definitions>
  <inkml:trace contextRef="#ctx0" brushRef="#br0">754 482 9126,'0'-16'8077,"0"0"-7725,0 7 1,0 3 0,0 12-151,0 4 0,0-1 0,0 2 1,0 1 28,0 3 0,0-5 0,2 1 0,1 1-68,3 3 1,-1 1-1,-5 0 1,2 0-26,3 0 0,-3 0 0,3 0 23,-3 0 1,-2-5-1,0-1-39,0 3 0,0-4-76,0 1 0,-5-4 0,-2 3 0,-2-2-128,-4-4 1,-1 5-1,-2-1 1,0 0 51,0 0 0,0 4 1,0-4-4,0 2 1,0-4-1,0 4-383,0-2 1,5 4-1667,0-6-3919,8 0 6001,-4-5 0,14 0 0,2 0 0</inkml:trace>
  <inkml:trace contextRef="#ctx0" brushRef="#br0" timeOffset="871">81 33 9125,'-8'-9'4754,"7"0"-2255,-5 3-694,5 5-1340,1-6 1,1 12-1,3 2 1,3 0-101,2 0 1,-4 4-1,4-4 1,-2 2-39,-3 3 0,3-3 0,0 2-40,2 2 1,-5 1-1,1 2-256,-3 0 1,-2 0-1,0 0-184,0 0 0,0 0 37,0 0 1,-7 0 161,-4 0 0,-3-2 0,-1-1 0,3-4 54,1-2 0,6 5 1,-6-1-1,-1 3 0,3-3 0,0 0-572,2 1 0,-4-3-3607,6 2 55,-1-8 0,6 3 4024,0-12 0,8-10 0,0-9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5:01.393"/>
    </inkml:context>
    <inkml:brush xml:id="br0">
      <inkml:brushProperty name="width" value="0.08571" units="cm"/>
      <inkml:brushProperty name="height" value="0.08571" units="cm"/>
      <inkml:brushProperty name="color" value="#E71224"/>
    </inkml:brush>
  </inkml:definitions>
  <inkml:trace contextRef="#ctx0" brushRef="#br0">994 0 15687,'11'5'590,"-2"3"0,0 0 1,-2 5 370,0 1 1,5 4 0,-1 2-545,3 1 1,-5 0 0,-3-5-94,-5 0 0,5 0-267,-1 0 0,-1 1-98,-10-1 0,-1 0 0,-5-2 0,1-2 74,-1-1 1,-3 0-1,1 5 1,2-2 30,1-3 0,0 3 0,-5-3-151,0 3 1,0 0 0,2-1-3072,3-3 1429,4-6 1,9 1 0,3-10 1728,6-6 0,3 4 0,2 0 0</inkml:trace>
  <inkml:trace contextRef="#ctx0" brushRef="#br0" timeOffset="2025">0 465 8041,'9'-7'575,"-4"-4"-760,-3-3 1,-2 3 403,0 1 956,0 6-250,0-3 729,0 7 483,0 0-1864,7 0 1,2 5-1,5 2-76,-3 2 0,3 2 0,-5 5 22,0 0 1,5-5 0,-5-1 0,2 3-124,0 1 0,-2 2 0,3 0 0,-1 0 110,1 0 0,1 0 0,-1-1 0,-1-3 17,1-1 0,3-1 0,1 6 1,-2 1-108,-3-1 0,3 0 1,-3 0-1,1 0 1,-1 0 1,3-6 0,-3 1 0,1 2-91,-1 1 1,3 2 0,-3 0 0,1 0-121,-1 0 1,3 0 0,-5 0 336,0 0-197,5-7 1,-7 5 0,6-3-1,-4 3 50,-2 2 0,5-5 0,-3 0 0,2-1 28,0-1 0,-6 5 0,6-5 0,-1 2 30,-1 0 1,4-6 0,-6 6-132,2 1 0,0 2 0,3 1-52,-1-5 0,-6 5 0,4-5 64,-2 5 1,0-6 0,-3-2 29,1 0 0,8 2 1,-3 7 0,-2-6 0,-1-1 1,-2 0-47,0 0 1,2-4-12,-1 6 0,1 0-39,4 5 0,-2-7 1,-6-2-513,2 0-2900,1-5-847,-6 5 4288,-7-7 0,-9-7 0,-9-2 0</inkml:trace>
  <inkml:trace contextRef="#ctx0" brushRef="#br0" timeOffset="2727">786 1058 8745,'0'-16'1412,"0"0"0,2 7 0,1 2 374,2 0 1,3 7-1623,-3 0 1,-3 7 0,5 9 0,-2 0-30,1 0 0,1 6 0,-4 1 0,4 0 61,2 0 1,-5 4-1,1-4 1,-3 0-273,-2 0 0,5 1 1,1-5-1,-3 3 75,-1-3 1,-2-1 0,0-2 0,0 0 110,0 0 1,-2-5 0,-1-1 0,-4 3 51,-2 1 1,-2-3-1,-5 0 1,0-1 45,0-1 1,0 4 0,-2-8 0,-2 0-22,-1 2 1,0-5 0,5 4 0,0-5 366,0-1 1,-1 6-1,1-1-643,0-1-74,0-3 1,0-1-1,0-1 1,0-3-707,0-1 0,-2-8 1,-1 4-1,-3-1-447,3-1 1,1 0 1315,2-5 0,0 0 0,0 0 0</inkml:trace>
  <inkml:trace contextRef="#ctx0" brushRef="#br0" timeOffset="4299">786 1411 8640,'-6'-11'0,"1"1"2222,2-3 0,1 4 463,2-1-2331,0 6 1,0-1 0,2 8-1,3 4-76,6 2 1,-3 0 0,3 4-1,2-3 73,1 3 0,4 1 1,1 2-1,3 0-76,-3 0 0,1 0 0,0 0 0,1 0-261,-2 0 0,5 4 0,-3-2 0,-1-4 6,-3 0 0,-1 1 0,1 1 0,-1-2 26,0-3 0,5 3 0,0-3 0,-1 3 73,-2 2 1,3-2 0,1-1 0,-1-3 95,2 3 1,-5 1 0,5 2-30,0 0 1,-3 0 0,5-2 0,-2-1 0,-3-3 10,-3 3 0,-1-4 1,0 2-1,0-1-156,0-1 0,1 4 0,-1-6 1,0 0-51,0 0 1,0 4 0,0-6 0,0 0-10,0 3 1,0-5 0,0 6 0,0 0 51,0 0 0,0 0 1,0 3-1,-2-1 0,-3 1 1,3 1 0,-3-1 0,3-3-78,2-2 0,-2 6 0,-1-4 0,-2 1-33,1 1 0,-3-7 0,2 3 136,1 0 0,-3-5 1,2 5-1,1-2 73,2 1 1,2 4 0,0-3-66,1 2 1,-1-3 0,0 2-9,0 0 0,-6 2 0,1-4 1,0-1-150,-2 2 0,3-3 0,-5 5-11,2-2 0,0 0 1,3-4-54,-1 3 1,-5 1 36,4-2 1,-4-3 0,2 5-219,0 0 0,-1-3 23,-2 7 1,-3-6-60,3 6 216,4-8 52,-7 4 0,7-7 200,-4 0 96,-3 0-302,5 0-118,-7 0 0,0-7 0,0-4 111,0-3 1,-5-2-1,-2-2 1,-1-1 64,1-3 0,-3 1 1,3 3-1,-1-1 43,1-3 0,-3 1 0,4 5 0,1 0 70,-2 0 0,3 0 0,-5 0-34,2 0 0,-4 0 47,6-1 1,0 7 0,3 1 340,-3 2-156,3 1-300,-5 6 0,12 2 1,0 4 75,-1 4 0,3 4 0,-2 3 0,-1-1-110,-2 0 1,3 0 0,0 0-1,1 0 63,1 0 1,-5 0 0,3 2 0,-1-1 115,1-1 1,-3 4 0,3-9 0,-1 3 30,1 2 1,-3-5 0,3-1 129,-3 3 0,0-4-190,3 1 1,-3 1-229,3 5 1,-3 0-346,-2 0 0,-2 0 290,-3 0 0,3-5 0,-5-2-91,0-2 0,3-2 59,-6-5 1,-1 0-1,-5 0-48,0 0 0,0 0 0,0 0 0,0 2 53,0 4 1,0-5-1,0 5 1,0-5-250,0-1 1,-1 0-1,1 0 7,0 0 0,6 0 0,-1 0 0,-1 0-340,-3 0 1,-1-1 0,-2-5 0,-1-3 814,-3 1 0,-6-14 0,3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3:10.934"/>
    </inkml:context>
    <inkml:brush xml:id="br0">
      <inkml:brushProperty name="width" value="0.08571" units="cm"/>
      <inkml:brushProperty name="height" value="0.08571" units="cm"/>
      <inkml:brushProperty name="color" value="#E71224"/>
    </inkml:brush>
  </inkml:definitions>
  <inkml:trace contextRef="#ctx0" brushRef="#br0">16 466 14416,'0'16'375,"0"0"1,0 0-1,0 0 1,0 0-1,0 0 1,0 0-20,0 0 0,0 0 1,2 0-1,2 0-973,1 0 0,0 0-1615,-5 0 1,2-7 475,3-4 1,-3-17 1755,4-9 0,-5-15 0,-1-5 0</inkml:trace>
  <inkml:trace contextRef="#ctx0" brushRef="#br0" timeOffset="157">16 353 7863,'-9'-1'1407,"4"-5"-356,3 4 0,8-3-299,-1 10 1,6-1-1565,-6 7 0,0-6-89,-5 6 1,0-6-1,2 6 1,2 1 900,1 3 0,7 1 0,-3 0 0</inkml:trace>
  <inkml:trace contextRef="#ctx0" brushRef="#br0" timeOffset="697">177 658 9146,'8'-2'3102,"0"-1"-1751,-1-3 1,-5-6-1136,3 1 0,-3-3 1,-2-2-1,0 0-211,0 0 1,-2 0 0,-2 0 0,-1 0 0,1 0-239,3 0 0,-1 1 1,-2 3-1384,-1 1 1317,0 8 0,5-3 1,0 12-1,0 4 253,0 5 0,5 1 0,0 0 0,-1 0 12,-2 0 0,3 2 0,0 1 423,-1 3 1,3-1 0,-2-5 714,-1 0 0,-2-5 260,-2-1-865,0 1-324,0-2 1,0-4-32,0-10 0,0-4 0,0-7-134,0 0 1,1 5 0,3 1 1,1-3 1,1-1 0,-6-2-7,0 0 1,0 0-1,2 2 1,1 1-12,2 2 0,3 1 0,-5-6-70,2 0 0,3 5 0,-3 0 289,6-1 0,-2 5 0,1 1 217,3 5 1,1 1 0,2 0-141,0 0 0,-2 1 1,-1 5-1,-4 4-218,-2 5 1,3 1-1,-2 0 1,-1 1-719,0 5 1,4-4-1,-4 3 1,0-3-1215,0-2 1,0 0 0,-3 0 1858,1 0 0,7 0 0,-3 0 0</inkml:trace>
  <inkml:trace contextRef="#ctx0" brushRef="#br0" timeOffset="1018">658 690 8603,'16'0'2389,"-6"-2"-1832,1-3 0,-7 1 0,1-6 0,-3-3-111,-2-1 1,0-2-1,0-2 1,-2-3-349,-3-6 1,3-1 0,-4-1 0,3 2-34,-2-1 0,3-2 0,-4-3 0,5 1 122,1 0 1,0 0 0,0 0 0,0 0-183,0 0 1,0 2-1,0 1 1,0 4 447,0 2 0,7 2 1,3 5-1,5 1 144,1 5 1,0-3 0,0 8 0,0 1-545,0 3 0,0 1 0,-2 1 0,-1 5-434,-3 4 0,-1-1 0,2 2 0,-6 2-1112,-3 1 0,-2 2 0,0 0-1519,0 0 0,-5 0 3012,-1 0 0,-6 7 0,3 2 0</inkml:trace>
  <inkml:trace contextRef="#ctx0" brushRef="#br0" timeOffset="1292">834 353 6988,'7'9'2978,"-3"4"2119,6-8-1667,-6 0-2894,3-5 1,-9 0 0,-3 0-420,-6 0 0,-3 0 1,-2 0-1,0 0 1,-2 0-55,-3 0 1,3 6 0,-5 1 0,1 0-82,1 0 1,-2 0 0,3-3-1,-1 1-766,1-1 0,8-1 1,1 1-477,-1 1 1,-3 1 0,-1-6-118,0 0 0,7-2 1,2-4 1376,0-4 0,-2-4 0,-7-2 0</inkml:trace>
  <inkml:trace contextRef="#ctx0" brushRef="#br0" timeOffset="2060">1042 402 9090,'-16'0'0,"0"0"0,0 1 461,0 5 0,2-3 1,2 6-1,3 0 1,2 0-1,3 3 180,2 3 0,2 1 1,2 0-19,3 0 1,-1-2-1,7-2 1,1-3-144,2-1 0,2 2 0,0-4 0,0-3-275,0-1 1,-5-2 0,0 0-1,1 0-157,3 0 1,-5-7-1,-1-4 1,0-3-32,0-2 1,-5-6-1,1 1-44,-3 1 1,-2 3 0,0 1 0,-2 0 28,-3 0 0,-3 5 0,-4 2 0,1 2 1,-1 3 0,-2 2 0,-2 2 0,-1 0-149,1 0 1,0 8 0,2 2-301,3 5 1,-1-5-1,7 1 1,-1 1-349,-1 3 0,5 2 1,-3 3-1,3 1-599,2-1 1,7-2-1,2-2 1393,0 0 0,13 7 0,-5 2 0</inkml:trace>
  <inkml:trace contextRef="#ctx0" brushRef="#br0" timeOffset="2202">1267 674 8666,'16'7'0,"-2"4"1860,-3 3 0,1 2-1200,-6 0 1,-1-3 0,-5 1 0,0 4 0,-2 0-937,-3-1 1,-4-1 0,-7-1-1,0-3-1080,0-1 1356,0-8 0,-7 12 0,-2-6 0</inkml:trace>
  <inkml:trace contextRef="#ctx0" brushRef="#br0" timeOffset="3068">1684 466 9564,'7'16'911,"0"-6"1,6-1 0,-3-2 0,3-3 0,1-2 0,2-2-546,0 0 0,-5-2 0,-1-2 1,1-3-431,-2-2 1,4-1 0,-8-6 6,-2 0 1,-1 0 0,-2 0-94,0 0 1,-2 5 0,-3 2 0,-4 0-5,0 0 0,-5 6 0,3-3 1,-3 4 101,-2 2 0,0 2 0,0 2 0,0 3 71,0 2 1,2 1 0,1 7-1,4-1 150,2 0 0,-4 0 0,6 0 0,2 0 281,1 0 0,2 0 0,0 0 0,0 0-15,0 0 1,7-2-1,2-1 1,2-3 227,-1 3 1,1 1 0,5 2-1,0-2-303,0-3 0,0 3 1,0-5-801,0 0 0,0-2 1,0-7-696,0 0 0,0 0 1,0-2-1,0-3-138,0-6 0,-1-3 1,-3-2-1,-1 0-836,1 0 2109,-5 0 0,8 0 0,-6 0 0</inkml:trace>
  <inkml:trace contextRef="#ctx0" brushRef="#br0" timeOffset="3380">2133 626 8175,'11'14'6212,"-1"-3"-4069,-6-4-1878,3-7 0,-9-7 0,-1-4 0,-3-3-222,3-2 0,-1-5 1,1-3-1,-3-1-53,3-3 1,-4-2 0,1-2 0,1 0 31,-2-1 1,3 1-1,-5 0 1,2 0-554,4 0 1,-1 2 0,0 3 0,-1 6-768,2 3 1,1 7-1135,2 1 1665,0 6 0,5 4 0,0 11 0,1 3 767,1 2 0,2 0 0,7 0 0</inkml:trace>
  <inkml:trace contextRef="#ctx0" brushRef="#br0" timeOffset="3650">2229 385 7960,'5'11'176,"1"0"1,6-8-1,-3 5 4737,0-1-1892,5-6-2460,-12 7 1,3-8 0,-10 0-367,-6 0 0,3-6 0,-3 1 1,-2 1-140,-1 3 1,-7 1 0,-2 0 0,-1 0-86,1 0 1,-3 0 0,2 0 0,1 0-109,0 0 1,-4 1 0,6 5-1,0 3-221,-3-1 1,7 0 0,-3-7 0,6 3-397,3 1 1,2-1 0,-2-9-2685,6-6 3438,3-3 0,2-10 0,0-1 0</inkml:trace>
  <inkml:trace contextRef="#ctx0" brushRef="#br0" timeOffset="4348">2582 418 9452,'9'-8'750,"-4"5"0,-10-6 1,-6 2-1,-3 3 0,-2 2 1,0 4-1,0 2-654,0 1 1,0 8-1,0-3-193,0 5 0,0-5 0,1 1 0,3 1 125,1 3 1,8 1 0,-3 0 312,4 0 0,2-6 1,2-1-1,2 0 418,1 0 1,8 2-1,-3 3 1,5-1-2,1-3 0,0 1 0,0 3-205,0-3 1,0 3-274,0-3 1,0-4-819,0-2 0,0-3 0,0-2-2173,0 0 0,0 0-2684,0 0 5395,-7-7 0,5-2 0,-5-7 0</inkml:trace>
  <inkml:trace contextRef="#ctx0" brushRef="#br0" timeOffset="4475">2774 578 7895,'7'11'866,"4"-1"0,-2-1-255,2 2-611,-8-4 0,4-14 0,-7-2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5:07.573"/>
    </inkml:context>
    <inkml:brush xml:id="br0">
      <inkml:brushProperty name="width" value="0.08571" units="cm"/>
      <inkml:brushProperty name="height" value="0.08571" units="cm"/>
      <inkml:brushProperty name="color" value="#E71224"/>
    </inkml:brush>
  </inkml:definitions>
  <inkml:trace contextRef="#ctx0" brushRef="#br0">17 882 7153,'-9'7'883,"4"4"0,3 3 1936,2 2-1125,0-7-1309,0-2 1,2-8 0,3-5-126,6-4 1,-2-5-1,1 1 1,1 2-46,-2 1 1,5 0-1,-3-7 1,3-1-80,2-3 1,0-1-1,-2 4 1,-1-5-49,-2 0 1,-1-1 0,6-4 0,0 4 10,0 2 0,-5-6 0,0 3 0,1-3-103,3 3 1,-1-3-1,-2 6 1,-1 0 2,1 0 1,1-4 0,-1 5 0,-1 3 49,2 1 1,-1 0-1,0-1 1,-3-3-3,-2 3 1,6 1-1,-4 2 1,2 0-5,-1 0 0,-1 0 1,4 0-1,-4 0 49,-2 0 0,3 0 0,-3 1 0,1 3 78,-1 1 1,0 6-1,-4-6 113,3-1 1,1 4-267,-2 3 1,-3 2-1,5-1 89,0-1-8,-5-1 1,5 8 0,-7 3-35,0 6 0,0 3 0,0 2 125,0 0 0,0 6 1,0-1-1,0-1-132,0-2 1,0 3 0,0 2-1,0 0-40,0 0 0,0 1 1,0-5-1,0 3-15,0-3 1,0-1 0,0-2 0,0 0-60,0 0 0,0-5 0,0 0-12,0 1 0,0 2-29,0 2-61,0-7 66,0-2 0,0-19 0,2-6 45,3-5 1,2-2-1,6-4 1,-4 4 59,-2 2 1,4-5 0,-4 3-1,0-2 29,0 0 0,-2 8 0,-5-3 263,0 5 1,0 1 0,-1 0 70,-5 0 0,3 7 1,-8 3-1,-1 4-30,-3 2 1,-6 0 0,-2 0 0,-2 0-249,-4 0 0,1 0 0,-1 2 1,4 2 22,2 1 1,0 8 0,3-3-1757,-1 5-2845,0-7 4481,12 0 0,2-16 0,7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5:14.212"/>
    </inkml:context>
    <inkml:brush xml:id="br0">
      <inkml:brushProperty name="width" value="0.08571" units="cm"/>
      <inkml:brushProperty name="height" value="0.08571" units="cm"/>
      <inkml:brushProperty name="color" value="#E71224"/>
    </inkml:brush>
  </inkml:definitions>
  <inkml:trace contextRef="#ctx0" brushRef="#br0">0 328 9021,'0'-7'6427,"0"7"-5367,0 9 1,0 11-1,0 3 1,0 2-643,0 3 1,6 3-1,-1 1 1,0 2-191,2 3 0,-3-1 1,5 5-379,-2-2 0,4 4 0,-4-6 1,0-1-1,2-2-216,0-2 1,-4-2 0,4-2-1,-2-3-275,-3-1 1,-1-3 0,1-5-1150,1 0 1592,1 0 1420,-6-7 1,-2-4-945,-4-10 0,5-9 1,-7-10-1,3 1 319,0 0 0,-6-11 0,6 2 1,-1-3-386,-1-5 0,4 5 0,-6-8 0,0 0-259,0 2 0,5-9 0,-1 4 0,2 0 19,-3-1-115,4-2 0,-5 15 73,7-4 1,6 10 146,-1 1 0,2 7 17,-2-1 1,4 9-1,7 3 1,2 2 0,2 3 209,1 2 0,6 8 1,-6 1-533,-1 2 104,-2 1 95,5 13 0,-11-3-436,4 7 0,-10-8 96,-1 3 184,-3 3-438,-2 0 294,0 0-118,-7 5 0,-2-11-128,-7 8 0,0-7 1,0 1-1,0-5 1,0-3-1022,0-3 0,0-6 1,0 1 618,-1-3 0,3-4 0,2-1 1,3-4 976,2-2 0,1-2 0,6-5 0</inkml:trace>
  <inkml:trace contextRef="#ctx0" brushRef="#br0" timeOffset="929">529 425 8095,'16'0'-656,"0"0"1716,0 0 1,-1-2 0,-3-2-1,-3-3-141,-2-2 1,-1 4-1,-6-6 1,0-1-26,0-2 1,-2-3-754,-4 1 1,-2 2 0,-8 3-1,-1 6 1,0 3-18,-5 2 0,4 0-405,-3 0 275,3 7 1,-3 2 0,1 9 0,4 2-32,4 1 0,3 6 0,-2-4 0,6 2 588,3 4-492,2-6 192,0 7 1,0-12-1,0 3 1,2-3 0,3-2 7,6 0 1,3-2-1,2-3-81,0-6-183,0 4 1,0-7-1,0 3-88,0-3 0,0-4 0,0-1-36,0-3 1,0-6-1,-1 1 47,-5-3 1,-1-2 0,-5 0-1,1 0-132,-1 0 1,-2-5-1,-2-1 1,0 3 160,0 1 1,0-4 0,0 1 701,0 1 0,1 3 900,5 1-1350,-4 7 0,10 9 0,-7 10 0,1 5-553,1 1 1,-4 5 0,6 2 0,0 0-968,0 0-653,-5 6 1,5-6 884,-4 4 0,-3-4-453,3-7 0,-1-5 750,1-1 0,-1-6 0,6 1-460,3-3 1467,1-2 0,-3 0 943,-1 0 0,-1-2-19,2-3 1,1 1 650,-6-6-890,-1-1-400,-5-5 0,0 0 52,0 0 0,0-5-238,0-1 0,0-6-89,0 1 0,0 2-95,0-2 1,-2 1 65,-3-6 0,1-1-289,-6 1 1,6 0 122,-1 0 0,-2 0 142,1 0 0,-4 2-515,4 3 1,-4-1-480,4 6 1,1 1-506,5 5 742,-7 7 60,5-5 0,-5 14-465,7 0 0,0 7 1,0 11 473,0 3 1,5-3 0,1 3 0,-1-3 156,2-2 0,-5 0 1,5 0-1,-2 0 359,1 0 0,1 0 0,-4 0 0,4-2 0,2-3 0,-3 2 0,4-8 93,3-1 0,1 3 0,2-2 1062,0-1 0,0-1 0,0 1 600,0 1 0,-5 0 0,0-5 2290,1 0-3118,-5 0 1,-1 0-513,-12 0 1,-8 0-294,-7 0 1,-8-1-208,2-5 1,-3 4-764,-2-3 1,-2 3 317,-3 2 0,3 6 0,-4 1 0,5 0 1,2 0-820,5-3 1,2 5 0,8-1 0,0 3-918,0 0 1570,7 0 1,2-1-1,7 1 696,0 1 0,7 3 0,2 1 0</inkml:trace>
  <inkml:trace contextRef="#ctx0" brushRef="#br0" timeOffset="1420">930 553 8095,'16'5'877,"0"1"1,-1-3 0,-5-8 0,-4-8-148,-5-6 0,-1-1-379,0-7 0,0-1 1,0-8-1,0-1 1,0 1 91,0 2 0,-5-3 1,-2 0-1,0 1-228,0 2-23,1 2 0,1 2-607,0 3 468,-8 4-548,11 7 415,-5 7 1,7 9 0,0 11 0,0 6 0,0 8 0,2 9 0,2 5 155,1 6 1,6 1 0,-4 2 0,0-1 365,0-5-266,-2 5-106,-5-13-12,0-2 0,0-4 433,0-6 0,6-6 670,-1-6-823,0 1-95,-5-2 1,6-4-135,-1-10 1,0 1 0,-5-6 0,2-3 16,4-1-71,-5-2 1,8 5-70,-3 1 74,-5-1 0,12-5 0,-6 2 0,0 1 5,0 2 1,6 2 0,-3-3-1,5 3 43,1 2 0,0-4 0,0 6 0,0 1-40,0 3 1,0 1 0,0 0 0,0 0 103,0 0-393,0 7 0,0 2-176,0 7 1,-5 7-124,-1 4 1,-6 3 0,1 2-1,-3-2 1,-2-1 0,0-4-1,0-2-1261,0-4 0,-7-8 1,-4-6 135,-3-3 0,-2-9 1645,0-4 0,-7-17 0,-2-6 0</inkml:trace>
  <inkml:trace contextRef="#ctx0" brushRef="#br0" timeOffset="2112">1684 280 9462,'-2'-14'0,"-3"3"1034,-6 6 1,-3 3 0,-4 2 0,-2 2 0,-1 2 0,0 3 0,-1 2 0,1 1-913,1-1 1,3 4-1,0-6 1,1 0-1,2 2 1,2-2-1,3 2-102,2 0 1,3 2 0,9 5 360,6 0 1,5 0-1,4 0 1,3 0 270,2 0 0,-4 0 0,4 0 0,-2-2-165,-3-3 0,-2 7 0,-4-6 0,-3 0-218,-6 3 1,2-1-1,-1 2-459,-3 0 0,-8-2 1,-6-3-1,-3-6-755,-2-3 0,0-2 1,0 0-1,0 0-1074,0 0 0,-6 0 0,1-2 2019,1-3 0,2-4 0,2-7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5:10.054"/>
    </inkml:context>
    <inkml:brush xml:id="br0">
      <inkml:brushProperty name="width" value="0.08571" units="cm"/>
      <inkml:brushProperty name="height" value="0.08571" units="cm"/>
      <inkml:brushProperty name="color" value="#E71224"/>
    </inkml:brush>
  </inkml:definitions>
  <inkml:trace contextRef="#ctx0" brushRef="#br0">65 867 8149,'0'16'5678,"0"0"-4358,0-7-704,0-2-255,-7-14 1,5-2 1,-5-7-141,7 0 0,-2-6 0,-1-1 1,-3-2-1,3-3 582,1-3-645,-5 7 1,5-7-138,-3 5 1,1 1 88,-1-2 1,3 7 100,-3-1 1,3-2 12,2 1 1,0 1-682,0 5 146,0 0 137,0 0 0,0 5-835,0 0 539,0 8 304,7-11 1,-3 12 39,6-3 0,1 3 143,5 2 0,0 7 0,2 4 1,1 5-1,5 5 0,-1 6 1,2 3 5,0 2 0,-6 0 0,3-2-53,-4-3 1,-2 3 17,0-3 0,-2-4 0,-2-1 0,-3-4 0,-2-2 1,-1-2 312,1-3-249,-5 3 1,5-11-59,-7 8 13,0-7 974,0 3-407,0-7 956,0 0-817,0-7-767,0-2 1,0-7 134,0 0 1,0-2-136,0-4 1,-2 5 0,-2-5 0,-1 3 0,1-1 0,3-1-184,1 1 1,0 0 61,0-1 1,0 3 0,0-3 0,0 3-100,0 2 0,0 0 219,0 0-36,0 0-40,7 7-69,-5-5 167,12 5 830,-5 0-463,7 2-139,-7 7 54,5 0 0,-10 2 1,6 5-181,3 9 1,-4 2 0,1 8 0,1 3 0,0 3 0,-2 3-215,-2 3 1,3-1-1026,-4-5 0,4-1 93,-4-5 749,-1 5-1039,2-13 0,-5 5 0,3-7 1,-1-2 1365,1-3 0,4 3 0,7-5 0</inkml:trace>
  <inkml:trace contextRef="#ctx0" brushRef="#br0" timeOffset="451">658 514 13191,'0'16'768,"0"0"0,0 0 1,0 0-504,0 0 0,0 2-138,0 3 0,0-3 0,0 4 0,2-5 1,2-1-1,1 0 0,0 0 124,3 1 0,-1-7 1,5-1-320,-1-2 0,-6-1-57,6-6 0,0 0 0,5 0 0,-2-2-31,-3-4 0,1-2 1,-7-8-1,1-1 69,1 1 0,-5-1 0,3-3 0,-3-1 7,-2 1 0,5-3 0,0 2 0,-1 1 74,-2 2 1,-2-3-1,0-1 539,0 3-317,0 8 1,0-3 728,0 3 0,2-1 727,3 1-924,-3 4 1,7 7 0,-6 2-385,2 3 1,3 4 0,-5 7 59,3 0 1,1 7-628,-2 4 1,-1 3 213,6 2 1,-4-5-1455,4 0 0,-4-2 776,4 1 0,-4-1-2350,4-3 1328,-6-5 1063,10 7 626,-5-8 0,0-7 0,-2-2 0</inkml:trace>
  <inkml:trace contextRef="#ctx0" brushRef="#br0" timeOffset="704">1091 755 7857,'16'0'3244,"-7"-2"0,-3-4-2409,-5-4 1,-1 1 0,0-4-1,0-3-314,0-3 0,-1-4 1,-3 3-1,-3-3-221,-2-2 0,4-2 1,-4-5-1,0 2-68,0 3 0,4-3 0,-4 3 0,2-3 124,3-2-184,-5 0 1,7 5 39,-3 0 1,-2 2-110,2-2 1,-3 4-1773,3 7 1163,3 0 1,-5 6-855,7-1 0,0 9-327,0 2 0,7 7-404,4 9 0,-2 7 2091,2 4 0,-1 3 0,6 2 0</inkml:trace>
  <inkml:trace contextRef="#ctx0" brushRef="#br0" timeOffset="1028">1364 690 7896,'7'9'2062,"-5"-2"-1371,5-7-136,0 0-339,-5-7 208,5-2 1,-7-1 894,0-1 0,5-5-731,1-5 1,-1-1 533,-5 6-562,0-7-256,0-2 1,-2-2-33,-3 1 1,1-3-258,-6-8 0,4 3 147,-4-4 1,4 5 53,-4 1 1,4-1-160,-4 1 0,4-5-935,-4 0 1,6 4 188,-1 7 0,-3 6-958,3-1-308,0 3 878,5 2-51,0 7 311,0 2 0,0 21 1,5 2 306,0 11 0,6 3-550,-5-3 1060,6 3 0,-10 2 0,5 0 0</inkml:trace>
  <inkml:trace contextRef="#ctx0" brushRef="#br0" timeOffset="1286">1428 338 7896,'14'1'0,"-1"3"0,-3 1 1311,3-1 0,-4-2 2287,2-2 1,-1 0 3,6 0-3224,-7 0 0,-3 0 1,-12 0-208,-4 0 0,-10 0 0,-1 0-127,1 0 1,0 1-1,1 3 1,-4 1-16,-2-1 1,5 3 0,-1-2 0,1 1 0,0-1 29,-1 0 0,0 6 0,5-6-1065,0-1 311,7 5 0,-6-6-2510,5 8-395,3-7 1815,0 3 811,7-7 974,0 0 0,-8-7 0,-1-2 0</inkml:trace>
  <inkml:trace contextRef="#ctx0" brushRef="#br0" timeOffset="1995">1604 466 7923,'8'-9'3295,"-7"2"-3021,7 7 1079,-8 0 965,0 0-1583,0 7-516,0 2 0,0 2 188,0-1 1,1-4-145,5 4 1,-5-4-1,5 4 1,-4 3-7,-2 1 0,1 2 1,3 0-613,1 0 0,1 0 0,-6 0 0,1 0-1760,5 0 1480,-5-7 635,7-9 0,-8-16 0,0-9 0</inkml:trace>
  <inkml:trace contextRef="#ctx0" brushRef="#br0" timeOffset="2136">1637 306 6799,'7'-9'1797,"3"3"0,-1 5 0,2 1 0,0 1-952,-2 5 1,-2-3-1831,-7 8 0,0 0 0,0 5 1,0 0 984,0 0 0,0 0 0,0 0 0</inkml:trace>
  <inkml:trace contextRef="#ctx0" brushRef="#br0" timeOffset="2690">1877 386 10162,'7'-9'2690,"-5"3"0,3 12-1735,-3 5-791,-2 3 1,0 4-101,0 3 0,0 4 0,2 7 0,1 2 0,5 1 217,0 3 0,1 6 1,4-3-1,-2 2-136,1 0 1,-3-7-1,0 3 1,0-4-89,0-3 0,-6 4 0,4-11 0,-1 2-311,-1-1 1,0-6 0,-5 1 0,2-5-295,4-5 306,-5-4 239,6 0 35,-7-5 1,0-2 0,0-10-1,-1-7 467,-5-4 1,5-2-1,-7-7 1,3-1-240,0-2 1,-6-5-1,4 1 1,0-4-229,0 0 1,-4-11 0,6 4 0,1-2 13,2 0 0,2 7 1,0 2-1,0 2-44,0 4 0,0 1 1,2 3-1,3 5 97,6 4 0,3 10 0,2 3 0,2 2 176,4 3 0,-3 3 1,6 1-1,0 1-69,0 5 0,-5-3 1,1 8-1,-3 1-133,-2 3 0,-2 2 0,-3 3 1,-6 3-488,-3 2 1,-2 2 0,0 5-1,-2-2 3,-3-3 0,-6 3 0,-9-5 0,-1 0-257,1-3 1,-3-5 0,2-2 0,1-3-270,3-1 0,-5-8 0,1 3 0,1-5-1102,2-1-487,2-7 2526,0-2 0,0-14 0,0-2 0</inkml:trace>
  <inkml:trace contextRef="#ctx0" brushRef="#br0" timeOffset="2935">2326 546 7923,'16'9'1678,"-7"-2"-729,-2-7-365,0 0-183,-5-7 700,5-2 0,-7-9-631,0-3 0,0 1 1,0-5-1,-2 0 0,-3 0-176,-6-3 1,2-2 0,-1-2 0,-1 0-270,2-1 1,-5 3 0,5 3 0,-2 6-1392,1 3 1,6 2 0,-3 2-1199,0 3 0,5 1 2564,-3 10 0,10 3 0,4 13 0</inkml:trace>
  <inkml:trace contextRef="#ctx0" brushRef="#br0" timeOffset="3328">2583 402 8022,'7'14'1042,"3"-3"1,5 1-629,1-6 1,0-1 640,0-5 1,-6 0-710,1 0 0,0 0 1,3-2-1,-1-3 0,-3-6 1,1-3-1,0-2 53,-1 0 0,-1 0 1,2-2-435,-6-4 0,-3 5-123,-2-5 189,0 4 0,-7 10-201,-4 2 0,-8 4 69,-3 2 0,-1 2 150,2 4 0,3 2-55,-3 9 1,3-1-24,2 0 0,1 0 181,5 0 0,-3 5 241,8 0 0,-6 1 337,6-6 1,0 5-312,5 1 0,1-1 110,5-5 1,-3 0-126,8 0 0,0-5-399,5-1 1,0-1 94,0 2 0,-6 2-456,1-8 0,2 0 0,6-5 0,3 0 0,-1 0 0,2 0 0,2-2-1555,0-3 1,-2-4 0,-7-7-36,0 0 0,-7-7 1946,-4-4 0,-3-3 0,-2-2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5:27.035"/>
    </inkml:context>
    <inkml:brush xml:id="br0">
      <inkml:brushProperty name="width" value="0.08571" units="cm"/>
      <inkml:brushProperty name="height" value="0.08571" units="cm"/>
      <inkml:brushProperty name="color" value="#E71224"/>
    </inkml:brush>
  </inkml:definitions>
  <inkml:trace contextRef="#ctx0" brushRef="#br0">207 801 9892,'0'16'1222,"0"0"0,2-7 0,1-6 0,4-6 0,0-8 0,2-3-732,0-2 1,-3-6 0,2 1 0,1 0 0,-2-1 0,2-1 0,-2 0 0,2-2-1,-1 2 811,-1 0 0,3-4-1237,-4 6 0,4-6 0,-2 4 0,-1-2 0,2-4 105,-1-1 0,-4-2 0,3 0 0,-2 2 104,1 3 1,5-2 0,-4 6-459,2-2 0,-4 6 0,4-3 0,-2 3 1,-2-1 97,2-1 1,-5 5 0,5 5-1,-1-2 102,-1-1 1,2 3 249,-2 1 0,-3 4 1,5-2 931,1 0-1054,-7 3 1,6 3-361,-7-3 1,2 3 218,4-3 0,-5 5 490,5 5 0,-3-1 0,1 6-318,1 3 0,6 1 1,-6 2-279,-1 0 1,3 0 0,0 0-1,0 2 43,0 3 0,6-3 1,-3 5-1,5-1 32,1-1 1,-6 6 0,1-4 0,2 0-14,1 0 0,2 6 1,0-2-1,0 1 38,0-1 1,-5 1 0,-1-4 0,1-1 29,-2 0 1,5 4 0,-5-6 0,2-1-62,-1-3 1,-4-1 73,5 0 1,-6 1 0,4-1 205,-2 0 0,0-7 0,-3-2-216,1 0 0,0-4-29,-5 8 0,0-7 0,0 3 0,-7-7 0,-4 0 0,-3 0 0,-2 0 0,-2-6 0,-1-1 0,-4-2 0,-2-3 0,3-2 0,-4-2 0,-3 0 0,-1-1 0,-2 0 0,0-3 0,0-1 0,-1 1 0,1 2 0,-1 2 0,-3 0 0,-2 0 0,1 0 0,5 2 0,2 1 0,3 3 0,-2 4 0,8-4 0,0-1 0,-2 2 0,5 0 0,-4 6 0,5-3 0,1 3 0,1-1 0,3 1 0,1-3 0,-1 3 0,3 1 0,0 0 0,2-3 0,0 3 0,1-3 0,4 3 0,-3 2 0,9-2 0,1-3 0,7 3 0,-1-3 0,3 3 0,2 2 0,0 0 0,2 0 0,4 0 0,-3 0 0,8 0 0,0 0 0,-2 0 0,5-6 0,-3 1 0,3 2 0,2 1 0,5 2 0,1 0 0,-3 0 0,-1 0 0,4 0 0,-1 0 0,-1 0-35,-2 0 0,-2 0 0,0 0 0,0 0-185,0 0 1,-2 0 0,-1 0 0,-4 0 279,-2 0 0,0 2 0,-3 1 1,1 2-4,-1-1 1,-3-2 0,-1-2 143,0 0 0,1 0 0,-3 2-201,-4 3 0,5-3 0,-6 5 0,0 0 0,-2-3 0,-9 6 0,-3 3 0,-3-4 0,-2 1 0,-5 1 0,3 5 0,-6 0 0,-3 0 0,1 0 0,-3 0 0,0 0 0,-2 2 0,-4 3 0,-1-3 0,-2 5 0,-2-1 0,-1 1 0,-3 2 0,1-6 0,5 3 0,0-4 0,0-2 0,-1 0 0,1-2 0,2-2 0,3-1 0,-1 0 0,6 3 0,1-1 0,-2-3 0,5 1 0,-3 5 0,3 0 0,4-5 0,1-2 0,4 0-192,2-1 0,0-2-4289,2 4 3103,3-6-1191,-5 3 1,7-9 0,0-3 2568,0-6 0,7-10 0,2-4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5:46.495"/>
    </inkml:context>
    <inkml:brush xml:id="br0">
      <inkml:brushProperty name="width" value="0.08571" units="cm"/>
      <inkml:brushProperty name="height" value="0.08571" units="cm"/>
      <inkml:brushProperty name="color" value="#E71224"/>
    </inkml:brush>
  </inkml:definitions>
  <inkml:trace contextRef="#ctx0" brushRef="#br0">1 465 9572,'0'-16'3765,"0"0"1,0 9-3485,0 7 0,0 7 1,0 9-1,0 0 1,0 2-1,0 2 1,0 3-1,0 2 53,0 3 0,0 8 1,0 1-1,0-1-272,0-2 0,1-2 0,3 2 0,1 1-221,-1 3 1,-2-1-1,-2-5 1,0-2-135,0-3 1,5 2 0,0-8-1,-1-1-39,-2-3 0,-2 0 0,0-1 103,0 0 1,0 0 383,0 0 0,0-6 699,0 1-223,0-7-575,0 3-279,0-7-1085,0 0-89,7 0-1148,-5 0 889,5 0 1,-7-7 1655,0-4 0,-7-10 0,-2-4 0</inkml:trace>
  <inkml:trace contextRef="#ctx0" brushRef="#br0" timeOffset="1002">225 465 8815,'0'-9'1966,"2"15"0,1 10 0,3 1 0,-3 1 0,-1 0-1380,-2 3 0,0 3 0,2 4 0,1-3-433,3-2 1,-1 6-1,-3-3 1,2 5-9,1 1 1,2 0 0,-3-2 0,1-1-77,-2-3 1,5-1-1,-3 4 1,-2-4-96,-1-2 1,4-2-1,-1-5 1,-1 0-503,-3 0 0,5 0 392,-1 1 0,0-7 0,-5 1 715,0 1 576,0 3 135,0-6-768,0-2-473,0-7 1,0-7-1,0-4 1,0-5 3,0-6 1,-5 3 0,0-6 0,1 0 41,2 0 0,-3-2 1,0-5-1,1 0 41,2 0 1,2 2 0,0 1-1,0 3 22,0-3 0,-5 1 0,0-1 0,1 4-7,2 2 0,2-4 0,2 6 0,2-1-7,1-1 0,0 5 0,-3-3 1,2 3 119,1 2 1,7 2 0,-1 1-195,3 3 0,2 6 0,2-1 0,2 3-70,1 2 0,1 0 0,-5 2 0,3 1-391,1 3 1,1 6 0,-6-1 116,0 3 0,0 2 1,-2 0-1,-3 0-94,-6 0 0,2 0 0,-1 0 0,-3 0 181,-1 0 1,-4 1 0,-1-1-1,-4 0 472,-2 0 0,-2 0 0,-5 0 0,0-2 27,0-3 1,0 3-1,0-5 1,0 2-138,0-1 0,-2-1 0,-2 2 0,-1-6-774,1-3 0,2 3 0,2 1 1,0-3-1966,0-1 0,0-2 2564,0 0 0,0-7 0,0-2 0</inkml:trace>
  <inkml:trace contextRef="#ctx0" brushRef="#br0" timeOffset="1842">722 818 11688,'11'2'2404,"-2"3"0,0 4-2123,0 0 1,-4 5-1,4-3 1,0 3-35,0 2 1,0 0-1,3 2 1,-1 2-94,1 1 1,-3 0 0,2-5 0,0 0-14,-3 0 1,5 0-1,-6 0 36,2 1 0,-4-1-85,6 0 0,-7-6 324,1 1 1,-2-7 61,3 1 0,-3-3 1032,8-2-894,-7 0 1,5-7-322,-4-4 0,-3-3 0,5-4 0,-2-2-46,0-1 0,1-1 0,-4 5 0,1-3 4,2-1 1,3-8 0,-5 4 0,3-2-212,-3 1 0,1 1 0,-1-4 0,3 4-692,-3 2 1,-1 2-1,-2 5-6835,0 0 1538,0 7 5947,0 2 0,0 7 0</inkml:trace>
  <inkml:trace contextRef="#ctx0" brushRef="#br0" timeOffset="2416">1684 1123 10418,'6'10'0,"-1"1"0,0 0 1174,2-2 0,-5-4 1,4-10-1,-5-6 1,-1-3-1,0-2-118,0 0 0,0-6 0,0-1 1,0-2-604,0-3 0,0-3 1,0-3-1,0-1-265,0-3 1,-1-4-1,-3 4 1,-1 3 7,1 1 1,2-4 0,2 1 0,0 1-126,0 2 0,0 9 1,0 4-1,0 3-1970,0 2 774,0 7 1,2 2-142,3 7 1,-3 7 0,4 4 0,-3 3 0,1 4 563,1 3 1,0-1 0,-5 7-1,0-1 702,0-1 0,-7 6 0,-2-6 0</inkml:trace>
  <inkml:trace contextRef="#ctx0" brushRef="#br0" timeOffset="2757">1684 914 7824,'0'9'3102,"6"0"812,-1-4-3138,0-3 0,-12 5 0,-3-7-367,-5 0 1,-1 0 0,0 0 0,0 0-110,0 0 1,0 0 0,-2 0-1,-1 0 123,-3 0 1,-1 0-1,4 0 1,-3 0-56,3 0 1,-5 0-1,3 0 1,1 0-46,3 0 1,-1 0 0,-2 0-1,-1 0 28,1 0 0,2-5 0,2 0-33,0 1 1,0-5 0,2-2-109,3-3 0,4-2 1,7 0-1,0-2-304,0-3 1,0 1-1,0-5 1,0 2-1229,0 4 0,0-5 1,0 3-408,0 1 1,2 4 0,2 4-861,1 1 2589,0 8 0,2-5 0,2 8 0</inkml:trace>
  <inkml:trace contextRef="#ctx0" brushRef="#br0" timeOffset="4215">2005 850 10168,'-9'7'6069,"4"-5"-4139,10 3 1,-1-3-1532,6-2 1,1 0 0,5 0 0,0 0-1,0 2-105,0 3 1,6-3 0,-1 3-1,0-3-105,2-2 0,-5 0 1,4 0-264,-4 0 1,-2 0 0,0 0-1,0 0 6,0 0 1,0 0 0,0 0 78,0 0 1,0-2-1,0-1 1,0-4 9,0-2 1,-2 3 0,-1-3 0,-3 1-90,3-1 1,-4 3-1,0-4 1,0-3-4,-1-1 0,-2-2 0,3 0 1,-2 0 45,-4 0 1,4 0 0,-1-2 0,-3-2 109,-1-1 1,4-2 0,-1 3 0,-2-3-8,-1-2 1,0 0 0,2-3-1,1 3 226,-2 1 1,-1-2 0,0 3 0,2-1-60,1 1 1,0-3-1,-5 2 1,2 1-127,3 0 1,-3 2 0,4 5 0,-5 0 0,-1 0-86,0 0 0,0-1-72,0 1 1,2 0 0,2 0-102,1 0 0,0 0 0,-5 0-26,0 0 1,0 6 380,0-1 0,0 5 373,0-4-480,0 6 1,2-3-52,3 7 0,-3 2-5,4 3 0,-3 2 0,1 6 0,1-2 1,0 1 188,3 2 0,-1-3 1,5 1-148,-1 6 0,-6-2 1,6 6-1,0-5-167,-3 0 0,5 4 1,-6-2-1,0-2-294,0-5 0,4-1 0,-6 5 1,1-2 135,1-3 0,-5 3 1,5-5-1,-2 2 417,0-1 1,3-4-1,-5 4 792,2 3-52,1-6-712,1 0 0,-5-9 1,3-3-439,-3-6 1,-7-3 0,-1-2 0,1-2 66,-2-3 0,3 3 1,-5-5-1,2 1 41,4 1 0,-5-2 1,1 3 220,-2-1 1,0-1 0,-3 8 0,3 2 223,2 1 0,-6 7 0,3-1-221,-4 3 1,-8 2 0,1 0 0,1 2-110,2 3 0,1 3 0,-3 4 0,-3-1 0,-2 1 0,3 2 0,-2 2 0,-1 1 0,0-1 0,5-2 0,-3-2 0,1-1 0,1 1 0,0-3 0,5 2 0,0 2 0,5-6 0,2 0-5753,2 0 5051,2-5 1,12 5 701,3-7 0,5 7 0,1 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00.170"/>
    </inkml:context>
    <inkml:brush xml:id="br0">
      <inkml:brushProperty name="width" value="0.08571" units="cm"/>
      <inkml:brushProperty name="height" value="0.08571" units="cm"/>
      <inkml:brushProperty name="color" value="#E71224"/>
    </inkml:brush>
  </inkml:definitions>
  <inkml:trace contextRef="#ctx0" brushRef="#br0">1 173 7992,'0'-11'0,"0"1"2017,0-3 0,0 4 1,0 2-1009,0 6 0,0 4 0,0 13 1,0 2-1,0 3 0,0 4 1,0 2-1,0 0-619,0 1 1,2-3 0,1 2 0,2 1-460,-1 3 1,-2-5 0,0-1-1,1-2 160,2-3 1,1-2-1,-4-2-1748,3 0 0,-2-7-4838,8-4 6495,-7-3 0,17-2 0,-3 0 0</inkml:trace>
  <inkml:trace contextRef="#ctx0" brushRef="#br0" timeOffset="558">177 93 8769,'9'-11'6284,"-2"2"-3897,0 2 0,-5 4-2123,3 8 0,-3-1 0,-2 6 1,0 5-137,0 4 1,6 1 0,-1 6-1,-2 3-128,-1 1 1,4 2 0,-1 0-1,0 0-71,2 1 0,-3-7 0,5 1 0,-2 0-34,-3-2 1,3-2 0,-2-7 0,-1 0 300,-3 0 0,5 0 230,-1 0 343,0-7-413,-5-2 1,-5-9-1,0-3-143,1-6 1,-3-5 0,2-3-1,1-3-105,2 3 1,-3-6 0,0-2 0,1-3 15,2-2 0,2 1 1,0 3-1,0 3-157,0 2 0,0-4 0,2 4 0,2 0 42,1-1 0,7 3 1,-3 5-1,2 0-170,0 0 0,-1 0 0,6 0 0,1 2 17,-1 3 1,5-1 0,0 6 0,-1 1-319,-2-2 1,-2 5 0,-2-2 0,-2 8 277,-1 7 0,-7-2 0,1 1 1,-1 3 57,1 1 0,-3 7 1,1 1-1,-4-1 78,-5 2 0,-6-5 0,3 5 0,-2-1-96,0-1 1,-5 0 0,-5-5 0,1 0-100,3 0 1,-1-1 0,-2-3-1,-1-3-1991,1-2 1,1 4 2233,-3-6 0,4 1 0,-5-6 0</inkml:trace>
  <inkml:trace contextRef="#ctx0" brushRef="#br0" timeOffset="1326">626 366 10169,'0'-16'3855,"0"0"1,2 7-3524,3 3 1,-1 6 0,5 6 0,-2 4 0,-2 5 0,2 2 0,2 3 0,2 3-199,0 2 0,-2-4 0,3 4 1,-3-1-226,-2-5 1,5 4 0,-3-1 95,0-3 1,6-1 0,-5-2 381,4 0 1,-3-7 310,0-4 1,-6-3-190,6-2 1,-8-7 0,3-5 0,-3-6-15,3-4 1,-4-1 0,3 4 0,-3-3-225,-2 3 1,0-6 0,0 0 0,0-2-310,0 0 0,0 2 1,0-1-1,0 3-1484,0-1 0,0 7 0,0-5-2363,0 4 1,0 8 1098,0-1 1,0 9 2785,0 2 0,7 7 0,2 9 0</inkml:trace>
  <inkml:trace contextRef="#ctx0" brushRef="#br0" timeOffset="1717">1268 542 7937,'16'0'2212,"-6"0"-334,1 0 0,-6 0 0,4-2-776,-2-3 0,-1 1 1,-6-6-566,0-3 0,0-1 0,0-2 0,0 0-317,0 0 1,0-6 0,0-1-1,0 0-96,0 0 1,-2-6-1,-2 4 1,-1-1-195,1-1 0,-3 0 1,2-5-1,1 2-530,3 3 1,-5 2 0,1 6-1657,1-3 1065,3 1 1,1 14 541,0 7 0,0 7 1,0 9-1,0 0-266,0 0 0,0 5 0,0 1 0,0-1-1919,0 2 2834,0-5 0,-8 5 0,0-7 0</inkml:trace>
  <inkml:trace contextRef="#ctx0" brushRef="#br0" timeOffset="1976">1268 366 7975,'0'9'5261,"-2"-2"-4037,-4-7 1,3 0-1,-8 0-262,-1 0 0,-3-6 0,-1 1-528,0 1 1,0-3 0,0 2 0,0 1-156,0 3 0,0 1 1,0 0-1,0 0 4,0 0 0,0-6 87,0 1 0,0 0 0,2 3-23,3-4 0,4 3 1,7-8-336,0-1 1,0 3-1,0-4 1,0-3-738,0-3 1,0-3-1,0 6 1,0 0-2200,0 0 1,5 0-1,1 0 2924,-3 0 0,-1 7 0,-2 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5:55.844"/>
    </inkml:context>
    <inkml:brush xml:id="br0">
      <inkml:brushProperty name="width" value="0.08571" units="cm"/>
      <inkml:brushProperty name="height" value="0.08571" units="cm"/>
      <inkml:brushProperty name="color" value="#E71224"/>
    </inkml:brush>
  </inkml:definitions>
  <inkml:trace contextRef="#ctx0" brushRef="#br0">49 553 13815,'0'-16'0,"2"0"0,1 0 0,3-2 887,-3-3 0,-1-4 0,-4-7 0,-1 0 0,-5-2 0,1-2 0,0-1 0,2 1-834,-2 2 1,5 2 0,-5 0 0,2 2-570,-1 3 1,1-1-139,5 6 781,0 1 1,0 14 0,0 7-75,0 9 0,0 12 0,2 8 0,1 4-18,3 5 0,4 6 0,-3-1 0,2 3-225,4 3 0,-4-1 0,0 0 0,-2-4-2,-4-6 1,4-1 0,-1-12 0,-3 0 145,-1-4 1,-2-3-1,0-2 611,0 0 1625,0-7-240,0-2-1382,0-7 1,0-7 0,0-4-329,0-3 0,0-2 0,0 0 1,-2 0-268,-3 0 0,3 0 0,-3 0 0,3 0-204,2 0 1,0 0-1,0 0 1,0 0-241,0 0 1,2 0 0,1-2-1,3-2 194,-3-1 1,4 0 0,1 5 0,-1 0 67,0-1 1,3 7-1,-2 1 1,0 2 820,5 3 0,-4 2 1,2 2-1,1 0-62,2 0 1,1 9 0,-3 6 0,-1 8-425,1 7 1,2-1 0,1 10-1,-3-4-325,-1-3 0,-8 9 0,5-10 0,-3-1-3578,0-1 0,1-10-666,-6 2 4443,7-3 0,2-16 0,7-4 0</inkml:trace>
  <inkml:trace contextRef="#ctx0" brushRef="#br0" timeOffset="372">514 409 7907,'0'-16'2677,"0"0"1,-2 7 0,-1 5-2024,-3 8 0,-4 5 0,4 7 0,3 0-159,1 0 1,2 0 0,0 0-1,0 0 63,0 0 1,2 0-1,3 0 1,6-2 298,3-3 1,2 3 0,0-5-1,0 0-214,0-4 1,0-3 0,0-2-510,0 0 1,0-2-1,-2-3 1,-1-6-135,-2-3 0,-8 3 0,4 1 0,-1-3 0,-1-1 0,-1-7 0,-8-1 0,-3 3-617,-2 1 0,-2 2 0,-5 0 0,0 0 36,0 0 0,0 7 0,0 2 0,0 1-104,0 1 0,0 0 1,0 6-1,2 5-366,3 4 0,-1 6 0,6 4 1,3 1-753,1-1 0,2 0 1,0-1-1,0 3 1803,0-3 0,7-1 0,2-2 0</inkml:trace>
  <inkml:trace contextRef="#ctx0" brushRef="#br0" timeOffset="896">787 393 8835,'0'-25'2255,"0"3"0,5 10 3098,0 1-3896,1 8-1335,-6-4 0,0 14 0,0 5 0,0 6 1,0 5 154,0 2 0,0 0 1,0 3-1,0-3 81,0-1 0,1 2 0,3-4 0,3-3-149,2-1 0,-5-7 0,3-2 0,0-2 1,3-4 0,-1-1 1,2-2-27,2 0 1,-5-2-1,3-1 1,0-4-323,-2-2 0,0-4 1,-6-6-1,4-3-271,2 3 0,-5-4 1,3 1-1,-2 1 87,1-2 1,-1 5 0,-5-4-18,0 5 0,5 6 186,1 0 0,1 8 1,-4-1 200,3 8 0,4 5 0,-2 7 1,-1 0 68,0 0 0,3 0 1,-2 0-1,-1 0 103,0 0 1,4-5 0,-4-3 0,0 1 217,0 0 0,5-5 0,-1 1 96,3-3 0,-3-2-493,0 0 0,-1-7 1,5-4-338,-5-3 0,-3 3 1,-7 1-1,0-3-89,0-1 1,2-2 0,2 0 0,1 0 69,-1 0 1,-2 0-1,-2 0 1,0 0-1334,0 0 1,-2-1 0,-2 1-3047,-1 0 4694,-1 0 0,-1-7 0,-2-2 0</inkml:trace>
  <inkml:trace contextRef="#ctx0" brushRef="#br0" timeOffset="1851">1652 553 10286,'9'-2'2206,"-3"-3"1,-5-6 0,-1-3-1828,0-2 1,0 0 0,-1-2 0,-3-3 0,-1-4 0,1 0 0,2 2 0,1 1-273,-5 1 0,5-2 0,-5 3 0,4-1-164,2 1 0,2 2 0,2 2-160,1 0 0,8 6 0,-3 1-14,5 2 0,1 1 0,0 6 0,0 2-31,0 3 1,5 4 0,0 9-1,-1 2 47,-2 1 1,-2 8-1,0-5 1,0 3 156,0 0 1,-7-6 0,-2 4 0,-2-2 216,1-3 0,-1-2 0,-5-2 497,0 0 1,0-5 441,0-1-182,0-6 1,0 1-481,0-10 0,0-4 0,0-7-306,0 0 1,0 0 0,0 0-158,0 0 0,0 0 1,0 0-1,0 0-71,0 0 1,0-6 0,0 1 0,0 1-204,0 2 1,0 2 0,2 0 296,3 0 1,2 0-1,6 2 1,-3 2 287,3 1 1,-4 6 0,2-4-180,1 2 1,2 1 0,1 8 0,-3 2 312,-1 1 1,-1 9-1,5 0 1,-3 8-425,-1 3 1,-6 1 0,4 6 0,0 1-906,0-1 0,-6-6 0,3 1 1,-4 0-993,-2-2 1,0-2 0,0-7-2409,0 0 4311,0 0 0,7 0 0,2 0 0</inkml:trace>
  <inkml:trace contextRef="#ctx0" brushRef="#br0" timeOffset="2744">2486 313 7933,'15'-11'1737,"-5"0"0,3 0 185,-8-5 0,0 6-1282,-5-1 1,-7 2 0,-3-2 0,-5 6-669,-1 3 0,-2 2 0,-1 0 1,-2 0 24,1 0 1,0 7 0,1 4 0,-3 3-546,3 2 1,6 0 0,3 0-1,-1 2 362,2 4 0,2-4 1,7 3-1,0-3 560,0-2 0,2 5 1,3 0 57,6-1 1,3-4 0,2-3 0,0-4-214,0-2 0,0-2 0,0-5 0,0 0-383,0 0 0,0 0 1,0-2 136,0-3 0,0-4 1,-1-7-1,-3 0-401,-1 0 0,-2-2 1,3-2-1,-1-3 150,1-2 1,-5 4 0,-1-6 0,-4 0-104,-2 3 1,0 0-230,0 8 414,0 0 1,1 9 0,3 7 0,1 9-9,-1 5 1,-2 2-1,-1 2 1,3 2 94,1 1 1,6 1 0,-4-5 0,0 3 5,0 1 0,6 1 0,-4-6 120,0 0 1,5-7 0,-3-4 53,3-3 1,-4-2 0,1 0 22,2 0 0,-4-7 1,-1-4-1,1-3 115,0-2 1,-5-2 0,1-2-1,-1-1-253,1 1 1,-3-3 0,3 2-1,-3 1-142,-2 2 1,0 8-1,0-1-478,0-1 598,0 4 1,0 3-1,0 10 283,0 6 1,5 3 0,1 4 0,-3 2 169,-1 1 0,-2 2 0,0-3-119,0 1 1,0 1-1,0-6 1,0 0 0,0 0 477,0 0 1,0 0 1705,0 0-807,0-7-1323,0-2 0,0-9-153,0-3 0,0-4 1,0-7-1,2 0-162,3 0 1,-3 0 0,3 0 0,-3 0-161,-2 0 0,7-2 0,2-2 0,2-1 329,-1 1 1,-1 2 0,4 4 44,-2 3 1,-1-1 0,5 5 0,-3 0 0,-1 0-5,1 3 1,2 4 0,2 4-368,0 1 0,-5 7 0,0 1 0,0 5-412,-3 3 1,1 0 0,-5-3 0,1 2-971,-1 1 1,-2 2 0,-2-3-2758,0 1 2298,0 1 1991,0-13 0,-8-2 0,0-7 0</inkml:trace>
  <inkml:trace contextRef="#ctx0" brushRef="#br0" timeOffset="3612">3224 232 7959,'0'-7'1173,"0"7"0,-5 2 0,-1 9 0,3 1 0,1 2 0,2 2 0,0 0 0,0 1-482,0-1 1,5 0 0,2 0 0,2 0-1,2 0 1,0-2 0,-1-2-33,3-1 0,1-7 0,2 1-585,0-3 1,-5-2 0,0-2 0,-1-3-44,-1-6 1,4-3 0,-8-2 0,0 0 0,1 0 42,-1 0 1,0-6 0,-5 1-432,0 1 1,6 8 277,-1 1 1,2 8 0,-3-1 295,1 8 0,6 4 1,-4 8-1,2 2 84,3 4 0,-3 1 0,0 7 1,0-1-164,0-1 0,-4 11 0,4-7 0,-2 2-49,-3 0 0,-2 4 1,-2-1-1,0-1-84,0-3 1,0-2-1,0-3-84,0-1 0,-2-6 1,-2 4-1,-3-2 0,-2-5 9,-3-5 1,3-1 0,-2-5 0,-1 0-565,-3 1 0,-1-3 1,0-5-1,0 0-997,0 0 1,0 0 0,-2 0 0,-1-2-1798,-3-3 3428,1-11 0,-2-9 0,-2-7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09.381"/>
    </inkml:context>
    <inkml:brush xml:id="br0">
      <inkml:brushProperty name="width" value="0.08571" units="cm"/>
      <inkml:brushProperty name="height" value="0.08571" units="cm"/>
      <inkml:brushProperty name="color" value="#E71224"/>
    </inkml:brush>
  </inkml:definitions>
  <inkml:trace contextRef="#ctx0" brushRef="#br0">81 610 8475,'0'-22'0,"0"1"0,0 0 1228,0-3 1,-6-2 0,1-10 0,0-1-1,-1-1 1,1 1 0,0-1 0,-1 5-666,1 4 1,-6 1 0,6 6 0,1 3-681,3 1 0,-5 2 230,1 0 1,0 9-777,5 7 1,0 12-1,0 11 1,0 4 329,0 7 0,5 5 0,0 7 0,-1-1 535,-2-2 0,-2-6 0,0 4 0,0-4 91,0-6 0,0-1 0,0-9 852,0-1 0,0-8 1164,0-1-1401,0-7 0,5 1-797,0-10 0,8-4 0,-4-7 1,1 0-149,1 0 0,-2 5 0,5 0 0,0-1 15,4-2 1,2 3 0,-2 2 0,3 2-556,6 3 0,1-3 0,1 2 0,-4 1 22,-2 2 1,4 2 0,-6 2 403,-1 4 1,-4 2 271,-6 9 0,-4 6 0,-12 0 106,-4-4 1,-5 3 0,-1-11-1,-1 3-16,-5 2 1,3-2 0,-6-1 0,0-5-526,0 0 0,0-3 0,-4-5 1,4 0-1684,2 0 0,0 0 0,3-2 1997,-1-3 0,0-4 0,5-7 0</inkml:trace>
  <inkml:trace contextRef="#ctx0" brushRef="#br0" timeOffset="642">626 674 12370,'9'-2'1216,"-4"-3"0,-3-6 0,-2-3 0,-2-2-1362,-3 0 0,3 0 1,-5 0-1,2-2 1,-1-2-1,1-1 1,-2-1-1,-2 1 1,0 0-4122,4 1 0,-3 2 4762,3 2 0,-2 7 1,3 2 2471,-1 0-2038,0 5 1,10-3 0,2 9-1022,2 1 0,-4 7-2263,6-1 1,-6 3 2354,6 2 0,0 0 0,5 0 0</inkml:trace>
  <inkml:trace contextRef="#ctx0" brushRef="#br0" timeOffset="941">770 690 8925,'14'-2'1696,"-3"-3"0,-2-4 0,-5-7 0,1 0-699,-1 0 0,-3-6 0,-2-1 0,-3-2-383,-1-3 1,-6-1 0,4 1 0,0 1-205,0-1 1,-4-8 0,4-2 0,0 3-246,0 1 0,-1 2 0,5 2 0,-4 1-195,-2 2 1,5 8 0,-1-3-1,3 5-1005,2 1-256,0 7 0,2 3-206,3 12 0,2 4 0,6 10 1,-3 3 392,3 2 1,-1 2-1,1 5 1,-2-2-2256,1-3 3359,2 3 0,2-5 0,0 7 0</inkml:trace>
  <inkml:trace contextRef="#ctx0" brushRef="#br0" timeOffset="1249">1011 642 8005,'16'0'4757,"-7"0"0,-2-2-3259,-7-3 1,0-4 0,0-7-773,0 0 0,-6 0 1,1 0-1,0-2-439,-2-4 1,3 3 0,-5-8 0,2 0-117,4 2 1,-5-5 0,1 5 0,0-2-109,0 1 1,2-1 0,3-3 0,-2 1-182,-1 3 0,0 4 1,5-3-1,0 2-493,0 3 1,0 3-1,0 1 1,0 0-1184,0 0 1,0 5 443,0 0 1350,-8 8 0,0-12 0,-8 6 0</inkml:trace>
  <inkml:trace contextRef="#ctx0" brushRef="#br0" timeOffset="1939">1267 674 19127,'0'-16'0,"0"0"644,0 0 1,0 0 0,0 0 0,0 0 0,0 0 0,0 0 0,-1 0 0,-3 0-1336,-1-1 1,-2 1 0,3 0 0,-1 0 0,1 0-3632,2 0 0,4 7 4322,3 4 0,4 18 0,7 4 0</inkml:trace>
  <inkml:trace contextRef="#ctx0" brushRef="#br0" timeOffset="2326">1428 449 16000,'0'16'1106,"0"0"0,0 0-739,0 1 1,0-7 0,1 3 0,3 3-16,1 3 0,8 3 0,-2-8 0,1-2 1,0-3 245,-1-2 1,0 4 0,5-6 275,0-1 0,0-2 0,0-4-585,0-3 1,-2-4-1,-1-7 1,-4 0-112,-2 0 0,-2 0 1,-5-2-1,0-2-246,0-1 1,0-6 0,-2 6 0,-3 1-335,-6 2 1,-3 2-1,-2 0 1,0 2-281,0 3 0,0 2 1,-2 6 167,-3-2 1,3-1 0,-2 8 0,6 3-340,3 6 0,2 3 1,-1 2-1,4 0-7,5 0 0,1 2 1,0 2-474,0 1 0,0 1 0,1-6 1333,5 0 0,10 0 0,9 0 0</inkml:trace>
  <inkml:trace contextRef="#ctx0" brushRef="#br0" timeOffset="2826">1796 642 8029,'15'-2'0,"-3"-3"0,-1-6 0,-6 2 0,4-2 1362,-2-1 1,-1-2 0,-6-2 0,0-2-325,0-4 0,0 5 0,0-7 0,0 3 0,0 0 0,0 1-849,0 2 0,-2 2-944,-3 0 1,1 2 145,-7 3 1,8 6 0,-3 10-1,5 6 14,1 3 0,0 9 0,0 2 1,0 4 670,0 3 1,5-9-1,0 9 1,-1-3 474,-2-4 1,-2-2 0,0-7-1,0 0 787,0 0 0,5 0 544,0 0 497,1-7-1474,-6-2 1,0-14-646,0-4 1,0-3-1,0-2-183,0 0 1,0 0 0,0 0 0,0 0-119,0 0 0,5-6 0,0 1 0,1 1-34,1 2 0,-5 2 0,5 0 0,0 0 167,4 0 1,-3 0 0,3 2 0,0 2 204,-2 1 1,5 7 0,-3-1-1,3 3-24,2 2 1,0 0-1,2 2 365,3 3-638,-3 4 0,5 7 0,-9 2 0,-1 3-123,-2 6 1,-6 3 0,4 1 0,-2-3-1555,-3-1 0,-3-2 0,-1 2 0,-1-6-4843,-5-3 6520,-3-2 0,-14-7 0,-2-2 0</inkml:trace>
  <inkml:trace contextRef="#ctx0" brushRef="#br0" timeOffset="3123">1299 257 13192,'0'2'1760,"0"-8"1,0-1 0,-1-2-1,-3 0-1760,-1 1 0,-8 4 0,4-3 0</inkml:trace>
  <inkml:trace contextRef="#ctx0" brushRef="#br0" timeOffset="3711">450 193 7982,'10'0'835,"1"0"0,-8-7 0,5-2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08.356"/>
    </inkml:context>
    <inkml:brush xml:id="br0">
      <inkml:brushProperty name="width" value="0.08571" units="cm"/>
      <inkml:brushProperty name="height" value="0.08571" units="cm"/>
      <inkml:brushProperty name="color" value="#E71224"/>
    </inkml:brush>
  </inkml:definitions>
  <inkml:trace contextRef="#ctx0" brushRef="#br0">449 585 7994,'0'16'2935,"0"-5"2126,0-1-3806,7-6 1,-5 1 0,4-10-377,-5-6 1,-1-5-1,0-5 1,0-6-438,0-3 0,-1-4 0,-3-2 1,-1-3-272,1-2 0,1 0 0,-1-4 0,-1 5-200,1 0 1,-3 3 0,2 5 0,-1 2-353,-1 3 0,5-2 0,-5 10-5024,0 4 4243,5-1 0,-5 16 0,7 0 0,0 9 169,0 6 1,0 6 0,0 2 0,0 2 173,0 4 0,0-4 1,0-1-1,0 1 819,0 0 0,0-5 0,0 3 0,0-7 0</inkml:trace>
  <inkml:trace contextRef="#ctx0" brushRef="#br0" timeOffset="265">385 360 7984,'0'16'1291,"0"0"-234,0 0 0,-2-5 0,-3-2-453,-6-2 1,2-2-1,-1-5 94,-3 0 0,4 0 0,-1-1 0,-3-3 347,-1-1 0,-2-1 1,0 5-1,0-3 0,0-1-280,0 1 0,0 2 1,-2 2-1,-2 0-217,-1 0 0,0 0 0,5-1 49,-1-5 1,1 5-434,0-5 1,2-3 0,2-1-165,1-5 0,7-1 0,-1 0 0,3 0 0,2 0 0,0-5 0,0-1 0,0 1 0,0-2 0,0 5 0,0-3 0,0 3-2155,0 2 0,0 0-1928,0 0 4083,0 0 0,0 7 0,0 2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04.386"/>
    </inkml:context>
    <inkml:brush xml:id="br0">
      <inkml:brushProperty name="width" value="0.08571" units="cm"/>
      <inkml:brushProperty name="height" value="0.08571" units="cm"/>
      <inkml:brushProperty name="color" value="#E71224"/>
    </inkml:brush>
  </inkml:definitions>
  <inkml:trace contextRef="#ctx0" brushRef="#br0">0 449 8194,'2'9'5049,"2"-5"-3624,1-8 0,0 0 1,-5-6-1127,0-3 1,0 4 0,0-1-1,2-3 18,3-1 1,-3-2-1,5 0 28,0 0 0,-3 0 1,7 0-184,1 0 1,-3 5-1,2 2-111,1 2 1,2 0 0,2 3 0,0-1 0,1 1 86,-1 3 1,0 1 0,1 0 0,3 1-271,1 5 1,1 3 0,-6 8 0,-2 3 35,-3 1 0,1 6 0,-6-4 0,-1 2 20,2 4 1,-5-1 0,3 1-1,-5-2 180,-5 1 1,-2-3-1,-6 2 1,3-1 132,-3-1 0,-1 6 0,-2-6 0,0 1 123,0 1 1,0-6-1,0 4 1,0-1-60,0-5 0,0-1 1,-1-2-1,1 0 0,0 0 0,0 0 0,0 0-174,0 0 1,6-7 0,1-2 0,0-1 127,0-1 1,4 0 0,-4-3 684,2 3-198,1-3-742,6 5 0,0-7 0,2 0 0,3 0 0,4-1 0,0-5 0,7 4 0,-2-5 0,8 2 0,3 0 0,0-6 0,5 4 0,0 0 0,4 0 0,2-4 0,-6 4 0,-3 0 0,-6-1 0,-3 3 0,-2 5 0,0 0-687,0 0 1,-5 0-4869,-1 0 5555,-6 0 0,-11 0 0,-11 0 0</inkml:trace>
  <inkml:trace contextRef="#ctx0" brushRef="#br0" timeOffset="940">626 128 9645,'-16'0'2346,"7"-1"0,3-5 1,4-4-1723,2-5 0,2-1 0,2 0 0,3 2 0,0 2 0,2 3-521,0 1 0,-4 1 0,6 4 1,1-3-140,3 3 0,1 1 0,0 2 1,2 2-209,3 3 1,-3 2 0,1 6 0,-4-1 119,-5 6 1,-6-2-1,3 6 1,-2-5 132,1-1 1,-1 0-1,-7 0 1,-3 1 116,-6-1 1,2 0 0,-1-2-1,-1-2 124,2-1 0,-5-6 1,3 4 99,-3-2 1,3 4 0,0-6-111,-1-1 1,3-2-52,-2-2 36,8 0-260,-4 0 0,8 0-26,5 0 1,3 0 0,7 0-62,0 0 0,0 0 0,0 0 0,0 0-97,0 0 0,0 7 0,-2 4 98,-3 3 0,-4-3 1,-7-1-24,0 3 1,-2 1 0,-3 2-87,-6 0 0,-3-2 0,-4-3 0,-1-4-839,-3 0 1,-1-5 0,3 3 0,-1-3-980,1-2 0,3 0 2048,1 0 0,0-7 0,-1-2 0</inkml:trace>
  <inkml:trace contextRef="#ctx0" brushRef="#br0" timeOffset="1567">1075 160 9148,'-9'8'4485,"2"-7"1,7 5-2734,0-12 0,-2 3-613,-4-8 0,5 0-750,-5-5 1,4 0 0,4 2-188,4 3 0,-5-3 0,7 3-302,-1-3 1,-4 5 0,8 2-62,1 0 0,3 5 1,1-3 16,0 3 0,0 4 0,-2 3 0,-2 6-36,-1 3 0,-6 2 0,4 2 1,-1 2-55,-5 1 0,-1 6 0,-2-4 0,-2 2 181,-3 3 0,1-3 0,-7 2 0,1 0 464,1-2 1,-4 3-1,6-6 1,0-3 222,0-1 0,-4-7 0,4-2 0,0 0 1402,0-1-2036,2-4 0,5 3 0,1-7 0,5 0 0,4 0 0,5-2 0,1-3 0,0 3 0,5-5 0,1 7 0,-1-2 0,2-3 0,-5 3 0,3-3-2523,-3 3 0,-9 0 1,-5-1 2522,-8-3 0,-5-6 0,-7 3 0</inkml:trace>
  <inkml:trace contextRef="#ctx0" brushRef="#br0" timeOffset="2427">1491 593 7927,'0'16'1390,"0"-5"0,0 0 2386,0 1-1344,0-5-1707,0 1 0,2-8 0,2-2-323,1-4 0,6-2 0,-4-9 0,0 1-182,0 0 1,0 0 0,-1 0-1,3 0-81,0 0 0,3 0 0,-7 0 1,1 2-113,1 3 1,-4 2 0,8 6-332,2-3 0,-5 1 1,3 7 144,2 3 1,1 6 0,2 7 158,0-2 1,0 7 0,-2-11 0,-1 1 842,-3 1 1,1-1 0,5-1-176,0-1 1,0-8-1,0 3 1,0-5-407,0-1 0,0 0 0,0-1-1665,0-5 0,0-3 0,-1-7-1295,-5 0 1,-3 6 2697,-7-1 0,-7 0 0,-2-5 0</inkml:trace>
  <inkml:trace contextRef="#ctx0" brushRef="#br0" timeOffset="3119">1507 834 15298,'0'-7'2056,"0"7"0,0 7-1824,0 9 1,0-5-58,0-1 0,2-6 21,4 1 1,-3-3 87,8-2 0,-2-2 0,3-1 0,-3-4 209,-2-2 0,0 3-411,-1-4 0,3 1 0,5-4-308,-3 3 1,-2 6 14,-4-1 1,-2 3 377,8 2 0,0 0 83,5 0 0,-5 0 0,-3 2 0,1 1 74,0 3 1,-3-1 0,4-5-130,3 0 0,-4 0 7,1 0 1,1 0-252,5 0 1,-5 2-587,-1 3 0,-1-1 0,4 5-4522,-2-2 5157,-8-2 0,11-5 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3:05.938"/>
    </inkml:context>
    <inkml:brush xml:id="br0">
      <inkml:brushProperty name="width" value="0.08571" units="cm"/>
      <inkml:brushProperty name="height" value="0.08571" units="cm"/>
      <inkml:brushProperty name="color" value="#E71224"/>
    </inkml:brush>
  </inkml:definitions>
  <inkml:trace contextRef="#ctx0" brushRef="#br0">48 281 10000,'0'16'0,"0"0"0,2-2 0,2-2 2297,1-1 1,7-7-2038,-1 1 0,3-3 0,2-2 0,0 0-214,1 0 1,-3-7 0,-2-4 0,-1-3 135,1-2 0,-3 0 0,0 0 0,-2 0-177,-3 0 0,-2-1 25,-2 1 0,0 6 0,-2 1 0,-3 2-161,-6 3 0,-3 2 0,-2 2 1,0 0-164,0 0 1,-1 6 0,1 1-1,0 2-8,0 3 0,0 1 0,2-1 0,2-1 128,1 1 1,6 3 0,-4 1 0,2 0 728,3 0 0,2 0 0,2 0 409,0 0 0,0 0 1,2 0-319,3 0 1,-1-5-1,7-1 1,1 1 0,2 0-295,2-1 0,0-4 0,0 3 0,0 0-550,0-1 0,2-4 0,2 3 1,1-2-1358,-1 1 0,-2-1 0,0-5-305,3 0 1,-3 0-1,3 0-525,-3 0 2385,-2 0 0,7-7 0,2-2 0</inkml:trace>
  <inkml:trace contextRef="#ctx0" brushRef="#br0" timeOffset="246">594 249 9486,'16'0'7601,"0"0"-7414,-8 0 1,-8 5 0,-8 2 0,-3 2-304,0 3 1,1 3-1,-7 1 1,1 1-343,0 5 0,0-4 1,2 3-1,2-3-419,1-2 1,0 0-1,-3 0 1,2-2 74,1-3 0,6 1 0,-4-4-581,1 0 1,3-2 1382,5 4 0,0-6 0,0 3 0</inkml:trace>
  <inkml:trace contextRef="#ctx0" brushRef="#br0" timeOffset="541">561 521 7651,'16'0'821,"1"0"1,-9-2 1779,-2-3 1,-4 1 0,-2-6-1655,0-3 1,0 4 0,-2-1-678,-4-3 1,-1 4 0,-5-1 0,1-1-186,-1 2 1,-3-3 0,-1 4 0,0-1-257,0-3 1,0 0-1,0-1 1,0 4-305,0 2 1,0-4 0,2 4-1149,3-2 1,-3 4 280,3-6 1,-1 1 1341,1-6 0,-3 0 0,5-1 0</inkml:trace>
  <inkml:trace contextRef="#ctx0" brushRef="#br0" timeOffset="1262">1010 297 8642,'15'-2'1691,"-5"-4"1,3 3 0,-10-6-758,-4 2 1,-6 2-1,-10 5-780,1 0 1,0 0 0,-1 0 0,-3 0-122,-1 0 1,-1 7 0,6 2 0,0 1 2,0 1 1,5-2 0,3 3 0,-1-3 111,0-2 1,5 6 0,-1-2 287,3 3 0,2 2 1,0 0-97,0 0 0,7 0 0,4 0 0,3 0-699,2 0 1,0 0-1,0 0-1185,0 0 0,6-2 0,-1-3 0,0-6 0,1-3-1978,-1-2 3522,1 0 0,1 0 0,2 0 0</inkml:trace>
  <inkml:trace contextRef="#ctx0" brushRef="#br0" timeOffset="1772">1203 521 7875,'16'0'1034,"0"0"1,-5 0-1,-2-2 1,-2-3 0,-4-7 919,-1-8 1,-2 0-1735,0-6 1,0-1 0,-2-7 0,-1-2-105,-3-1 0,-4 0-211,4 4 0,-4 1 0,4 0 0,1 2 0,0 2-84,-1 1 0,-1 7 0,4-1-508,-3 3 1,1 7 698,5 1 0,0 8 0,0 2 0,0 11 50,0 8 0,2 6 0,1 7 0,4 2-31,2 3 0,-5-1 0,1 5 0,-3-2-140,-2-3 0,2 1 1,1-3-1,3-5 61,-3-4 0,-1-4 1,-2-5-1,0 0 386,0 0 1,0-5 806,0-1-206,0-6-772,0 3 1,0-9-1,0-3 1,0-6-130,0-3 1,0-2 0,0 0-1,0 0-30,0 0 1,0 0 0,0 0 0,2 0 78,3 0 1,-3 5 0,5 0 0,-2-1 144,1-2 0,1 3 1,-2 2 98,6 2 1,3 2-1,2 5-28,0 0 1,0 0 0,0 1-358,0 5 0,-5 3 0,-2 7 0,0 1-772,0 5 1,-6-3 0,4 6 0,-1-1-616,-1-5 0,2-1 0,-3-2-928,1 0 0,2-5 2369,-1-1 0,2-6 0,8 3 0</inkml:trace>
  <inkml:trace contextRef="#ctx0" brushRef="#br0" timeOffset="2687">1780 377 8324,'11'-6'0,"-2"-1"0,0-2 2154,0-3 1,-6 3-956,2-2 0,-3 1-921,-2-6 1,-2 7-1,-3 3 1,-6 3-361,-3-3 1,-2 5 0,0-5-1,0 5-35,0 1 0,0 0 1,0 1-29,0 5 1,0 1 0,0 5 0,2-1 0,1 0 40,2-2 1,8 5 0,-2-4 0,3 5 195,2 1 0,0 0 0,0 0 0,0 0 21,0 0 1,7 0 0,2 0-1,1 0-153,1 0 0,0-2 1,5-1 20,0-3 1,0-6-1,0 1-147,0-3 1,-5-2-1,-1 0 1,1-2-108,-2-3 1,5-4 0,-5-7 0,2 0 197,0 0 0,-3-5 0,5-1-76,-2 3 1,-8-4 0,3 1-1,-3 3-29,2 1 1,-3 2-1,4 0 1,-5 0-618,-1 0 274,0 7 536,0 2 1,0 8 0,0 5 0,0 4 48,0 5 1,6 1 0,-1 0 0,0 0-15,3 0 1,-5 0-1,6 0 78,-2 0 1,0-5 0,-1-3-160,4 0 1,-1-3-51,2-5 0,-6 0 0,4-2 0,-2-3-84,-3-6 1,3-3 0,-2-2-1,1 0 72,1 0 1,-5 0 0,3 0 0,-3 0-1,-2 0 1,5 0 0,0 0 69,-1 0 66,-2 7 0,-2 3 0,0 12 72,0 4 1,0 5 0,0 1 0,0 0-46,0 0 1,0 0-1,0 0 1,0 0 159,0 0 0,0 0 0,0 0 0,1-2 519,5-3 0,-4 3 958,3-3-348,-3-4-702,-2 0-611,0-7 1,0-7 0,2-4-49,3-3 1,-3-2-1,5 0 1,-2 0 76,0 0 0,3 0 1,-5 0-1,4 0 46,2 0 0,-3 0 0,4 0 1,3 0-10,1 0 0,-3 1 0,-1 3 1,3 3-1,1 2 248,2 3 0,-5 2 1,-1 2-164,3 0 1,-4 2-1,0 4 1,0 4-486,0 4 1,-4 3 0,4-1 0,-2 1-314,-3 5 1,3-4-1,-2 3 1,-1-3-505,-3-2 0,-1 0 0,0 0-326,0 0 0,0-5 1433,0-1 0,0-6 0,0 3 0</inkml:trace>
  <inkml:trace contextRef="#ctx0" brushRef="#br0" timeOffset="3667">2710 265 9598,'14'-2'2592,"-3"-4"0,2-2-2102,-8-9 1,-5 7 0,-7 1 0,-2 2-309,-4 3 0,-1 2 0,-2 2 0,0 0-162,0 0 1,-5 6-1,-1 1 1,3 0-136,1 0 1,7 6-1,2-3 1,0 3-48,0-3 1,6 5-1,-2-5 431,3 5 0,4 1 1,3-2-1,6-3 99,3-6 0,2 2 1,0-2-1,0-1-140,0-2 0,-5-2 0,-1 0-235,3 0 1,1-7 0,0-4-385,-3-3 0,-2-2 223,-4 0 1,-1 1 317,7 5 0,-8 4 1,4 12-1,-1 4-56,-1 5 1,2 2 0,-3 5-1,3 6 51,2 8 0,-4-2 0,4 3 1,-2-3-145,-3-2 1,-3 2 0,-1 2 0,0 1-56,0-1 1,0-2-1,-1-2 1,-5 0-115,-4 0 1,1-7 0,-2-2-1,-1-4 48,-3-2 0,1 2 0,0-10 1,1 2-291,1-1 0,-6-6 1,6 1-420,-8-3 0,2-4 1,-3-5-1,5-7 73,5-6 0,-1-8 0,6 1 1,3-3-27,1-2 0,2-7 1,0-2-1,2 0 290,3 3 0,4 4 492,7 2 0,0 0 0,0 0 0</inkml:trace>
  <inkml:trace contextRef="#ctx0" brushRef="#br0" timeOffset="4028">2887 345 7914,'16'0'794,"0"0"0,0 0 156,0 0 1,0 0-1,0 0-181,0 0 0,0-6 1,0-1-341,0-2 1,0 4-1,0-4 1,0 0 67,0 0 1,-5 4 0,-1-6-110,3-1 0,-6 3 0,-2-2-402,-3-1 0,-4 3 1,-3 0-204,-6 2 1,-3 1 0,-2 6-1,-2 0-118,-3 0 0,-2 2 1,-4 4-1,4 4 59,0 4 0,5 3 0,-5-1 0,3 1 448,4 5 0,-4-4 0,12 3 1,-1-1 451,3 1 1,4-3 0,2 5-1,0-2-88,0 1 0,8-1 1,1-5-1,1-2-368,1-3 1,0 3 0,5-5-1,0 0-505,0-4 1,5-3 0,0-2 0,1 0-2109,1 0 1,-5-2 0,5-3-627,0-6 3071,-5-3 0,5-2 0,-7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03.120"/>
    </inkml:context>
    <inkml:brush xml:id="br0">
      <inkml:brushProperty name="width" value="0.08571" units="cm"/>
      <inkml:brushProperty name="height" value="0.08571" units="cm"/>
      <inkml:brushProperty name="color" value="#E71224"/>
    </inkml:brush>
  </inkml:definitions>
  <inkml:trace contextRef="#ctx0" brushRef="#br0">0 161 17195,'0'-11'3319,"0"0"-2525,0-1 0,5 3 0,3-2-473,0-1 1,-2 3-1,3-2 1,0 1-1,0-1 1,3 0-1,2 1 367,2 1 0,0 0 1,0 5-203,0-1 1,0-1 0,0 6-487,0 0 0,-1 8 0,-3 2 0,-1 5 0,-8 1 0,3 0 0,-4 0 0,-2 0 0,0 5 0,0 2 0,0 0-157,0 1 0,-2 2 0,-2-3 1,-3 2-2174,-2 4 0,4-1 0,-6 1-1848,-1-2 1,3-1 4177,-2 6 0,0 8 0,-5 1 0</inkml:trace>
  <inkml:trace contextRef="#ctx0" brushRef="#br0" timeOffset="118">112 738 7988,'7'9'0,"4"-4"0,3 2 3865,2-1 1,-7-3-3866,-3-8 0,-5-4 0,-1-7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26.175"/>
    </inkml:context>
    <inkml:brush xml:id="br0">
      <inkml:brushProperty name="width" value="0.08571" units="cm"/>
      <inkml:brushProperty name="height" value="0.08571" units="cm"/>
      <inkml:brushProperty name="color" value="#E71224"/>
    </inkml:brush>
  </inkml:definitions>
  <inkml:trace contextRef="#ctx0" brushRef="#br0">48 546 11610,'16'0'1249,"-7"-8"0,-3-2 0,-5-4 1,-1-3-1,0 0 0,-1-5 0,-3-3-1336,-1 0 0,-6-10 0,4 3 0,0-2 0,-2 0 0,2 4 1,0 1-1,1 4-1522,-1 2 0,5 2 0,-3 5-379,3 0 0,2 9-1405,0 7 3393,7 7 0,-5 9 0,5 0 0</inkml:trace>
  <inkml:trace contextRef="#ctx0" brushRef="#br0" timeOffset="583">225 113 8656,'0'-16'5193,"5"5"-2270,0 0-2773,1 8 1,-6-3-1,0 12 1,0 4 0,0 5-57,0 1 0,0 0 1,0 0-1,0 2 29,0 3 0,0 2 0,0 6 1,0-3-83,0 3 0,5-1 0,1 1 0,-1-2-188,2 1 1,-3-3 0,4 0 0,0-2 101,-5-3 1,4-2 0,-1-2 0,-1-2 2,2-3 1,-5 3 19,3-4 1,-3-1 650,-2 2-224,0-7 1,0 1 0,0-10-102,0-6 0,0-3 0,0-4 0,0-2-104,0-1 1,0-6 0,-2 4 0,-1-2-141,-3-3 0,-1-3 1,4-1-1,-3 2-46,3 3 0,1-3 0,2 3 0,0-1 134,0 1 1,0-2-1,0 6 1,0 0 93,0 0 1,7 2 0,4 5-90,3-1 0,2 7 0,0 1 1,0 2-76,0 3 0,0 2 0,0 2 0,0 2-235,0 4 1,0 1 0,-1 7 0,-3 0-220,-1 4 0,-8 2 0,3-3 0,-5 3-82,-1 1 0,0 1 1,0-4-1,0 1 117,0 3 0,-5-1 0,-2-7 0,-2-1 40,-3-3 0,-3-1 0,1 4 0,2-3-232,1 3 1,-5-6-1,-6 0 1,3-2-906,1 1 1,0-1 1437,-3-5 0,-4 0 0,-7 0 0</inkml:trace>
  <inkml:trace contextRef="#ctx0" brushRef="#br0" timeOffset="1373">529 369 9448,'6'-10'2042,"-1"-1"1,2 7-1604,-1-1 1,-5 5 0,7 5 0,-3 6 0,2 3 0,0 2 0,2 0-351,0 0 1,-4 6 0,4-1 0,0-1-153,0-3 1,0 0 0,3-1 0,-3 0-92,-2 0 1,4-6-1,-4-1 1,0 0 272,1 0 0,-1-5 1,-4 3-1,4-2 426,2 0 1,-3 1 79,4-6 45,1 0 0,3-2 0,-3-5-293,-6-9 1,2 0-1,-1-7 1,-3-1-190,-1-2 0,-2 1 1,2-2-1,1 0-169,3 2 1,-1-3 0,-5 5-1,0 0-588,0-1 1,0 3 0,0 5-3114,0 0 1033,0 0 0,0 9 2649,0 7 0,0 7 0,0 9 0</inkml:trace>
  <inkml:trace contextRef="#ctx0" brushRef="#br0" timeOffset="2023">1347 177 8614,'7'-9'0,"2"2"688,0 0 0,0 3 0,-5-7 0,1-1 0,-1-2 0,-3-2 584,-1 0 0,0 5 0,0 0-902,0-1 1,-7 5-1,-3 1-196,-5 4 0,-3 2 0,-1 0 1,-2 0-220,1 0 1,0 8 0,1 2 0,-3 5 72,3 1 1,1 5 0,2 2 0,0 0-76,0 0 1,5 4 0,2-5 0,0-1 131,0 2 1,6-3 0,-3 6 0,5 3 51,1 1 1,0 1-1,1-3 1,5-3 114,5-2 0,-3 0 0,3-3 0,2 1 15,1-1 0,2-8 0,-2-1 1,-1 0-34,-3-2 0,1-2 0,5-7-119,0 0 1,-5 0 0,-1-2-353,3-3 0,-4-4 0,0-7 0,-2 0 11,-4 0 1,5-2 0,-3-2 0,-2-1 144,-1 1 1,-4 2 40,-3 2 0,2 2 0,-6 2 1,0 3-1,0 2 33,-4 3 0,-1 2 0,-2 2 290,0 0 1,0 2 0,2 3 540,3 6 1,-3 3-515,3 2 1,4 0-1,2 0-815,3 0 1,0-1-6528,-3-5 7032,3-2 0,2-8 0,9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19.389"/>
    </inkml:context>
    <inkml:brush xml:id="br0">
      <inkml:brushProperty name="width" value="0.08571" units="cm"/>
      <inkml:brushProperty name="height" value="0.08571" units="cm"/>
      <inkml:brushProperty name="color" value="#E71224"/>
    </inkml:brush>
  </inkml:definitions>
  <inkml:trace contextRef="#ctx0" brushRef="#br0">49 681 14849,'9'-7'0,"-4"-4"0,-3-3 0,-2-2 0,0-2 0,0-2 525,0-1 0,-2-8 0,-1 3 0,-3-3 0,1 1 1,0 1-1,-1 0 0,1 1-748,-2-1 1,5 7 0,-3-1-1,3 3 94,2 2 0,-5 0-1998,-1 0 1981,1 7 0,5 4 1,0 10-1,2 7 77,3 8 1,-3 0 0,3 6 0,-1 3 22,1 1 1,-1 2 0,5 0 0,-2 0-2,-4 0 0,-1-1 0,-2-3 0,2-3 28,3-2 1,-3-1 0,3-6 828,-3 0 1684,-2 0-571,0-7-1408,0-2 0,0-9-232,0-3 1,0-4 0,0-7-133,0 0 0,0 0 1,0 0-134,0 0 1,0 0-1,0 0 1,0 0-204,0 0 0,0 0 0,0-1 0,0 1-9,0 0 0,0 0 0,0 0 1,0 0-81,0 0 0,5 0 0,3 0 113,0 0 1,-2 2 0,3 1 0,0 5 311,0 0 1,-4-2-1,6 4 226,1 3 1,2 1 0,2 4-166,0 3 0,-1-1 1,-3 8-1,-1 4-96,1 4 0,1 3 0,-1-2 0,-1 6-370,1 3 1,-4 8-1,-1-1 1,-2-1-1504,0-2 1,6-4-1,-6-1 175,-1-3 0,-1-8 1582,3-2 0,-4 0 0,5-7 0</inkml:trace>
  <inkml:trace contextRef="#ctx0" brushRef="#br0" timeOffset="441">466 456 8517,'16'11'1410,"0"-2"-749,0-2 1,-5-2 0,-1-5-44,3 0 1,1 0 0,2-1-339,0-5 0,-5 3 1,0-8 19,1-1 0,-5-3 0,-1-1-100,-5 0 0,-1 6 1,0-1-1,0-2-21,0-1 1,0 3 0,-1 3-192,-5 0 0,-3-2 1,-7 4 82,0 3 1,0 6-1,0 5 1,0 0 34,0 5 0,0 7 0,2 1 0,1 0 65,3 2 0,4-3 0,-3 5 0,2-2 306,4-3 1,1 3 0,2-2-1,0 1 208,0 1 0,2-5 1,1 3-1,4-3-294,2-2 1,2-5 0,5-1-1,0 1-561,0-2 0,0 3 1,0-5-1,0 1-781,0-1 0,6-2 1,-1-5-2158,-1 0 0,-3-7 0,-2-4 3108,-5-3 0,5-2 0,-6 0 0</inkml:trace>
  <inkml:trace contextRef="#ctx0" brushRef="#br0" timeOffset="939">787 488 7870,'7'-24'432,"-5"6"0,3 7 2337,-3-1 385,-2 4-2755,0 1 1,0 9 0,0 3-180,0 6 0,0 3 1,0 2-1,0 0 17,0 0 0,0 2 0,0 2 0,2 1 123,3-1 1,-3-2-1,5-1 1,0 3 82,4 1 0,-3-4 0,3-7-370,2 3 0,1-6 0,0 0 0,-1-2-76,-3 1 0,-4-1 1,3-7-393,-2-3 0,3-4 0,-2-7 0,-1-2-209,0-3 0,0-4 1,-4-7-1,3 1 288,-3 5 1,5 1 0,-3 5 321,-2-1 0,-1-1 379,-2 6-134,7 7 0,-5 9 1,3 11-1,-1 3-43,1 2 1,-1 2 0,5 2 0,-2 3 4,-3 2 1,3-5 0,-2 3 0,0-2-66,2 0 1,-5-5-1,5-5 84,0 2 0,-3-6-200,7-2 0,-1-3 1,5-4-191,-5-3 0,-2-4 0,-8-7 1,1 0-209,5 0 1,-5-6-1,5 1 1,-4 1 57,-2 3 0,0-5 0,0 1 0,0 1-225,0 2 1,0 2 0,0 0-1,-2 0-1482,-4 0 0,5 0 2015,-5 0 0,-3-7 0,0-2 0</inkml:trace>
  <inkml:trace contextRef="#ctx0" brushRef="#br0" timeOffset="1725">1813 328 10823,'0'-16'0,"-2"0"1141,-3 0 0,1 5 0,-6 2 0,-3 2 1,-1 4-1,-4 1 0,-2 2 0,-1 0-256,1 0 1,3 2-1,1 1 1,0 3-827,0-3 1,0 4 0,1 0 0,3 2 166,1 4 1,8-4-427,-3 1 1,6-4-1,6 4 297,4 3 1,10 1 0,3 2 0,0 0 161,0 0 1,6 0-1,-4 0 1,0 0-55,-4 0 1,-5 0 0,-3 0 0,-5 1-98,0-1 0,-3 5 0,-5 0 0,-2-1-139,-3-2 1,1-2-1,-6 0 1,-3 0-412,-1 0 0,-8-7 1,1-4-1,1-3-811,3-2 1,-5 0 0,1 0 0,1 0-678,3 0 1,0-2 0,1-3 48,0-6 0,7 2 1881,4-1 0,-4-1 0,0-5 0</inkml:trace>
  <inkml:trace contextRef="#ctx0" brushRef="#br0" timeOffset="2025">2037 585 7951,'11'14'821,"0"-3"0,-6 3 1719,6-3 1,-6-4-1399,6-2 1,-8-5-800,3-5 0,-4 1 1,-2-8-1,0-4-124,0-4 1,-6-3 0,1 1-1,0-4-169,-3-5 1,5 1 0,-6 2 0,2 1 50,3-2 0,-3-1 0,0-2 0,0 2-490,0 3 0,0-1 0,3 6 0,-1 3-1473,1 1 0,2 7-948,2 0 1533,0 8 1,0-3 0,0 12 1276,0 4 0,0 5 0,0 1 0</inkml:trace>
  <inkml:trace contextRef="#ctx0" brushRef="#br0" timeOffset="2281">2134 392 7951,'16'6'0,"0"-1"1714,0-1 0,0-3 1008,0-1 1,-7-1-2261,-4-5 0,-5 3 1,-5-6-1,-8 2-338,-6 3 1,1-3 0,-5 2-1,0 1-143,-4 2 1,-2 2 0,1 0 0,3 0-976,2 0 0,0 0 0,3 0-1086,-1 0 1,-1 0 386,6 0 0,9 6-217,7-1 1910,14 7 0,11-10 0,7 5 0</inkml:trace>
  <inkml:trace contextRef="#ctx0" brushRef="#br0" timeOffset="3150">2502 376 8888,'17'0'2933,"-7"0"-2431,1 0 0,-8-2 1,1-1-1,-8-2-319,-6 1 1,-4 2 0,-3 2 0,1 0-53,0 0 0,-5 0 0,0 0 0,1 2-80,2 3 0,-3-1 1,-1 7-1,5 1-155,4 2 1,-1 2 0,5 0 0,0 0 2,4 0 0,3 6 0,2-1 0,0-1 239,0-2 1,2-2-1,3 0 1,6 0-53,3 0 0,2-2 1,0-3-1,-2-4-131,-3 0 0,3-5 1,-3 3-87,3-3 1,2-2 0,0-2-72,0-3 1,-7-4-1,-2-7 1,1 0-41,2 0 0,-3-6 1,0-1-1,-1 0-49,-1 0 0,1-4 0,-5 8 0,3 2-521,1 5 626,1 1 0,-5 2 100,5 4 1,-5 10 0,5 6 0,-3 3-52,3 2 0,-3 0 0,6 0 126,-2 0 0,4 1 0,-4-3 0,0-2 174,0-1 1,6-7 0,-4 3-1,1-2-23,1 0 0,-6 1 1,6-6-1,0-2-58,-2-3 0,3 1 0,-5-5-100,2 2 1,-5-6-324,1 3 1,2-4 0,-1-3 0,-3 1-152,-1 0 0,-2 0 0,0 0 428,0 0 1,0 6-1,2 1 178,3 2 1,-1 3-1,5 9 106,-2 6 1,-2 3-1,-5 2 1,0 2 183,0 4 0,0 1 0,0 3 0,0-2-237,0-1 1,0-5 0,0 3 0,0-3 338,0-2 0,0-5 175,0-1 528,0-6-1020,0 3 1,0-9 0,0-3-1,0-6-95,0-3 0,0-2 0,0 0 0,0 0-30,0 0 0,0-2 0,2-2 0,1-1 11,3 1 1,1 2 0,-4 2 0,5 0 78,0 0 0,3 2 1,3 2-1,-1 3 49,-2 2 0,-1-4 1,6 6-74,0 1 1,0 2-1,0 2 1,0 0-25,1 0 0,-3 7 0,-2 4 0,-1 3-430,1 2 1,-3 0 0,0 0 0,0 2-343,0 4 1,-5-5-1,1 5 1,-3-4-1549,-2-2 0,5 0 2214,0 0 0,-6-7 0,-8-2 0</inkml:trace>
  <inkml:trace contextRef="#ctx0" brushRef="#br0" timeOffset="3990">3449 440 7931,'8'-7'882,"-2"-3"0,-6 1 0,-6-2 0,-4 0 0,-4 2 0,-4 2 1,-2 2-1,-1 0-731,1 1 0,2 2 0,2 2 1,0 2-1,0 3 0,0 6 0,0 1-269,0-1 0,5 3 0,3-3 1,0 3 267,5 2 1,1 0-1,2 0 346,0 0 1,7 1-1,4-1 1,3 0-151,2 0 0,0-6 1,0-1-1,0-2-221,0-3 0,0-2 0,0-2 0,0 0-146,0 0 0,-5-2 0,-2-3 1,0-6-503,0-3 1,-6-2 0,5-2 0,-3-2 23,0-1 1,1-8 0,-6 3 440,0-5 1,0-1-1,0 0 1,0 0-1,0 0 4,0 0 1,0 5-1,0 0 1,0 1 193,0 1 1,0 2-1,0 7 1,0 0 436,0 0 0,0 5 259,0 0 0,0 9-555,0 2 0,0 8 0,0 8 1,0 1-55,0 5 1,5 3-1,0 7 1,-1 0-226,-2 0 0,-2 0 0,1 2 0,3 1-777,1 3 0,1-2 0,-5-8-183,5-1 1,-3-2 0,6 1-1,0-4 1,-2-4 62,0-2 1,4-6 894,-6 1 0,15 0 0,-2 5 0</inkml:trace>
  <inkml:trace contextRef="#ctx0" brushRef="#br0" timeOffset="4804">3882 344 8205,'0'-16'1821,"0"0"-925,0 0 1,0 5 0,-2 2-569,-4 2 1,-3 2-1,-7 5 1,0 0-194,0 0 0,0 5 0,-1 4 0,-3 2-219,-1 1 1,-1 12 0,6-8 0,0 3-51,0 4 1,5-5 0,2 4 0,2-5 233,4-1 0,1 0 1,2 0-1,0 0 244,0 1 1,7-1-1,4 0 1,3-2-15,2-3 0,0-3 1,0-4-1,0 1-210,0-1 0,0-2 0,0-2 0,0 0-179,0 0 1,0-7 0,-1-4 0,-3-3-162,-1-2 0,-2 0 0,3-2 1,-3-2-26,-2-1 1,4-6-1,-6 4 1,-1-2-80,-2-4 0,-2 6 0,0 2 0,0 3-250,0 2 510,0 7 1,0 4-1,0 10 146,0 6 1,0 3 0,0 4 0,0 1-159,0 3 0,0 5 1,0-4-1,0 0-43,0 0 1,0-2 0,1-5 0,3 1 59,1-1 0,6-6 0,-4-1 0,2 0 113,4 0 1,-5-5-1,3 1 53,2-3 1,1-2 0,2 0-77,0 0 0,-5-2 0,-2-3 0,-1-6-126,1-3 1,-3-4 0,3-2 0,-2-3-145,-4-2 1,4 4 0,-1-6-1,-3 0 65,-1 2 0,3 2 0,1 7 1,-3 0 171,-1 0 1,0 7 199,3 4 1,-3 5-1,3 5-66,-3 6 0,-2 3 1,2 2-1,2 0-61,1 0 1,0 6-1,-5-1 1,0-1-6,0-3 1,0-1 0,0 0 84,0 0 0,6 0 0,-1 1 314,-2-1 1,-1-6 283,-2 1 1,0-6 1263,0 6-1543,0-7 1,0-4-369,0-11 1,2-3-1,2-2 1,1 0 56,-2-1 0,5 1 1,-3 0-1,0 0-393,2 0 1,1 0 0,4 0 0,-1 2-418,1 3 1,2-3 0,2 3 0,-1-3-1200,-5-2 0,3 5 0,-6 3-1031,2 0 2881,2 3 0,5 5 0,0 0 0</inkml:trace>
  <inkml:trace contextRef="#ctx0" brushRef="#br0" timeOffset="5726">4651 360 8000,'11'0'0,"-2"-2"1104,-2-3 1,0 1 0,-3-6 0,-1-1 0,-5 2-462,-6 4 1,-7 3 0,-1 2 0,0 0-587,0 0 0,-2 2 0,-1 3 0,-3 4-186,3 0 0,-1 5 0,1-3 0,-1 3-72,6 2 1,-1 0-1,8 0 1,0 0 285,0 0 0,2 0 1,5 0 266,0 0 0,7 1 0,4-3 0,3-2 18,2-1 1,0-7-1,2 1 1,1-3-294,3-2 1,-1 0 0,-5 0 0,0 0 50,0 0 0,-5-2 0,0-3 1,-1-6-519,-1-3 0,4-2 1,-8-2-1,-1-4-14,-3-4 0,-1-5 0,2-1 0,2 2 306,1 3 0,0-7 0,-5 6 0,0-1 251,0-1 1,0 2-1,0-1 1,0 4 92,0 2 0,0 2 1,0 5-1,0 0 143,0-1 0,6 7 1025,-1-1-841,0 0 0,-5 4-599,0 7 0,0 7 1,0 11 53,0 4 1,0-3 0,0 8-1,0 0 69,0-2 0,0 5 1,2-3-1,2 3-49,1 2 0,2 5 1,-3-1-1,1-4-215,-1-3 1,3-4 0,-2 3 0,0-3-803,3-2 0,-5 4 0,6-6 0,-2-1-1090,-3-2 0,3-8 2059,-2 1 0,8-7 0,-4 3 0</inkml:trace>
  <inkml:trace contextRef="#ctx0" brushRef="#br0" timeOffset="6000">5004 200 8532,'5'-11'0,"2"2"2482,2 2 0,-5 0 202,1 2 0,-1 3-752,1-4-1627,-3 5 1,5 2-516,-7 5 0,0 3 0,0 7-1376,0 0 1,0-5-1,-2-1 1,-1 3-3960,-3 1 5545,1 2 0,-2 0 0,-2 0 0</inkml:trace>
  <inkml:trace contextRef="#ctx0" brushRef="#br0" timeOffset="6164">5020 360 8480,'16'9'3410,"-5"0"-2142,-1-4 1,-6-1-1828,1 7 0,-5-8 559,-5 3 0,-4-12 0,-7-3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33.693"/>
    </inkml:context>
    <inkml:brush xml:id="br0">
      <inkml:brushProperty name="width" value="0.08571" units="cm"/>
      <inkml:brushProperty name="height" value="0.08571" units="cm"/>
      <inkml:brushProperty name="color" value="#E71224"/>
    </inkml:brush>
  </inkml:definitions>
  <inkml:trace contextRef="#ctx0" brushRef="#br0">48 494 10105,'9'-1'1048,"-3"-5"1,-5-6-1,-1-8 1,0-6-1,0-5 1,0-1-154,0 0 1,-1 0 0,-3-2 0,-3-1-854,-2-3 0,5 2 0,-3 8 1,2 3-250,0 2 0,-1-4 0,4 6-826,-3 1 723,3 9 0,-5 8 0,7 12 358,0 7 1,2 11 0,2-1 0,1 6 147,-2 6 1,5-4-1,-3 5 1,-1-4 16,-3-2 0,-1 2 0,0-8 0,0 1 64,0-1 0,0-4 1,0-7 347,0 0 0,2-7 49,3-3 0,-1-5-589,7-1 0,-6-7 0,4-3 0,0-3-204,0 2 0,-4-6 0,4 4 0,0 1 131,0-3 0,2 6 1,5 1-1,0-1-149,0 0 1,0 5 0,0-1 0,0 3-70,0 2 0,5 0 1,1 0-1,-3 0-87,-1 0 1,-4 2-1,-1 1 1,-4 5 63,-2 0 1,3 3 0,-4 5 0,-3 0 88,-1 0 0,-2 0 0,-2 0 0,-1 0 117,-3 0 1,-6-1 0,1-3 0,-3-1 151,-2 1 0,0-3 0,0 0 0,0 0-7,0 0 1,0-4 0,-2 4 0,-2-2-986,-1-3 0,0-2 0,5-2 1,0 0 164,-1 0 1,1-9 697,0-7 0,0-7 0,0-10 0</inkml:trace>
  <inkml:trace contextRef="#ctx0" brushRef="#br0" timeOffset="583">610 559 7983,'0'10'1007,"1"-1"0,3-3 0,1-8-389,-1-7 1,-2-7-1,-2-4 1,0-1-1,0 1 1,-2 1-1,-2-1 1,-1-1-720,1 1 0,-3 2 0,2 2 0,0 0-995,-3 0 1,7 5 0,-5 1-2000,5-3 2159,1 6 0,1 0 330,5 7 0,3 5 606,7 1 0,0 6 0,0-3 0</inkml:trace>
  <inkml:trace contextRef="#ctx0" brushRef="#br0" timeOffset="874">834 494 8733,'16'6'1850,"0"-1"1,-5 0 2385,0-5-3356,-1 0 0,-1-7 1,-4-3-536,-3-5 1,-4-1 0,-1-1 0,-2-3-256,1-1 1,-5-8-1,0 4 1,0-2-55,4 1 1,-4-1-1,0-5 1,0 0-168,4 0 1,-2 5 0,1 2-1,3 2-1032,1 3 0,-3 2-674,-1 2 472,1 0 1,7 7 560,3 4 0,-3 5 0,3 5 0,-1 6-119,1 3 0,-3 8 1,3-1-1,-3-1 923,-2-2 0,7 5 0,2 2 0</inkml:trace>
  <inkml:trace contextRef="#ctx0" brushRef="#br0" timeOffset="1117">914 270 7983,'16'0'1687,"0"5"511,0 1 0,0 4 513,0-4-1872,-7-1 1,-3-5 0,-12 0-473,-4 0 0,-6 0 0,-4 0 0,-1 0-310,1 0 1,-3 0 0,1 0 0,3-2-105,1-3 0,2 3 0,0-3 0,2 1-1963,3-1 0,-3 3-3208,3-3 1595,4 3 3623,0 2 0,7 0 0</inkml:trace>
  <inkml:trace contextRef="#ctx0" brushRef="#br0" timeOffset="1583">1331 238 8854,'0'-16'970,"0"0"0,-7 2 1,-4 3-1,-3 5 0,-2 5 1,-2 1-1,-1 1 0,-5 5 1,0 5-701,-5 3 1,6 2 0,0 0 0,1 0-430,1 0 0,1 0 0,8 0 0,3 0-108,2 0 1,2 0 0,5 0 303,0 0 1,7-5-1,5-2 1,6 0 278,3 0 0,8-4 0,-4 4 0,1-2 106,1-3 0,-5-3 0,3-1 1,-2 0 295,-4 0 0,-1 0-769,-2 0-352,-7 0 1,-4 6 0,-8 1-1,-4 2-91,-2 3 1,-2 2 0,-5 2 120,0 0 0,0 1 1,0-3-1,0-4-616,0-4 0,0-4 1,0-2-1982,0 0 2970,0 0 0,-7-8 0,-2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30.891"/>
    </inkml:context>
    <inkml:brush xml:id="br0">
      <inkml:brushProperty name="width" value="0.08571" units="cm"/>
      <inkml:brushProperty name="height" value="0.08571" units="cm"/>
      <inkml:brushProperty name="color" value="#E71224"/>
    </inkml:brush>
  </inkml:definitions>
  <inkml:trace contextRef="#ctx0" brushRef="#br0">65 576 10010,'0'-3'1966,"0"-8"0,0-5 0,0-2 0,0 0 0,0-1-1301,0-3 1,0-4 0,0 3-1,-2-1-487,-3 1 1,3-5 0,-3 1 0,1-1-180,-1 1 0,3-3 0,-3 3 1,3-2-200,2 3 0,-5 1 0,-1 5 1,3-1-477,1 1 1,2 2 348,0 2 0,0 5-1611,0 1-828,0 6 0,-5-1 2766,-1 10 0,1 4 0,5 7 0</inkml:trace>
  <inkml:trace contextRef="#ctx0" brushRef="#br0" timeOffset="931">241 304 11181,'2'-11'2177,"2"0"1,1-1 0,-1-2-1669,-3-2 1,-1 0-1,0 0 1,0 0-433,0 0 1,0 5 0,0 0 0,2 0-13,4 3 1,-3-7-1,8 5-146,1-5 1,-3 5-1,2 1 1,1 2-65,3 3 0,1 2 0,0 2 0,0 0-51,0 0 0,0 7 0,2 4 0,-1 3-116,-1 2 0,4 2 0,-11 4 0,2 4 75,-1 5 1,-6 1 0,1 0-1,-3 0 34,-2 0 0,-2 0 1,-1 0-1,-4-2 62,-2-3 0,-2 2 1,-5-8-1,0-1 457,0-3 1,0-1-1,0 0 142,0 0 0,0-1 0,1-3 1393,5-1 798,-4-8-1358,12 5 0,-4-8-652,12 0 1,-3 0-1,8 0-307,1 0 0,3-6 0,1 1-180,0 1 1,0-3 0,2 2 0,1-1-134,3-1 0,6 6 0,-3-7 0,2 3-1771,0 0 1,-13-2 0,2 3-2583,-2-1 1,-9-1 671,-5 6 3662,-7 0 0,-16 0 0,-2 0 0</inkml:trace>
  <inkml:trace contextRef="#ctx0" brushRef="#br0" timeOffset="1919">1011 159 8023,'0'-16'765,"0"0"0,-2 2 0,-3 3 0,-6 4 0,-3 2 0,-2 0-34,0 1 0,-2 2 1,-1 2-1,-5 2 1,1 2-1,-2 3 1,2 0-1,0 2-835,3 0 0,3 0 0,1 3 0,-1-3-676,1-2 1,2 6 198,3-3 1,6 5 664,10 1 1,4-6-1,7 1 1,0 0 65,1-2 1,4 5 0,2-4 0,0 5 26,0 1 1,1 0-1,-5 0 1,3 0 170,-3 0 0,-1 0 1,-4 0-1,-3 0-284,-6 0 1,2 0-1,-1 0 1,-3 0-95,-1 0 1,-4 0-1,-3 0-56,-6 0 1,-1-5 0,-1-2 0,3-2-72,-3-3 0,-1-3 0,-2-1 236,0 0 1,5-1 0,2-5 0,2-4 109,4-5 0,1-1 1,2 0-1,0 0 218,0 0 0,1-5 0,5-2 1,5-1-78,3 1 0,2-3 1,0 2-1,0-1-55,0-3 1,-2 5 0,-1 0 0,-3 1-179,3 1 1,-6 0 0,-2 4-1,-3 1-243,-2 0 0,0 6 0,-2 1-290,-3 2 1,1-4-1,-6 6 1,-3 1-6,-1 2 1,-2 2 0,0 0-1,0 0-301,0 0 1,0 0 0,0 0 0,1 2-1024,5 3 0,-4-3 623,3 4 0,2 1 1142,-2-2 0,8 7 0,-4-3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29.875"/>
    </inkml:context>
    <inkml:brush xml:id="br0">
      <inkml:brushProperty name="width" value="0.08571" units="cm"/>
      <inkml:brushProperty name="height" value="0.08571" units="cm"/>
      <inkml:brushProperty name="color" value="#E71224"/>
    </inkml:brush>
  </inkml:definitions>
  <inkml:trace contextRef="#ctx0" brushRef="#br0">33 385 9236,'9'-16'1151,"-4"0"1,-3 0-1,-2 0 1,0 0 0,0 0-470,0 0 0,0-2 0,-2-1 0,-1-3-710,-3 3 0,-1-1 0,4 1-1459,-3-3 0,-1 1 1,3 5-2947,-1 0 2442,0 0 1991,5 7 0,0 2 0,0 7 0</inkml:trace>
  <inkml:trace contextRef="#ctx0" brushRef="#br0" timeOffset="391">370 49 7969,'0'-16'3234,"0"5"-1688,0 0 1,-8 8-1,-2-3-868,-4 5-511,-2 8 1,-1-4 0,1 8-349,0 1 0,2-3 0,2 2 0,1 0 0,0-1 194,2 1 0,2-6 0,7 6-410,0 2 1,0-4 0,2-1 0,3 1 732,6 0 0,5 2 0,4 5 0,1-2 256,-1-3 1,-2 3-1,-2-5 1,-2 2 118,-4-1 1,3 1-1,-8 5-479,-1 0 0,-2 0 0,-2 0 1,-2-1-472,-3-5 1,1 5 0,-7-7-1,-1 3-605,-2 0 1,-2-8-1,-1 3-594,1-5 0,0-1 0,0 0 1438,0 0 0,-7-14 0,-2-4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39.741"/>
    </inkml:context>
    <inkml:brush xml:id="br0">
      <inkml:brushProperty name="width" value="0.08571" units="cm"/>
      <inkml:brushProperty name="height" value="0.08571" units="cm"/>
      <inkml:brushProperty name="color" value="#E71224"/>
    </inkml:brush>
  </inkml:definitions>
  <inkml:trace contextRef="#ctx0" brushRef="#br0">9 450 9191,'0'9'4193,"0"-4"1,0-10-3666,0-6 1,0-3-1,0-2 1,0 0-115,0 0 1,6 0 0,1 0-341,2 0 1,-4 0-1,4 0 1,0 1-211,0 5 0,-4-5 1,6 7-1,-1-3-192,-1 0 1,6 8-1,-5-5 1,4 3-49,3 0 1,-1-1 0,0 6 0,0 2 119,0 4 1,0 8 0,0 9 0,0 2 111,0 3 1,-7 4 0,-4 4 0,-3 3 7,-2 2 0,-2-3 0,-3 4 120,-6 3 1,-5-4 0,-5 2-1,-4-1 1,0-1 121,3-3 1,-1-6-1,2-4 1,-1-3 107,-1-1 0,7-3 0,-2-7 0,6-1 451,-1-3 0,5-6 861,-3 1-112,7-3 0,4-4 0,11-1-373,3-3 1,4-4 0,2 3-1,3-1-960,2 1 0,0 0 0,3 4 0,-1-3-81,1 3 0,-4 1 0,-1 2-3266,0 0 0,-5 0 3266,3 0 0,-10-7 0,-4-2 0</inkml:trace>
  <inkml:trace contextRef="#ctx0" brushRef="#br0" timeOffset="550">538 386 18877,'6'-11'0,"-1"0"0,-1-1 0,-3-2 0,-1-2 0,0 0 276,0 0 0,-1-6 0,-3-1 1,-3 0-1,0-2 0,-2 2 0,2-2 1,-2 2-1979,0-1 0,5 3 1,-1 5-69,3 0 1,2 0 363,0 0 1,2 9 1405,3 7 0,4 7 0,7 9 0</inkml:trace>
  <inkml:trace contextRef="#ctx0" brushRef="#br0" timeOffset="1039">667 177 8869,'0'-9'4268,"0"-5"-3465,0 3 1,0-3 0,0-2-456,0 0 1,0 0 0,1 0-158,5 0 0,-4 5 0,5 2-101,0 2 0,2 2 0,7 3-242,0-3 0,0 3 0,0-3-117,0 3 1,0 4 0,-2 3 0,-1 4 27,-3 0 1,-6 10 0,1-1 0,-3 5 105,-2 6 1,0 1-1,-2 2 1,-3 0-65,-6 0 0,-3 1 0,0-3 365,3-3 1,-3 1-1,5-7 1,-2-1 2098,0-2-626,1-2-243,1-7 0,4-2-384,10-7 0,4-7 0,7-2-464,0 0 1,-5 2 0,-1 5-611,3-3 0,1 3 0,2-3-831,0 3 0,0 2 0,0 0-3473,0 0-675,0 0 5041,-7 0 0,-2 7 0,-7 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38.543"/>
    </inkml:context>
    <inkml:brush xml:id="br0">
      <inkml:brushProperty name="width" value="0.08571" units="cm"/>
      <inkml:brushProperty name="height" value="0.08571" units="cm"/>
      <inkml:brushProperty name="color" value="#E71224"/>
    </inkml:brush>
  </inkml:definitions>
  <inkml:trace contextRef="#ctx0" brushRef="#br0">1 417 10077,'7'9'1191,"-5"-3"1,3-12-1,-3-5 1,-2-3-1,0-2-278,0 0 1,0-2 0,0-1-1,0-4 1,0-1 0,0-1 0,0 2-1,0-2-372,0 0 1,0 4-1,0-4 1,0 2-371,0 3 0,0 3 0,0 0-72,0 1 0,0 0-2354,0 0-2136,0 7 2766,0 2 1,0 9 0,0 5 0,0 7-2307,0 6 3931,0 9 0,0 3 0,0 9 0</inkml:trace>
  <inkml:trace contextRef="#ctx0" brushRef="#br0" timeOffset="208">1 529 8486,'7'15'3264,"4"-5"0,-3 3 1285,3-8-3629,-7 1-1914,3-6-768,-7 0 1,-2 0 1761,-3 0 0,-4 0 0,-7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41.682"/>
    </inkml:context>
    <inkml:brush xml:id="br0">
      <inkml:brushProperty name="width" value="0.08571" units="cm"/>
      <inkml:brushProperty name="height" value="0.08571" units="cm"/>
      <inkml:brushProperty name="color" value="#E71224"/>
    </inkml:brush>
  </inkml:definitions>
  <inkml:trace contextRef="#ctx0" brushRef="#br0">193 65 8483,'-9'-7'712,"0"5"0,4-3 0,-6 3 0,-3 0 0,-2-1 0,0-3-543,0 3 0,5 1 0,0 4 0,-1 1 0,-1 4 0,1 1 0,3 1 0,0-2 0,2 2 0,0-1-1861,3 5 1437,2-6 1,2 7-222,0-3 747,8 3 1,0 1-1,9-1-27,-1 2 1,0-4 0,0 10 0,0-5 45,0 0 0,-7-1 1,-2 0-1,-2 0-10,0 0 0,1 0 0,-6 0 26,0 0 0,-7 0-171,-4 0 1,-3-7 0,-2-4-66,0-3 0,5-2 1,2-2-51,2-3 0,2-4 0,5-7 0,0 0 28,0 0 1,0 0-1,1 0 1,3 0-8,1 0 0,8 0 1,-3 0-45,5-1 1,-5 1 0,-1 0 0,0 0-126,0 0 1,-5 0-1,1-2 1,-3-1-213,-2-3 0,5 1 0,0 5 112,-1 0 1,-2 0 0,-4 2-208,-3 3 0,-4 4-264,-7 7 1,1 2-1,3 3 699,1 6 0,1 3 0,-6 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42.324"/>
    </inkml:context>
    <inkml:brush xml:id="br0">
      <inkml:brushProperty name="width" value="0.08571" units="cm"/>
      <inkml:brushProperty name="height" value="0.08571" units="cm"/>
      <inkml:brushProperty name="color" value="#E71224"/>
    </inkml:brush>
  </inkml:definitions>
  <inkml:trace contextRef="#ctx0" brushRef="#br0">392 16 9834,'16'0'0,"0"0"0,0 0 3330,0 0 0,-9 0-2747,-7 0 0,-7 0 0,-9 0 0,0 0-411,0 0 0,-2 0 1,-1 0-1,-4 0-104,-2 0 0,3 0 0,-5-1 0,-1-3-134,-2-1 0,-1-1 1,3 6-1,3 0-24,2 0 0,1 0 0,6 0 1,0 0-521,0 0-540,0 0 411,0 0 1,9 0-1014,7 0 1,7 0 645,9 0 1,0 0 0,0 0 557,0 0 1,0 2-1,0 2 1,0 3 547,1 2 0,-1 1 0,0 6 0</inkml:trace>
  <inkml:trace contextRef="#ctx0" brushRef="#br0" timeOffset="284">344 113 7965,'16'9'1194,"-2"-1"1,-1-4 0,-3 1 3152,3-1-3509,-6-2 0,-2-2-367,-10 0 1,-4 0 0,-7 0 0,0 0-211,0 0 1,0 0 0,0 0 0,0 0-21,0 0 0,-6 0 1,1 0 186,2 0-276,-6 0 0,7 0 0,-4 0 1,5 0-1,1 0 273,-1 0 0,1 0-296,0 0 1,6 5-1,-1 0-1851,-1-1-1657,-3-2 1,5-4 45,-1-3 3333,7 3 0,-3-12 0,7 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2:59.057"/>
    </inkml:context>
    <inkml:brush xml:id="br0">
      <inkml:brushProperty name="width" value="0.08571" units="cm"/>
      <inkml:brushProperty name="height" value="0.08571" units="cm"/>
      <inkml:brushProperty name="color" value="#E71224"/>
    </inkml:brush>
  </inkml:definitions>
  <inkml:trace contextRef="#ctx0" brushRef="#br0">177 209 7698,'11'0'262,"0"0"1,-1-2 0,-3-4 0,-7-3 0,-8 1 0,-7 2 0,-1 6 0,0 4 0,0 3 0,0 0 0,0 2 0,0 0 0,2 3 0,1 3 0,3 1 0,-3 0 0,1 0 0,1 0 0,4 0 0,2 0 0,-1 0 0,3 0 0,1 0 0,2 0 0,0 0 0,0 0 0,2 0 0,1 0 0,4 0 0,2-2 965,4-3 1,-4 2 0,1-6 0,3 0-1,1 0 1,2-4 0,0-1 0,0-2-2634,0 0 1,0 0 0,0 0-1,0-2 1,-1-3 0,-3-4-1,-1-1-1212,1-1 0,1 5 0,-1-2 2617,-1 0 0,-1-4 0,7 3 0</inkml:trace>
  <inkml:trace contextRef="#ctx0" brushRef="#br0" timeOffset="380">370 417 6761,'7'-16'0,"2"0"-248,0 0 0,0 2 1,-6 1-1,2 2 2652,-1-1-240,-2 5 0,-4 0-1145,-3 7 1,1 1-450,-7 5 1,2 3 0,-3 7-180,1 0 1,2 0 0,-1 0-1,4 0 92,5 0 0,1 0 0,0 0 0,0 0 491,0 0 1,1-5 0,5-1-443,4 3 1,5-4 0,1 0 0,0-2-314,0-4 0,-6-1 0,1-2 0,2-2-138,1-3 1,0 2 0,-1-8 0,-3-2-153,3-1 1,-6-2 0,-2-2-1,-3-1-165,-2-3 1,0 1-1,0 5 1,0 0 54,0 0 1,-2 0 0,-3 0 0,-4 0-165,0 0 1,-5 1-1,3 3 1,-3 3-363,-2 2 0,5 2 0,0 5 1,-1 0-265,-2 0 1,-2 1 0,0 5-501,0 4 0,7 5 1,2 1-512,-1 0 1,7 0 1981,-5 0 0,5 0 0,1 0 0</inkml:trace>
  <inkml:trace contextRef="#ctx0" brushRef="#br0" timeOffset="966">690 529 8592,'-9'9'3744,"2"-2"0,7-9-3320,0-3 0,0-4 0,0-7 0,0 0-78,0 0 0,0 0 0,0 0 0,0 0-682,0 0 0,0 0 1,0 0 166,0 0 1,2 5 0,3 2-50,6 2 1,-2 2 0,2 5 0,1 0 94,2 0 1,3 0 0,-1 0 0,0 0 21,0 0 0,0 7 0,-2 4 0,-2 3-95,-1 2 1,-6 0 0,4 0-1,-2 0 205,-3 0 1,3-5-1,-2-1 1,-1 3-1,-2 1 1,-2-3 0,2-2 1597,3-2-235,-3-2-1383,5-5 1,-7-7-1,0-4-242,0-3 0,5-2 0,1 0-74,-3 0 0,1 5 0,-1 1 218,3-3 1,6-1-1,-1 0 87,3 3 0,2-1 0,0 4 0,0 1 233,0 0 1,0-4-1,0 6 914,0 2 1,0 3-740,0 5 0,-1-2 0,-5 8 0,-3 2 0,-1 1-591,-1 2 1,0 0 0,-3 2 0,2 1-851,1 3 0,0-6 1,-5-6-1,0 3-1392,0 1 1,-1-5 2446,-5-4 0,5-3 0,-7-2 0</inkml:trace>
  <inkml:trace contextRef="#ctx0" brushRef="#br0" timeOffset="1551">1300 529 7839,'0'9'3054,"0"-2"0,0-19-2891,0-4 0,0-4 0,0 4 1,0 0-77,0 0 1,0-5-1,0-1 1,0 3-157,0 1 1,0 2 0,2 0 0,1 0-126,2 0 0,6 5 1,-4 2 203,2 2 1,-4 2-1,6 5-61,2 0 1,-4 0 0,1 0 0,3 0 0,-1 1-22,-1 5 1,3 3-1,-3 8 9,3 5 1,-3-10 0,-2 4 0,-2-1 185,-4-1 1,4 2 0,-1 0 0,-3 0 584,-1 0 1,-2 0-365,0 0 0,2-7 0,2-2 622,1 0-648,0-5 1,-5-2-357,0-11 1,0-3 0,0-2-87,0 0 1,2 0-1,2 0-203,1 0 0,2 0 1,-2 0 279,6 0 0,-2 0 0,2 2 247,1 3 1,2-2-1,2 8 1,-1 0 43,-5-2 0,5 5 0,-5-4-169,5 5 1,1 1 0,0 1 0,0 3 13,0 1 1,-6 8 0,-1-3 0,0 5-346,0 1 0,-4 0 1,4 0-1,-1 0-645,-5 0 0,4 0 1,-1 0-1,-3 0-406,-1 0 1,-2 0-1,0 0 1307,0 0 0,-7-7 0,-2-2 0</inkml:trace>
  <inkml:trace contextRef="#ctx0" brushRef="#br0" timeOffset="2365">1973 289 10428,'0'16'415,"0"0"1,0 0 0,-2 0 0,-1 0 0,-2 0 0,1 0 0,2 0-28,2 0 0,0-5 1,2-2-1,2 0-97,1-1 0,6-2 0,-4 3 1,2-2 95,3-4 1,-3-1-1,2-2 58,1 0 1,2-2-337,2-3 1,-1-4-1,-5-7 1,-3 0-13,1 0 1,-7 0-1,5 0 1,-4-2-1,-2-1 173,0-3 0,5 1-319,0 5 1,1 0-1113,-6 0 1,1 1 150,5 5 1,-3 4 0,6 12-1192,-2 4 0,0 5 2201,-1 1 0,3 0 0,7 0 0</inkml:trace>
  <inkml:trace contextRef="#ctx0" brushRef="#br0" timeOffset="2863">2294 449 7864,'7'9'1167,"-3"-2"271,6-7 1,-1-2-108,2-3 1,-4-4-1,-7-7-1151,0 0 1,0 0 0,0 0 0,0-2-307,0-3 1,-2 3 0,-1-4 0,-3 5-408,3 1 0,1 0-244,2 0 886,0 0 0,2 14 1,1 7-1,3 8-52,-3 3 1,4 0 0,-1 1 0,-3 3 314,-1 1 0,-2 1 0,0-6 0,0 0 31,0 0 1,0 0 0,0 0 514,0 0 1,0-5 757,0-1-1224,0-6 1,0 1-278,0-10 0,0-4 0,0-7-176,0 0 1,0 0 0,0 0 0,2 2-263,3 3 0,-3-3 1,3 3-1,-1-1 67,1 1 1,-1-3 0,5 3-1,0-3 108,0-2 0,1 5 0,6 0 0,0 1 86,0 1 1,0-4 0,0 6 0,0 0 209,0 0 1,0 1-1,1 6-345,-1 0 1,0 8-1,-2 4 1,-3 6-393,-6 3 1,2 2 0,-2-1 0,-1 5-40,-2 3 1,-2 0 0,0-1 0,0-4-446,0-2 1,0-2 0,0-5-739,0 0 1751,0-7 0,-7-9 0,-2-9 0</inkml:trace>
  <inkml:trace contextRef="#ctx0" brushRef="#br0" timeOffset="3434">2919 545 9530,'0'-16'335,"0"0"1,0 0-1,0 0 1,0 0 0,-1-2-1,-3-1 1,-1-3-1,-1 1-1084,-1-2 0,5 5 0,-3-3 0,3 3-487,2 2 1,0 5 1235,0 0 0,0 8 0,7 10 0,2 11 0</inkml:trace>
  <inkml:trace contextRef="#ctx0" brushRef="#br0" timeOffset="3667">3096 481 8462,'10'2'4189,"1"3"-5038,-7-3 740,3 12 0,-9-12 109,-3 3 0,3-3 0,-5-2 0</inkml:trace>
  <inkml:trace contextRef="#ctx0" brushRef="#br0" timeOffset="4053">3256 305 7891,'11'-6'1844,"-2"-1"1630,-2-2-2952,-2 6 1,-12-4 0,-4 7-1,-3 1-429,-2 5 0,0-3 1,-2 8-1,-1 3-233,-3 6 1,1-2-1,5 3 1,1-3-17,5-2 0,-4 0 0,5 0 233,0 0 1,2 0-1,7 0 1060,0 0 1,7-2 0,3-1-546,5-2 0,1-3 0,0 5 1,0-4-362,0-2 0,0-2 1,0-5-1,2 0-1035,3 0 0,-3 0 0,3 0-1747,-3 0 1,-4-7 2550,-3-3 0,3-5 0,-5-1 0</inkml:trace>
  <inkml:trace contextRef="#ctx0" brushRef="#br0" timeOffset="4910">3705 273 11038,'-2'-15'0,"-3"5"0,-6 4 448,-3 5 1,-4 1 0,-1 1-1,-3 3 1,3 3 0,1 2 0,2 3-1,0 3-602,0 1 1,1 0-1,3 0 1,3 0-1,2 0 1,3 0-1,3 0 1,1 0 750,0 0 0,1 0 32,5 0 1,3-7 0,7-2 22,0 0 0,0-5 0,0 3-462,0-3 1,0-2-1,0-2-139,0-3 1,-2-4 0,-1-5 0,-5 1 53,0 3 1,-1-1 0,-4-5-413,3 0 0,1 0 0,-4 0 370,3 0 0,-1 0 1,-5 0 91,0 0 1,0 5-36,0 0-53,7 1 1,-5-1 950,3 0-315,-3 8 0,-2-3-58,0 12 0,2-3 0,1 8-470,3 1 0,4 3 0,-2 1 0,-1 0-1053,0 0 0,4 0 0,-4 0 0,2 0-319,3 0 1,0 0 0,1-2 0,-2-1-32,1-3 1228,2-6 0,2 3 0,0-7 0</inkml:trace>
  <inkml:trace contextRef="#ctx0" brushRef="#br0" timeOffset="5167">3994 465 7907,'10'0'3480,"1"0"1,-7-2-2455,1-3 0,-3-4 0,-2-7 0,0 0-959,0 0 1,0 0 0,-2-2 0,-2-2 10,-1-1 1,-6-7 0,6 3 0,0-2-423,-2 0 1,3 2 0,-5-3-1,2 1-473,3-1 0,-3 4 0,2 3 0,1 3-500,3 2 1,1 5-140,0 1 857,0 6 1,1-3 0,3 9 197,1 3 0,1-1 1,-5 5 400,5-2 0,-5 5 0,7-3 0</inkml:trace>
  <inkml:trace contextRef="#ctx0" brushRef="#br0" timeOffset="5367">4090 160 7290,'14'11'2457,"-3"0"1,-2-8 8,-4 3 1,-5-5-1927,0-1 1,-2 0-1,-8 0 1,-3 0-360,-1 0 1,-4 0 0,-2 0 0,-1 0-1060,1 0 0,-3 0 0,0 0 0,0 0-1677,0 0 1,0 0 2554,1 0 0,4 0 0,-5 0 0</inkml:trace>
  <inkml:trace contextRef="#ctx0" brushRef="#br0" timeOffset="5822">4234 192 8572,'6'11'0,"1"-2"970,2-2 0,-1 0 0,5-3 56,-2 1 1,-1 1-55,6-6 0,0-2-742,0-4 0,-1-2 0,-5-8 185,-4-1 1,1 7-277,-2-1 1,-1 2 0,-10-2-290,-4 6 1,-5 3-1,-1 2 1,0 0-66,0 0 0,0 0 1,0 2-1,0 3-12,0 6 1,2-2-1,1 2 1,5 1 335,0 3 1,-2 1-1,4 0 877,3 0 0,3 0 0,3 0-57,3 0 1,6 0 0,-1 0-552,3 0 1,2-5-1,0-3 1,-1 1-229,-5 0 0,4-3 0,-3 2-1330,3 0 1,2 2 0,0-4-677,1-3 0,-1-1 0,0-2 118,0 0 1,-6 0 0,1-2 1737,1-3 0,3-4 0,1-7 0</inkml:trace>
  <inkml:trace contextRef="#ctx0" brushRef="#br0" timeOffset="5943">4587 369 7611,'14'11'605,"-3"-1"1,1 1 0,-4 5 0,-1 0 0,0 2 0,-4 1-1,-1 3 284,-2-3 1,0-1-1207,0-2 1,-5 0-1,-2 0-460,-2 0 1,3-7 776,-4-3 0,-1 3 0,-5-1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6:57.011"/>
    </inkml:context>
    <inkml:brush xml:id="br0">
      <inkml:brushProperty name="width" value="0.08571" units="cm"/>
      <inkml:brushProperty name="height" value="0.08571" units="cm"/>
      <inkml:brushProperty name="color" value="#E71224"/>
    </inkml:brush>
  </inkml:definitions>
  <inkml:trace contextRef="#ctx0" brushRef="#br0">33 433 10233,'0'7'5890,"0"-7"-5223,0-9 1,0 0-1,0-1 1,0-3-1,0-1-380,0-2 0,2 2 0,1 1 0,4 4-233,2 2-47,-5-5 0,8 8 1,-5-5-429,2 2 306,2-5 1,0 10 0,-1-4-205,3 5 1,1-5 0,2 1 0,0 1 114,0 3 1,0 2 0,0 3 0,-1 3-57,-5 2 1,5 2 0,-7 6-1,1 3 275,-3 1 1,-3 3 0,1-5 0,1 4 22,-1 2 1,-8-3 0,-3 3-1,-2 0 1,-3-2 272,-3 0 1,-1-2 0,0-5-144,0 0 1,0 6-1,0-3 1,0-3-1,0-3 305,0-1 1,5-3-1,1 0-295,-3-2 1,4-1 0,0-5 0,1 3 78,-1 1 168,5 1-53,-3-6-431,7 0 0,7-6 1,4 1-121,3 1 1,2 1 0,0-1 0,0-1-82,0 1 1,0 3-1,0 1 1,0 0-60,0 0 1,0 0 0,0 1 172,0 5 0,-1-3 0,-3 8 267,-1 1 0,-8 3-83,3 1 1,-5 0 0,-1 0 0,0 0 138,0 0 0,-7 0 0,-3 0 0,-5-2 1,-1-1-1,0-3-106,0 3 1,0-4 0,-2 0-1,-1 0-776,-3-1 0,1-4 0,3 1-721,-3-3 1,3-2-1,-3 0 1426,3 0 0,2-7 0,0-2 0</inkml:trace>
  <inkml:trace contextRef="#ctx0" brushRef="#br0" timeOffset="543">658 529 8921,'16'0'1170,"-5"0"1,-2 2-1,-2 3 1,-5 6-1,-4 3-715,-3 2 1,-8 0 0,4 0 0,-1 0 0,-1 0-380,-2 0 1,-1 0 0,0 1-186,3-1 0,-3 0 0,3 0 0,-1 0-1020,1 0 0,-1-6-76,6 1-986,-6 0 1,5 5 2190,-4 0 0,4-7 0,7-2 0</inkml:trace>
  <inkml:trace contextRef="#ctx0" brushRef="#br0" timeOffset="801">626 850 9337,'9'-7'5752,"0"3"-3715,-4-6 0,-3-1-1374,3-5 0,-5 0 1,-5 0 1645,-6 0-1862,-3 0 1,4 1 0,-1 3-205,-2 1 1,-1 1 0,-2-5 0,0 3 297,0 1-782,0 0 1,5-5-1,1 2-405,-3 3 0,4-1 1,0 5-1,0-2-1566,0-4 0,6 5-2526,-2-3 4738,3 7 0,2-3 0,0 7 0</inkml:trace>
  <inkml:trace contextRef="#ctx0" brushRef="#br0" timeOffset="1349">867 930 9499,'9'-2'2675,"-4"-3"1,-3-6-2131,-2-3 0,0-2 0,-2-2 0,-2-1 1,-1-3-1,0 1 0,-1-2 0,-1-4 0,0-3-20,0-2 1,-4-1-1,6 3-633,1 3 1,-3-3-1,2 5 1,1 0 0,1 4-1,-1 3-1646,-1 2 1,0 0-1288,5 0 0,1 7 2201,5 4 1,-3 5 839,8 5 0,0 4 0,5 7 0</inkml:trace>
  <inkml:trace contextRef="#ctx0" brushRef="#br0" timeOffset="1793">1155 529 9996,'-7'-9'1797,"-2"2"-1201,-7 7 0,2 2-215,3 3 1,-1 4 0,5 7 0,0 0 0,-1 0 280,5 0 0,1 6 1,2 1-1,0 2-228,0 3 0,0 1 0,2-2 1,3-4 267,6 0 1,1-5 0,1 3 0,-2-5-287,1-5 1,2 1 0,2-6-394,0-3 1,0-1-1,0-2 1,1 0-66,-1 0 0,-6-2 0,1-1 0,0-5-2,-2 0 0,3-3 1,-7-5-1,-1 0-231,-2 0 0,3-6 0,0 1 0,-1 1 199,-2 3 1,-4-5 0,-2 1 0,-3 1 75,-2 2 0,4 2 1,-6 0-9,-1 0 0,-2 2 0,-2 2 0,0 3 16,-1 2 0,1 1 0,0 6 0,0 0-600,0 0 1,0 0 0,2 2-1739,3 3 1,-1 4 2329,7 7 0,-8 0 0,4 0 0</inkml:trace>
  <inkml:trace contextRef="#ctx0" brushRef="#br0" timeOffset="2603">1348 112 7975,'-16'0'1779,"7"-2"1,2-3 0,1-6 0,1-3-1103,1-2 1,4 0-1,6 2-998,5 3 0,3-1 0,2 6-101,0 3 0,0 3 0,0 3 126,0 3 0,-5 6 0,-1-1 133,3 3 0,-6 2 0,-2 0 152,-3 0 0,-2 0 0,0 0 371,0 0 0,-5 0 0,-2-1 141,-2-5 0,3 5 0,-4-7 0,-1 3 274,2 0 1,-5-6-450,3 6 0,2-8 1,-2 3-464,-1-4-498,5-2 308,0 0 0,9 0 237,3 0 0,4 0 1,7 0 33,0 0 1,0 0 0,0 0 0,0 0 0,0 1 33,0 5 0,-2-3 1,-1 6-35,-3-2 0,-4 4 0,3-4 10,-2 2 0,-2 2 1,-5 5-1,0 0 1,-2-2 108,-3-3 0,1 3 1,-4-3-122,0 3 0,-4 0 0,1-1 1,-3-3-1,-2 1-1085,0-2 1,0-2 0,0-7 0,0 0 1142,0 0 0,0 0 0,0 0 0</inkml:trace>
  <inkml:trace contextRef="#ctx0" brushRef="#br0" timeOffset="3460">1797 32 9445,'-2'-14'950,"-3"3"1,1 4-1,-7 7 1,-1 0-545,-2 0 0,3 5-610,0 1 0,1 4 0,-6-2 0,1 0-252,5 5 1,-3 1 0,8 2 350,1 0 1,2-5-1,4 0 229,4 1 1,-3-3 0,8 2-1,1-1 280,3-1 1,1 6 0,0-5-1,0 4 91,0 3 0,-2-1-523,-3 0 1,-2-6 0,-6 1 0,2 1 0,-1 3 36,-2 1 1,-2-6 0,0 1 0,-2 2 51,-3 1 1,1 2-1,-7 0 161,-1 0 0,-2-7 0,-2-4-229,0-3 1,5-2-1,0-2 54,-1-3 0,3 1 0,0-6 0,2-3-246,3-1 1,2-2-1,2 0 1,0 0-126,0 0 0,2-6 0,4 1 0,3 1 424,-1 3-9,7 1 1,-6-1 215,7 1 1,-6 0 0,1 0 0,1 0-31,3 0 1,-5 0-1,-1 0 1,-2 0 0,-1 2-1,-1 1 259,1 3 1,-1 4-453,-5-4 0,-2 6 1,-3-1-796,-6 3 1,-3 7-176,-2 1 1,0 6 0,0-3-930,0 0 0,0-2 1815,0-7 0,0 7 0,-1 2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2:32.191"/>
    </inkml:context>
    <inkml:brush xml:id="br0">
      <inkml:brushProperty name="width" value="0.05292" units="cm"/>
      <inkml:brushProperty name="height" value="0.05292" units="cm"/>
      <inkml:brushProperty name="color" value="#FF0000"/>
    </inkml:brush>
  </inkml:definitions>
  <inkml:trace contextRef="#ctx0" brushRef="#br0">13413 10725 10853,'10'-19'1718,"-3"1"1,-14-1 0,-5 2-1,-3 3 1,1 3-717,1 3 0,1-1 1,-7 5-1,0-4 0,-2 0 1,-2-3-1,-2 3-561,2 0 1,-4-7 0,0 5 0,0-3 0,-2 1-442,0-3 0,-3-2 0,-5-1 0,-1-1 0,1 2 0,-1 3 0,1 1 0,-1 3 0,1-5 0,-1 5 0,3 1 0,4 5 0,-5-4 0,5 2 0,-5 1 0,-1 3 0,-1 2 0,7 0 0,2 0 0,0 0 0,2 0 0,0 0 0,-5 0 0,5 0 0,0 0 0,0 0 0,2 2 0,4 3 0,-2 3 0,-2 2 0,2 5 0,2 2 0,3 1 0,-1 1 0,0 0 0,0 0 0,1 1 0,1 3 0,2 2 0,3-2 0,-3-2 0,1-2 0,-1 0 0,3-1 0,-1 1 0,3 0 0,-5 0 0,7 1 0,-1 3 0,1 2 0,-4 0 0,3-4 0,1 2 0,-3 2 0,1-2 0,6 0 0,-2 0 0,1 2 0,1-2 0,-2-2 0,0-3 0,6 1 0,0 0 0,0 0 0,0-1 0,0 7 0,0 0 0,0-2 0,0-2 0,0-2 0,0 6 0,0 0 0,0-2 0,0-2 0,6-3 0,2 1 0,1 0 0,1 0 0,1-1 0,-1-5 0,5-1 0,-3 3 0,3 1 0,1 3 0,1 2 0,-2 2 0,-3 2 0,3-2 0,1-2 0,3-3 0,0 1 0,0 0 0,-1 0 0,7-7 0,0 1 0,-2-1 0,0 1 0,2-1 0,-2-5 0,6 3 0,-1 0 0,-3-1 0,2-1 0,-4 5 0,8-5 0,2 2 0,3 5 0,1-7 0,1 9 0,-3-7 0,-2 3 0,-1-3 0,1-1 0,-4 3 0,0-6 0,-1 0 0,-6 3 0,6-7 0,-3 4 0,0-4 0,2-2 0,-7 7 0,8-1 0,-3-2 0,2-2 0,2-2 0,2 0 0,7-2 0,-1-2 0,1-5 0,-1-1 0,-6 4 0,1-5 0,-1 1 0,-2 2 0,-4-1 0,2 1 0,-2 4 0,-2-2 0,-2 1 0,-2 3 0,-7-4 0,1 0 0,1 0 0,1-3 0,-2-3 0,3 1 0,-3-1 0,3-3 0,3-1 0,0-3 0,0 0 0,-3 0 0,-1 1 0,-3-1 0,-5 6 0,5 1 0,1-3 0,-3-2 0,1 5 0,-5 0 0,-4-1 0,6-6 0,-2 1 0,1-1 0,1 0 0,-4 0 0,3 1 0,-1-1 0,-6 0 0,2 0 0,2 1 0,2-1 0,1-6 0,-7 0 0,0 2 0,0 0 0,0-2 0,6 4 0,0-6 0,-2 2 0,-2 0 0,-2-6 0,0 6 0,0 0 0,0 0 0,-2-2 0,-4-3 0,-2-1 0,-7-4 0,3-1 0,-3-1 0,-8 4 0,-4-11 0,-2 4 0,-7 3 0,-5-1 0,-5 1 0,-8 1 0,-1 5 0,-3 4 0,0 0 0,-3 8 0,1-2 0,-3 7 0,1 10 0,3-3 0,-1 5 0,-3 2 0,3 0 0,-1 9 0,1 3 0,-3 5 0,3 2 0,2-1 0,-5 11 0,-1 9 0,-3 12 0,-4 10 0,-2 15 0,35-32 0,1 0 0</inkml:trace>
  <inkml:trace contextRef="#ctx0" brushRef="#br0" timeOffset="1">13469 16388 7991,'13'0'1562,"-3"-3"1,-2-3 0,-3-6-642,-3-5 1,-9 4 0,-3 3-1,-5 0 1,-5 1 0,-3-1 0,-4 2-1,-3-3 1,-3 1 0,-2-3-183,-5 3 1,-8-5 0,2 9 0,0 0-1,-2 0 1,0-1-156,-4 3 0,4 2 0,-2 2 1,0 2-585,2 4 0,-6-4 0,6 7 0,0-3 0,2 2 0,3 1 0,-1-1 0,-6 5 0,6-5 0,2 2 0,3 5 0,1 1 0,1 9 0,1 1 0,3-1 0,2 0 0,-3 0 0,5 6 0,0-4 0,2 0 0,2 2 0,-2 0 0,6-4 0,-4 7 0,4 1 0,2 0 0,1-2 0,1 5 0,2-5 0,5 2 0,-1 1 0,1-3 0,4 0 0,-5 7 0,3-1 0,4 1 0,2-1 0,2 1 0,0-1 0,2-1 0,4-5 0,5 2 0,7-6 0,1 0 0,0 1 0,0-6 0,6 1 0,2 0 0,2 2 0,0 0 0,4-4 0,-3 2 0,-1 2 0,0-2 0,2-2 0,5-3 0,-3 3 0,-2 2 0,3 2 0,1-6 0,5-6 0,3-1 0,7 0 0,5 1 0,-3-9 0,4 2 0,-4-3 0,11-3 0,-5 0 0,-4 0 0,-4-3 0,-4-1 0,-4-2 0,-5 2 0,5-5 0,-11 3 0,5 2 0,-1 0 0,-4-2 0,5 2 0,-5-9 0,5 1 0,1-1 0,1 1 0,1-3 0,3-8 0,0-2 0,-5 2-158,-4 2 0,-3-2 0,1 0 0,-6 5 0,-4-3 294,-3 0 1,1 11-1,0-9 1,-2 2-1,-3 1-115,-1-3 1,-3-6-1,5-2 1,-3 0 0,1-3-22,-3 1 0,5-2 0,-9-6 0,2-1 0,-3 3 0,1 1 0,-2 3 0,4 0 0,-1-7 0,-3 1 0,-2-1 0,-2 1 0,0-1 0,0-1 0,-2-3 0,-5-2 0,-3-6 0,-9 4 0,1-1 0,-3-6 0,-4-1 0,2-2 0,-8 0 0,-1 8 0,-5 4 0,-1 5 0,1 1 0,-9 9 0,-4 6 0,-6 8 0,-5 9 0,-4 4 0,-1 2 0,3 8 0,-3 5 0,-1 6 0,0 6 0,7-5 0,-3 5 0,5-4 0,2-4 0,-1-2 0,1-3 0,0-8 0,1 4 0,3-1-2142,2-1 0,0 2 2142,-6-1 0,0 3 0,0 9 0</inkml:trace>
  <inkml:trace contextRef="#ctx0" brushRef="#br0" timeOffset="2">7654 12375 7836,'-2'-10'1017,"-2"1"1,-5 3 0,-1 0 0,-5 0-1,-2-1 1,-1-1 371,-1-3 0,0 5 0,-2-6 1,-2-3-1,-2 1-1050,3 1 1,-6-4-1,3 7 1,0-2-1,0 1 1,-2 3 1641,-2 4-1724,6-7 1,-6 9-1,6-4 1,-2 4 0,2 2 96,2 0 0,3 0 0,-1-2 0,0-2 0,-2-3 0,-2 3-266,-2 2 0,-2 2 0,4 0 1,-2 0-89,2 0 0,2 6 0,1 1 0,-3-3 0,-2 0-155,2 2 1,8-4-1,3 4 1,-3-3 0,-2-1-123,-1 4 0,-1-4 0,0 6 325,0 1 1,1-5 0,-1 6-1,0 1 105,0-1 1,0 0-94,1 3 1,-1 1-1,0-5 1,0 1-157,1 5 1,-1 2-1,0 1-57,0 1 0,1-7 0,-1 1 0,2 2 0,3-1 15,1-1 0,3 3 0,-5-5 0,5 1 0,-1 1 115,1 1 0,-1-3 81,-1 1 0,-5 1 0,7 6-65,-1-1 0,-5 1 0,3 0 0,-1 0 0,-1-1 293,3 1 1,5 0 0,-3 0-8,2-1 1,-5 1 0,7 0 0,0 0-130,-3-1 0,7 1-74,-4 0 1,4-7 0,2 1-77,0 1 0,0-3 0,-2 1 0,-3 3 0,-1 1 0,0 3 0,6 0 0,0 0 0,0 0 0,0-1 0,0 1 0,0 0 0,2-3 0,2-1 0,2-2 0,1-9 0,1 12 0,5-3 0,1 4 0,1-1 0,-3-1 0,1-3 0,-1 1 0,1-3 0,-1 7 0,9-5 0,2 5 0,2 2 0,-2 0 0,0-7 0,2 1 0,4-1 0,0 1 0,-4-1 0,2-8 0,-2 5 0,0-3 0,0 0 0,0-2 0,0 4 0,-6-1 0,0-1 0,0 0 0,0 0 0,-1 7 0,3-7 0,2 1-31,2 1 1,2-4 0,-4 6-1,4-1 1,0-5 0,0 0-161,-4 2 1,4-4 0,-2 5 0,-2-5 0,-2-2-2,-2 0 1,0 0-1,-1 2 1,1 2 198,0 2 0,0 1 0,0-7 0,-1 0 1,1 0-70,0 0 1,2 0-1,2 0 1,2 0 0,0 0-15,2 0 0,-6 0 51,4 0 0,-5-7 0,-1 1-44,0 2 0,6-4 1,0-1-1,-2 1 1,-2 0-17,-3 3 0,1-3 0,0 2 0,0 0 0,-1-1 76,1 1 1,6-6 0,0 5 0,-2 1 0,-2 0 42,-2-1 0,0-5 0,-3 4 1,1-1-1,-2-1-11,-1 0 0,7 3 1,-9-3-1,5-1 1,2 3 34,0 0 1,-7-5-1,1 5 1,1-2 6,3-5 1,0 5 0,-3-1 0,-3 1 0,-1 1 5,0 1-13,3-7 0,6 5 0,-3-9 1,-1 3 76,-3 3 0,-5-4 0,5 5-38,3-5 0,-5 1 0,1 1 0,-1 2 40,1-1 0,-7 3 1,4 1-1,-2 0-57,1-1-27,7-1 1,-12-7 0,7 0 63,-1 0 0,-6 7 0,4 0 0,-4-3-117,-2-2 0,0-1 0,0-1 0,0 0 0,0 0 0,0 9 0,0-7 0,0 5 0,0-5 0,0-2 0,0 7 0,0-1 0,0-1 0,0-3 0,-2 0 0,-2 3 0,-2 1 0,2-1 0,-5-3 0,3-2 0,0 1 0,0-1 0,-3 0 0,-1 0 0,4 1 0,-5-1 0,1 0 0,-1 2 0,-3 5 0,-3-5 0,-4 5 0,-2-3 0,-2 3 0,-2-3 0,4 9 0,-4 0 0,-2-1 0,-4 1 0,-3-6 0,1 5 0,-1 1 0,3 0 0,0-1 0,-13-5 0,8 6 0,-1 2 0,-1 1 0,2 3 0,7 0 0,0 0 0,0 3 0,-1 1 0,1 4 0,-2 2 0,6-5 0,0 9 0,8-5 0,0 1 0,0 5 0,1 1 0,-1 3 0</inkml:trace>
  <inkml:trace contextRef="#ctx0" brushRef="#br0" timeOffset="3">11649 11119 9562,'13'0'4915,"-1"0"0,-7-2-2649,1-5 0,-6 5 0,-6-4 1,-7 4-2214,-4 2 1,-1-2-1,-1-2 1,0-5-54,0-1 0,1 6 0,-1-4 0,0 1 0,0 1 0,1 2 0,-1-7 0,0 1 0,0-3 0,1 3 0,-1 2 0,0-5 0,-2 5 0,-2 0 0,-4-1 0,-2 5 0,4-4 0,-6 2 0,0-1 0,-1 1 0,1 0 0,2-3 0,-5 5 0,5-2 0,0 2 0,0 2 0,0-4 0,-3-3 0,5 1 0,2 0 0,0 3 0,-6-3 0,4 2 0,0 0 0,-2-1 0,0 1 0,3 0 0,-3 6 0,0 0 0,0 0 0,-4 0 0,3 0 0,1 0 0,0 0 0,0 0 0,-4 0 0,3 0 0,1 0 0,0 0 0,2 0 0,0 0 0,-4-7 0,3 1 0,1 2 0,-2 2 0,0 2 0,4 0 0,-4 0 0,0 0 0,2 0 0,-3 0 0,1 0 0,4 0 0,-4 2 0,0 2 0,0 2 0,4 1 0,-7-7 0,1 0 0,0 0 0,0 0 0,1 0 0,-3 0 0,4 0 0,0 0 0,-1 0 0,-1 0 0,0 6 0,0 0 0,-1 0 0,1 1 0,0-1 0,2 0 0,-5-4 0,5 3 0,2 1 0,-4 2 0,4-4 0,0 3 0,-3-1 0,1 2 0,4-6 0,-4 7 0,0-3 0,2 0 0,0-2 0,0 4 0,4-1 0,-2-3 0,0 0 0,-2 2 0,6-4 0,-6 5 0,2-5 0,-3 0 0,-1 4 0,6-2 0,-4 7 0,2-3 0,0-2 0,2 3 0,0-7 0,0 4 0,-2-2 0,2 0 0,3 3 0,1-3 0,-2 0 0,-2 0 0,-2 2 0,2 1 0,2 1 0,3-4 0,-1 6 0,0 1 0,0-1 0,1 5 0,-1-5 0,0 1 0,0-1 0,1-2 0,-1 3 0,0-1 0,0-3 0,0 3 0,1 0 0,-1 1 0,0-5 0,0 4 0,1 1 0,-1-3 0,0 1 0,0 5 0,1-3 0,1 1 0,4 1 0,-3-7 0,3 6 0,-3 1 0,-1-1 0,2-1 0,3-3 0,-1 7 0,-5-5 0,-1 0 0,6 1 0,1-5 0,-3 5 0,-1-1 0,3 5 0,3-7 0,-1 0 0,1 0 0,4 5 0,-5-5 0,1 1 0,1 1 0,1 1 0,-7-5 0,3 6 0,-5 3 0,-2 1 0,7-5 0,2-3 0,-1-2 0,3 3 0,-1 1 0,-3-4 0,4 5 0,-1-1 0,1 1 0,-7 1 0,5 7 0,-1 0 0,-3-7 0,8 1 0,-1 1 0,-1 3 0,6-4 0,-6-3 0,1 0 0,-1 1 0,-2 3 0,5-5 0,-5 5 0,6-5 0,-2 1 0,-3 0 0,5 5 0,-2-2 0,-7-7 0,7 6 0,2 3 0,0-5 0,-3 3 0,5-7 0,-6 4 0,0-1 0,6-1 0,-5-2 0,3-4 0,-2 5 0,4 3 0,-4 3 0,1-5 0,-1-2 0,4-4 0,-4-2 0,12 0 0,5 0 0,7 0 0,-5-2 0,-1-2 0,3-4 0,2-1 0,1 1 0,1-7 0,0 3 0,0-5 0,1-1 0,5-1 0,-4 6 0,4 1 0,-4 1 0,0-3 0,2 3 0,2 3 0,0-4 0,-6 5 0,-1 3 0,1 2 0,0 2 0,0-2 0,0-2 0,-1-2 0,1 1 0,0 3 0,0 0 0,-1-4 0,-5 4 0,-1-4 0,-7 1 0,1-1 0,-4 4 0,-2-6 0,-2 8 0,-4 0 0,1 0 0,-7 2 0,-3 2 0,-1 2 0,-3 7 0,0-5 0,0 3 0,-2 3 0,-4 3 0,5-1 0,-8-1 0,3-2 0,-2 1 0,-2 3 0,4-5 0,-4-1 0,2-1 0,4-2 0,2 1 0,-4 3 0,0-5 0,2-3 0,2-2 0,3-2 0,-1 0 0,0 0 0,0-2 0,1-5 0,1 3 0,2-6 0,5-1 0,-1 1 0,1-5 0,6 5 0,-2-2 0,1-3 0,1-2 0,-2-1 0,0-1 0,6 0 0,0 0 0,0 1 0,0-1 0,0 0 0,0 0 0,2 1-1927,4-1 1,-4 6 0,7 3 1926,-1 1 0,-6-5 0,6 3 0</inkml:trace>
  <inkml:trace contextRef="#ctx0" brushRef="#br0" timeOffset="4">8010 10781 8001,'0'13'1228,"0"-1"1,-2-8 0,-2 1 0,-2-12-1,-1-9 1,-1-9 0,-2-7 0,-3-5 175,1-5 0,-1-4 0,-6 5 1,1-3-1,-1 4 0,2 5 1,3 6-2268,1 2 0,9 8 0,-4 9 0,1-1-4053,1 1 1,2 6 4897,10-3 1,5 14 0,7 3 0</inkml:trace>
  <inkml:trace contextRef="#ctx0" brushRef="#br0" timeOffset="5">8104 10369 7981,'-13'0'1995,"3"-2"1,2-5-1,4-5-29,1-5 0,3 5 0,0-1 0,0-1 0,3-3-1071,3-2 1,4 0 0,9 3-762,0 3 1,0-1 0,-1 8-662,1 1 1,0 3-1,0 4 1,-3 5 143,-3 5 0,-5 13 1,-8 6-1,0 5 0,0 1 244,0 1 0,-6 6 0,-3-1 0,1-1 0,-2-2 290,-1-3 1,1-8 0,-5-4 0,5-4 1014,2-2 1,-5 0 612,7-1 0,2-7-1779,10-5 0,4-4 0,9-2 0,0 0 0,0 0 0,-9 0 0,7-2 0,-5-2-1017,5-3 1,-7-1-1,-1 4 1,-3-4 1016,0-3 0,0-1 0,-6-7 0</inkml:trace>
  <inkml:trace contextRef="#ctx0" brushRef="#br0" timeOffset="6">8479 10088 9721,'-2'-11'3967,"-4"5"1,-7 6-3569,-3 6 0,-3-4 1,2 7-916,5-1 1,-3-4-1,9 9 821,2 1 1,4-4 0,6 1 0,6-1 0,5 1 248,2 3 1,2 3 0,2 2 0,2-1-205,-2 1 1,4-2 0,-2-3-1,-2-1 1,-5 2 0,-3 1-266,-2 3 1,-9 0 0,2 0-1,-4-1 1,-4 3-125,-4 4 0,2-4 0,-9 4 0,-2-4 0,-1-5-50,-3-3 1,0 2-1,0-9 1,1-2 278,-1-2 1,0-2-1,2-2 166,5-4 0,4-5 0,8-10 1,0-1-1,2-3 148,4 2 1,2-4 0,7-1 0,-3-1 0,3-4-397,2-3 0,-5-1 0,-1-1 0,-3 3 0,-2 2 0,0 4 1,1 2-109,-3 4 0,-2 2 0,-4 4 0,-4 5 0,-7 5 0,3 5 0,-3 2 0,-1 2-624,-3 5 0,-2 3 1,0 9-1,1-1 0,-1 1 125,0 0 0,7-2 0,-1-3 0,1-1 499,1 1 0,3 3 0,8 2 0</inkml:trace>
  <inkml:trace contextRef="#ctx0" brushRef="#br0" timeOffset="7">8854 10331 14990,'11'9'9332,"-5"-7"-9332,-12 4 0,4-12 0,-7-5 0</inkml:trace>
  <inkml:trace contextRef="#ctx0" brushRef="#br0" timeOffset="8">9155 10013 12099,'0'-19'0,"-3"0"856,-3 0 0,2 9 1,-9 4-1,-1 4 0,-3 2 1,-2 0-1,1 2 0,-1 2 1,0 4-567,0 3 0,1 1 0,1 7 0,2 0 0,3-1 0,-1 1 0,1 2 104,-1 4 0,9-4 0,-2 4 0,4-4 0,2-3 0,0 1 289,0 0 0,2-1 0,4-1 0,7-4 0,5-7-509,7-4 0,-2-2 1,7 0-1,-3 0 1,-2-2-129,2-4 0,-13 2 0,5-7 0,-4 1-542,-5-1 0,1 5 0,-7-6 0,2-3-219,-2-2 0,-2-1 1,-2-1-1,0 0 0,0 0 537,0 1 0,0 5 1,0 1-1,2-1 1,3 0 2955,1 1-1556,0 8 1,0-2 0,1 12-1223,-3 6 0,-2 5 0,-2 2 0,0-1 0,0 1 0,0 0 0,0 2 0,0 2 0,0 2 0,0-2 0,0-3 0,0-1 0,0 0 0,0 0-1679,0 0 0,2-3 0,2-1 0,4-5-6349,3-1 8028,1-3 0,7-6 0,0 0 0</inkml:trace>
  <inkml:trace contextRef="#ctx0" brushRef="#br0" timeOffset="9">9417 9919 10417,'-12'0'4915,"-1"0"0,9 2-3742,-2 4 1,4-2 0,4 7-909,4-3 0,4 7 0,9-5 0,0 3 0,0-1 0,-1 1 1,1-1 495,0 0 1,0 1 0,-3 8 0,-3 2-762,-7 2 0,-2 0 0,0-4 0,3 2 0,-3 2 0,-2-3 0,-8-1 0,-3-2 0,-1 0 0,-5 0 0,-1-3 0,-3-3 0,0-5-222,0 0 0,1-6 0,-1 5-3055,0-5 0,2-4 0,5-5 2916,6-5 0,-5-5 0,1-2 1</inkml:trace>
  <inkml:trace contextRef="#ctx0" brushRef="#br0" timeOffset="10">9642 9938 9775,'19'-9'0,"-2"-3"3276,-5-5 1,5-2 0,-7 1 1027,1-1 0,-5 2-4228,-12 5 0,-5 3 1,-7 9-1,-1 2 0,-2 5 1,-2 3-77,-2 0 0,-8 7 0,3-6 0,1 1 0,2 1 0,0 1 0,6-3 0,-4-1 0,4-2-1586,3-4 0,5 5 1,3-1 526,1 3 0,5 1 1,10 7-1,7-3-4194,4-3 5253,1 4 0,9 1 0,3 12 0</inkml:trace>
  <inkml:trace contextRef="#ctx0" brushRef="#br0" timeOffset="11">9736 10219 10274,'17'12'0,"-3"-1"4366,-1-3 0,-7-2-465,7-6-5765,-9 0-1057,4 0 2921,-16-8 0,-3-3 0,-7-7 0</inkml:trace>
  <inkml:trace contextRef="#ctx0" brushRef="#br0" timeOffset="12">10017 10238 8012,'17'-3'1092,"-4"-3"0,1-4 0,-8-9 0,-1 0 1,-5-2-1,-5-1 0,-3-6 0,-2 1 1,-5-2 157,-2 0 0,5 6 0,2-2 0,-1 4 0,3 3-1291,-1-1 1,3 6-1,8 3-660,4 2 0,3 3 0,5 10 701,-1 1 0,8 17 0,8-2 0</inkml:trace>
  <inkml:trace contextRef="#ctx0" brushRef="#br0" timeOffset="13">10280 9956 16913,'-2'19'0,"-2"0"517,-2 0 0,-3-1 0,5 1 0,-2 0 1,2-1 395,2 1 0,2 0 0,0 0 1,0 0-1,2-3 0,4-3 318,6-7 0,5-4 0,2-4-1231,0-4 0,6-11 0,0-10 0,-2-2 0,-3-5 0,-1-1 0,-2-2 0,-3-1 0,-3 3 0,-3 3 0,-2-1 0,-6 8 0,-2 4 0,-4 7 0,-4-1 0,-11 9 0,-2 2 0,-4 4 0,-2 6 0,6-2 0,-4 9 0,2 1 0,0 3-1493,2 2 1,4-7 0,4 1 0,5 1 0,2 3 82,3 2 0,3-1 0,2 1 1,2-2 705,5-5 0,3 3 704,9-9 0,8 9 0,2-5 0</inkml:trace>
  <inkml:trace contextRef="#ctx0" brushRef="#br0" timeOffset="14">10580 10163 8012,'19'0'4096,"-7"0"-411,1 0 0,-11 0-10778,-2 0 7093,0-9 0,-17-1 0,7-9 0</inkml:trace>
  <inkml:trace contextRef="#ctx0" brushRef="#br0" timeOffset="15">10918 9994 8772,'8'19'1644,"-6"-7"0,5 0 0,-5 3 1632,-2 2 1,-9-7 0,-3-6-1565,-5-8 0,5-6 1,1-11-1713,3-4 0,0 2 0,3-6 0,-1 0 0,2 0 0,2-5 0,2-1 0,0-3 0,0 3 0,0 2-1249,0 1 1,0 9 1248,0-2 0,0 5 0,0 1 0</inkml:trace>
  <inkml:trace contextRef="#ctx0" brushRef="#br0" timeOffset="16">5515 14719 9885,'-19'0'4377,"9"8"-3124,4 5 1,6 3 0,4 3-744,2 0 1,3 0 0,-5-1-1,2 1-199,-2 0 1,4-7 0,1 1 0,1 1-1,3 3 7,-3 2 0,7-1 0,-5 1 0,5 0 0,2 0-95,0 0 0,-1-7 0,1 0 0,-2 3 0,-3 2-97,-1 2 0,-3-1 1,5 1-1,-3 0 0,3 0 1,2-1 81,1 1 1,1 0 0,0 0 0,2-1 0,2 3 57,2 4 1,2-8 0,-4 6-1,2 0 1,0-3-62,2 1 1,-4-2-1,8 0 1,0 0-1,1-1-189,-1 1 0,-6 2 1,6 2-1,0 2 1,1-2-1,-1 0-71,2 2 1,3-9 0,-1 7-1,-2 0 356,-1-2-301,-1 0 0,4-9 0,-1 1 0,-5 1 0,0 3 0,0 2 0,3-7 0,5 1 0,-1 1 0,-3 1 0,-2-3 0,0 5 0,7-4 0,-1 3 0,1 1 0,-1-5 0,1 5 0,0-9 0,-1 7 0,1-5 0,-3 1 0,-4-1 0,5-3 0,-7 3 0,2 0 0,0 1 0,3 3 0,-1-3 0,0-1 0,-1 1 0,-1-1 0,-2 5 0,7-5 0,-7 0 0,2 1 0,-2-3 0,0 3 0,1-1 0,-5-4 0,4 5 0,0-3 0,-2-2 0,0 3 0,4-5 0,-3 6 0,1-1 0,2-5 0,0 0 0,0 2 0,-6-4 0,7 4 0,-1-1 0,0-1 0,1 2 0,-3 2 0,4-4 0,-2 5 0,1-1 0,-3 0 0,6 5 0,-6-5 0,3 1 0,-3 1 0,0-2 0,0 1 0,-4 3 0,4-5 0,1-3 0,-1-2 0,2 0 0,-2 4 0,5-4 0,-7 4 0,0-3 0,2-3 0,0 0 0,-4 0 0,4 0 0,1 2 0,-1 2 0,4 2 0,-4 2 0,2-3 0,3 1 0,1 0 0,3 2 0,-1-3 0,-1 5 0,-3 0 0,-4-1 0,-2-1 0,5 0 0,-7-3 0,-2 1 0,-1 0 0,1 0 0,2 1 0,0 5 0,-4-6 0,2 0 0,4 1-512,2-1 1,3 7-1,5-5 1,1 0 321,-1 1 1,-1 5 0,-3-3 0,-2 1 0,1 1-1,-3-1 431,-4-2 1,-4 5 0,-3-9 0,1 1 1063,0 1-1123,0-6 0,-1 6 0,1-8 0,2 0 0,2 0-182,2 0 0,2-6 0,-4-2 0,4-1 0,2 1 0,-4 2 0,7 4 0,-1-2 0,0-3-369,0 3 1,-1 2 0,3 2 0,-4 0 0,-2 0 0,-4 0 285,-2 0 1,-2 0-1,-1 0 1,1 2 200,0 4 1,0-4 0,0 5-1,-1-5 303,1-2 0,2 0 0,4 0 1,2-2-492,-4-5 0,2 5 0,-13-4 0,5 4 0,2 2-728,0 0 746,-9 0 1,7 0 0,-5 2 0,5 2-342,2 3 1,-1 1 11,1-2 1049,0-4-155,0 7 1,-7-9 505,1 0-958,-9 0 1,4-3 0,-10-3-62,-4-6 0,2-5 0,-9-2 0,1 1 0,-1 1 0,1 4 0,5-3 0,-5 3 0,-1-3 0,1-5 0,-1-4 0,1 4 0,-7-6 0,0 2 0,1 0 0,-1 2 0,0-4 0,0 2 0,1 2 0,-1 2 0,0 2 0,0 0 0,3 7 0,1 2 0,5-1 0,1 1 0,3 6 0,6-5 0,2 9-100,4 0 0,-1 2 0,7 3 1,3 3-1,1 2 0,3 5 1,0 1-295,0 3 1,6 0 0,2 0 312,2 0 0,-6 1 1,4 3-1,-4 2 1,0 0 83,0 2 1,-9-10-1,7 6 1,-8 0 0,-3-2 365,0 0 0,-5-1 1,1 3-1,-6 2-212,-6-2 0,-7-2 0,-10-2 0,-4 2 1,-2 1-158,-4 3 0,-3 1 0,-1-8 0,-1 1 0,1 2 0,-1 2-1464,1 2 1,-7 8 0,0 0 1463,2 9 0,3-2 0,1 6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7:11.443"/>
    </inkml:context>
    <inkml:brush xml:id="br0">
      <inkml:brushProperty name="width" value="0.08571" units="cm"/>
      <inkml:brushProperty name="height" value="0.08571" units="cm"/>
      <inkml:brushProperty name="color" value="#E71224"/>
    </inkml:brush>
  </inkml:definitions>
  <inkml:trace contextRef="#ctx0" brushRef="#br0">49 699 10175,'9'-7'789,"-4"-4"0,-3-9 0,-2-3 0,-2 0 0,-1-2 0,-3 0 0,1-2 0,0 1-668,-1-1 1,-1 2 0,4-4 0,-3 3 0,3-1 0,-1 2 0,1 4 0,-3 3-519,3 2 1,1 0-41,2 0 535,0 7 1,2 9 0,1 10-168,3 5 1,1 3 0,-2 3-1,6 7 1,1 6-29,-1 4 1,1-1 0,-4-7 0,-1-1-154,0-2 0,-2-6 0,-5 4 172,0-2 0,0-1 0,0-6 2051,0 0-909,0-7 1,0-4-319,0-10 1,0-6 0,0-9-222,0-1 0,6-1 0,-1 5 0,-2-3-211,-1-1 0,4-3 1,-1 5-1,-2-2-229,-1 1 1,0-3 0,2 1 0,1 3 36,-1 1 0,-1-3 0,1-1 0,1 3-534,-1 1 1,3 2-1,0 1 1,2 3 116,3 1 0,-3 2 1,2-3 179,1 1 0,3 8-289,1-3 0,-6 5-62,1 1 1,-8 1 0,3 5-696,-4 4 0,-2-1 0,-2 2 1,-4 1 1160,-4 3 0,-4 1 0,-2 0 0</inkml:trace>
  <inkml:trace contextRef="#ctx0" brushRef="#br0" timeOffset="593">466 442 8106,'7'-9'1111,"-5"-5"1,5 10 0,-9-5-1,-3 2 1,-6 4-468,-3 1 1,3 4-1,2 3-271,2 6 1,-3 3-1,4 2 1,3 2 176,1 3 0,2-3 0,0 5 0,2-1 73,3-1 0,4 0 1,7-5-1,0 0-277,0 1 1,2-3 0,1-4 0,3-4-150,-3-4 0,1-2 0,0 0 0,1-2-190,-1-4 1,-8-2 0,-3-8 0,0-1-255,0 1 1,-6 0 0,3 0 0,-5-1-185,-1-5 0,-7 4 0,-3-3 1,-5 1-146,-1-1 1,0 9 0,-1-4 0,-3 3-40,-1 4 1,-1 0 0,6 6 0,0-3-172,0 3 1,5 3 0,2 5 142,2 6 0,2 3 0,5 2 0,0 0-232,0 0 0,5 2 0,4 2 875,5 1 0,6 0 0,12-5 0</inkml:trace>
  <inkml:trace contextRef="#ctx0" brushRef="#br0" timeOffset="1065">835 474 8351,'0'-16'2627,"-2"2"-2108,-3 3 1,3 6-1,-3 10 1,1 6 0,0 3-1,-1 2-86,2 0 1,1 6-1,2 1 1,0 2-148,0 3 1,0-5-1,2-1 1,1-4-71,2-2 0,8 0 0,-2-2-104,3-3 0,-3-4 0,-1-7 0,3 0-58,1 0 0,-3-2 0,-1-3-89,3-6 1,-1-3 0,1-2-1,-4 0-41,-2 0 1,0-1 0,-4 0 0,3-3-34,-3-1 0,1-2 0,0 3 0,1-1-26,-2 1 1,-1 2 0,-2 2 32,0 0 1,0 0 126,0 0 0,2 2 1018,3 3 0,-3 6-497,3 10 0,3 4 0,-3 7 0,0 0-118,2 0 1,-3 2 0,5 1 0,-2 3-316,-3-3 0,3 5 0,0-3 1,0-1-158,0-3 1,0-1-1,-3 0 1,1 1-1372,-1-1 0,3-6 0,-2 1-5128,-1 1 6543,5-4 0,0-8 0,7-9 0</inkml:trace>
  <inkml:trace contextRef="#ctx0" brushRef="#br0" timeOffset="1606">1300 651 7889,'14'-2'1129,"-3"-4"0,-6-4 0,-3-5-267,-2-1 0,0-1 1,0-3-1,0-3-576,0-2 0,0 4 1,0-6-1,-2-2-106,-3-1 0,3-4 0,-5-1 0,2-3-260,-1 2 1,-5 3 0,6 1-1,0 0-282,-2-1 1,3 7 0,-5 1-1,2 2-1334,4 3 1,-5 2-1135,3 2 2395,0 7 0,6 9 0,3 11 0,3 5-356,2 5 791,-5-3 0,10 5 0,-5-7 0</inkml:trace>
  <inkml:trace contextRef="#ctx0" brushRef="#br0" timeOffset="1828">1396 330 9217,'16'5'5138,"0"1"-3215,0-1 1,-9-7-1650,-7-3 0,-5 1 0,-9-5 1,-1 2-1,-2 4 0,-3 1 0,-3 2-539,-4 0 0,2 0 0,0 0-239,2 0 0,-4 2-232,6 3 1,0-3 0,5 3-4880,0-3 5615,-1 5 0,1 2 0,0 7 0</inkml:trace>
  <inkml:trace contextRef="#ctx0" brushRef="#br0" timeOffset="2616">1476 426 7889,'7'11'253,"4"-2"760,3-2 1,-3-2-1,-2-3 1,0 1 0,0 3-1,3-3-382,2-1 1,2-4-1,1-3 1,-1-6-530,0-3 0,-6-2 0,1 0 0,1 0 21,3 0 1,-5 2 0,-1 1-1,-2 3-295,-3-3 0,-2-1 0,-2-2-208,0 0 0,-2 1 1,-3 5-12,-6 4 1,-3 5-1,-2 1 140,0 0 1,0 0-1,0 1 1,0 5 69,-1 4 1,1 5 0,2 1 0,2 0 111,1 0 0,7 0 0,-1 0 0,3 2 364,2 3 1,0-1 0,0 5 0,2 0 57,3 0 0,-1-6 1,7 3-1,1-5-133,2-1 1,2 0 0,1-1 0,-1-5-144,0-4 1,5-5 0,0-1 0,-1 0-164,-2 0 0,0-1 0,1-3 0,3-3-164,-3-2 1,-1-2 0,-4-5 0,-1 0 24,-3 0 0,1 0 0,3-2 0,-1-1 116,-3-3 1,-1-4-1,4 4 1,-4 3-20,-2 1 0,4-3 1,-6-1-1,-1 3-184,-3 1 0,1 7 5,3 0 342,-3 8 1,5-3-1,-7 12 1,0 5 212,0 3 1,0 2 0,0 2 0,0 1 100,0 3 1,0-1 0,0-3 0,0 1-100,0 3 1,0-1 0,0-3 0,-1 2-160,-5 1 1,4 0 0,-5-5 209,0 0 1,5 0 917,-3 0-565,3-7 0,2-3-419,0-12 1,2 3 0,2-8 0,3-1-89,2-3 0,-4-2 0,4-3 0,0-1-49,0 1 1,0 2 0,3 2-1,-1 0-28,1 0 1,3 0 0,1 0 0,0 0-560,0 0 1,0 2 0,0 1-2823,0 3 426,0-1 0,-9 2 2885,-7 4 0,-14 10 0,-11 4 0</inkml:trace>
  <inkml:trace contextRef="#ctx0" brushRef="#br0" timeOffset="3213">2615 602 11235,'14'-1'0,"-3"-5"0,-6-4 913,-3-5 0,-2-1 0,0-1 0,0-3 0,0-3 0,0 0 0,0-2 0,0 0-732,0-4 1,-6 4-1,1 0 1,0 2-432,-2 4 1,5 1 0,-3 2-946,3 0 0,0 0 0,-2 0 0,-1 0-980,1 0 1,3 5 793,1 0 0,5 9 1381,0 2 0,15 8 0,-2 8 0</inkml:trace>
  <inkml:trace contextRef="#ctx0" brushRef="#br0" timeOffset="3487">2871 202 9885,'16'0'0,"0"0"2222,0 0 0,-7 1-1667,-3 5 1,-1-3 0,-5 8 0,-7 0-1,-6-1 1,-3-1-448,0-2 1,-5 4 0,0-4 0,1 0-622,2 0 0,0 4 1,-1-6-1,-1 1-672,6 1 0,-2-5 1,7 5-1,-2-2-139,1 1 1,4 1 681,-4-2 1,6 4 0,0 7 641,8 0 0,0-2 0,6-3 0,1 10 0,5-3 0</inkml:trace>
  <inkml:trace contextRef="#ctx0" brushRef="#br0" timeOffset="3719">2823 490 7686,'16'0'225,"0"0"0,0 6 1,0 1 1031,0 2 0,-7-4 1,-2 4 293,1-2 1,-5 4-489,8-6 0,-8 2-826,3-2 0,-12-3 0,-4 4 0,-5-5-90,-1-1 0,0-5 0,0-2-596,0-2 0,0-2 0,0-5 0,0 0 0,0 0-3435,0 0 2872,0 0 0,5 5-268,1 1 0,6 8-4,-1 2 1284,3 0 0,9 14 0,2-5 0</inkml:trace>
  <inkml:trace contextRef="#ctx0" brushRef="#br0" timeOffset="4247">3048 602 8554,'16'0'958,"0"0"0,-7-1 0,-4-5 0,-3-4-258,-2-5 0,0-1 0,0 0-565,0 0 1,-2-5-1,-2-2 1,-1 0 0,0-2-1,-1 0 1,-1-2-1,0 0-170,0 1 1,-4 6-271,6-1 1,-6 6 0,6 10 1,0 7 0,6 14 0,3 2 128,1 3 0,2 2 1,-3 6-1,3-3 377,2 3 1,-5 1 0,1 0-1,-1-3 90,1-5 0,-3-5 0,3-1 0,-3 0 1063,-2 0-100,0-7-717,0-2 0,0-8-422,0-5 0,0-3 1,0-7-1,0 0-58,0 0 0,0-5 0,0-2 0,0 0 41,0-1 1,0 1 0,2 4 0,1-3-82,2 3 0,6 1 0,-4 4 0,2 1 40,4 3 0,1 4 0,2-3 1,0 2-3,0 4 1,0 1 0,0 2 0,2 0-33,3 0 1,-3 2 0,3 1-1,-3 4-165,-2 2 0,-1 4 0,-3 6 0,-3 4-21,-2 2 1,0-3-1,-3 4 1,1 1-489,-1-2 0,-3 4 0,-1-8 1,0-1-164,0-3 1,-1-1 140,-5 0 0,-3-7 672,-7-3 0,0-12 0,0-3 0</inkml:trace>
  <inkml:trace contextRef="#ctx0" brushRef="#br0" timeOffset="4937">3657 330 8354,'-7'-9'953,"0"4"1,-6 10 0,3 7 0,-1 6 0,0 4 0,2-1-284,2 2 0,0-5 0,4 5 0,-3-1-278,3-1 0,1 0 1,2-5-1,2-1 117,3-5 0,-1 3 0,6-8 0,3-1-59,1-3 1,4-1-1,1 0 1,3-1-83,-3-5 0,1-3 0,0-7-330,1 0 1,-5-5-1,-7-2 1,0 0 0,-2-1 73,0 5 0,-2-4 1,-5 1-1,-1 3-653,-5 1 1,-3 4-1,-5 1 1,2 4-75,1 2 0,0 2 0,-5 5 1,0 0-285,0 0 1,5 2 0,1 3 465,-3 6 0,6 3 1,2 2-1,3 0-597,2 0 0,0 0 0,0 0-904,0 0 1,2 0 1933,3 0 0,11 0 0,9 0 0</inkml:trace>
  <inkml:trace contextRef="#ctx0" brushRef="#br0" timeOffset="5456">3930 394 7968,'1'-14'1946,"3"1"-217,1 3 1,1 4-770,-6-4 0,0 8-688,0 2 1,0 7 0,0 9-1,0 0 1,0 0 0,0 0 352,0 0 0,0 5 0,1 3-262,5 1 0,1-6 0,5 3-95,-1-5 1,-2-1 0,3-1-97,-1-5 0,0-3 1,5-7-520,0 0 1,-5 0-1,-2-1 1,-1-5-123,1-4 0,-5-6 1,3-6-1,-2-3 15,1 0 0,-1-5 0,-5 5 1,0-2 176,0 1 0,5 6 0,1-1 88,-3 3 248,-1 9 1,0 4-1,1 10 1,5 6 53,0 3 0,-4 2 0,3 2 1,-1 1 26,-1 3 0,6-1 1,-4-5-1,2 0 319,3 0 0,-3-2 1,0-1-1,0-4-68,0-2 0,-4 4 0,6-6-120,1-1 1,-3-3 0,2-1-219,1 0 1,-3-7 0,0-3 0,-2-5-291,-3-1 1,-2 0 0,-2 0 0,0-2-249,0-3 1,0 1 0,0-5-1,0 0 17,0 1 1,0 4 0,-2-3 0,-2 1-198,-1 1 0,-6 5 0,6 5 1,-1 1-1413,-1 1 401,6 2 1,-7 14 1675,8 3 0,0 12 0,0 3 0</inkml:trace>
  <inkml:trace contextRef="#ctx0" brushRef="#br0" timeOffset="5829">4699 250 8058,'9'-11'4241,"-3"0"-2586,-5-1 0,-2 5 1,-5 1-1540,-4 5 0,-5 6 0,1 2 0,2 2-394,1 3 0,2 8 1,-2 1-433,6-1 630,3-2 1,2-2 0,0 0 0,0 0-12,0 0 1,0 0-1,2-2 1,3-1 381,6-3 0,3 1 1553,2 5 1,-1 0-1960,-5 0 0,-4 0 1,-12 0-419,-4 0 0,-5-5 0,-1-2 0,-2 0-113,-3 0 0,3-4 0,-3 4 1,1-2-400,-1-3 0,3-3 0,-3-2 1045,3-5 0,2-3 0,0-7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7:21.764"/>
    </inkml:context>
    <inkml:brush xml:id="br0">
      <inkml:brushProperty name="width" value="0.08571" units="cm"/>
      <inkml:brushProperty name="height" value="0.08571" units="cm"/>
      <inkml:brushProperty name="color" value="#E71224"/>
    </inkml:brush>
  </inkml:definitions>
  <inkml:trace contextRef="#ctx0" brushRef="#br0">321 432 10574,'0'-16'0,"0"0"0,-1 0 0,-5 1 678,-4 5 0,-6 3 0,-4 7 0,-1 0 0,-1 0 0,1 0 0,-2 1 0,0 5-522,-1 4 1,-2 5-1,4 1 1,3 1-185,1 5 1,4-4-1,1 5 1,4-2-38,2 1 0,2 4 1,5-4-1,0-1 270,0 2 1,7-10 0,4 3 0,5-4 44,5-3 0,-1 4 0,6-8 1,3-1-1,1-3 0,2-2 1,-2-5 273,-3-5 1,2-5-362,-8-5 1,0 1-1,-6-6 1,-3-3-154,-1-1 0,-8-4 0,5-2-560,-1-1 0,-6-2 0,5 3 1,-4-3 71,-2-2 0,0 5 0,-2-1 0,-2 5 279,-1 5 1,0-1-1,3 6 1,-2 3 411,-1 1 0,0 7 0,5 1 1253,0-3 328,0 6 1,0 2-1091,0 10 0,0 4 0,0 7 0,1 2-266,5 3 1,-5-1-1,5 6 1,-4 3-187,-2 1 0,0 8 1,0-1-1,0-1-182,0-2 1,0 3-1,0 0 1,0-1-440,0-2 0,0-4 0,0-1 1,0-4-749,0-2 0,0 3 0,0-4-1433,0-3 1,1-6-4537,5-2 7086,-5-8 0,7-3 0,-8-9 0</inkml:trace>
  <inkml:trace contextRef="#ctx0" brushRef="#br0" timeOffset="698">578 368 17719,'0'16'0,"0"0"0,0 0 533,0 0 0,0 5 0,0 1 0,0-3 1,0 1-1,0-1 0,0 3 0,0-3-431,0-1 0,2-2 0,1 0-1184,3 0 1,1-5-1888,-2 0 1,-1-10 2968,6-1 0,-6-14 0,3-11 0</inkml:trace>
  <inkml:trace contextRef="#ctx0" brushRef="#br0" timeOffset="1160">770 640 8368,'11'11'0,"0"0"1901,1-4 1,-5-6-1282,-1-6 1,-4-4-1,-2-7-524,0 0 1,0-5-1,0-2 1,-2-1 0,-2 0-1,-1-1 1,0-2-147,-3 2 0,7-4 0,-5 8 1,3 1-1,-1 3 0,-1 1-388,1 0 1,2 8 0,2 10 321,0 12 0,0 2 0,0 8 92,0-1 0,2 0 0,2 5 0,1-3 104,-1-1 1,3 4-1,-2-3 1,-1 0 99,-2-4 1,-2-3 0,1-4 0,3-1 1403,1-2-417,1-1 1,-5 5-3,5-5 1,-5-4-837,5-12 1,-4 3 0,-2-8 0,0-2-1,0-1 186,0-2 1,1 0-1,3 0-316,1 0 1,1-5-1,-6-2 1,0-1-208,0 1 0,5 0 1,0 3-1,-1-1-957,-2 1 1,-1 8-1,3 1-810,1-1 1,8 5-845,-2 1 0,-3 5 2619,3 1 0,0 7 0,5 2 0</inkml:trace>
  <inkml:trace contextRef="#ctx0" brushRef="#br0" timeOffset="1534">1027 496 8382,'16'14'1071,"0"-3"0,0-4 0,-2-5 0,-1 1-266,-2 3 0,-1-1 1,6-5-1,0 0-483,0 0 0,-1-2 1,-3-3-212,-1-6 0,-6-3 0,4-2 1,0 0-1,-2 0-500,0 0 0,-1 0 273,-6 0 1,-2 1 0,-2 3 0,-3 3 116,-2 2 1,4 2 38,-6 5 0,0 0 0,-5 0 0,0 0 0,0 1-3,0 5 1,0 3 0,0 7-1,0 0 38,0 0 0,5 0 0,3 0 0,-1-2 307,0-3 0,5 8 0,-1-3 322,3 2 0,2 0 0,2-4 0,1-1 56,3-3 1,6 1-1,-1 5-443,3 0 1,2-2 0,0-1-698,0-2 0,0-2 0,0 3 1,0-3-2018,0-2 1,0 4-1013,0-6 1,0 0 3408,1-5 0,-1-7 0,0-2 0</inkml:trace>
  <inkml:trace contextRef="#ctx0" brushRef="#br0" timeOffset="1877">1604 480 8017,'15'-7'0,"-3"-4"1386,-1-3 1,-2-2-792,1 0 0,-4 1 0,-12 5 0,-4 4 1,-5 5-1,-2 1 0,-3 1 0,-3 5-203,-2 4 0,0 5 1,-4 1-734,3 0 304,6-7 0,-3 5 1,7-3-1,2 3 196,3 2 0,-2 0 1,8 0 344,2 0 1,1 0 0,4 0 0,3 0-1,6 0 468,3 0 0,-3-2 0,-1-1-615,3-2 0,1-2 1,2 3-1,0-3-491,0-2 1,0 0-1,0-3 1,0 1-644,0-1 0,0-3 1,0-1-1,0 0-1316,0 0 0,0 0 0,0 0-2671,0 0 4764,-7-7 0,6-2 0,-6-7 0</inkml:trace>
  <inkml:trace contextRef="#ctx0" brushRef="#br0" timeOffset="2140">1845 736 8017,'11'6'987,"-1"-1"0,1 0 369,5-5 0,-5-1 0,-2-5-890,-2-4 1,-2-5-1,-5-1 1,0 0-1,0 0-44,0 0 0,0-2 0,0-1-351,0-3 0,0-1 0,0 2 0,0-4 0,-2-2 0,-1 1-389,-3-3 0,-1 4 0,4-2-311,-3-1 1,1 3 0,5 0-57,0 2 0,-2 1 0,-1 6-1530,-3 0 1558,1 7 0,5 4 0,0 10-327,0 6 0,2 3 984,3 2 0,-3 8 0,5 1 0</inkml:trace>
  <inkml:trace contextRef="#ctx0" brushRef="#br0" timeOffset="2394">1957 496 8673,'16'2'0,"0"1"0,0 4 1287,0 2 0,0-5 0,0 1 609,0-3 1,-5 3-1225,0 1 0,-8-3-415,3-8 1,-12-4 0,-6-5 0,-6 3-129,-3 6 1,-3 3 0,3 2 0,-6 0-37,-3 0 1,3 0 0,2 0-1,0 0 83,0 0 0,6 2 1,-2 1-437,3 3 1,2-1-1,0-5-3663,0 0 3923,7 0 0,2 0 0,7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7:18.831"/>
    </inkml:context>
    <inkml:brush xml:id="br0">
      <inkml:brushProperty name="width" value="0.08571" units="cm"/>
      <inkml:brushProperty name="height" value="0.08571" units="cm"/>
      <inkml:brushProperty name="color" value="#E71224"/>
    </inkml:brush>
  </inkml:definitions>
  <inkml:trace contextRef="#ctx0" brushRef="#br0">49 667 13717,'9'-7'0,"-4"-5"1782,-3-8 1,-2 1 0,-2-10-1,-2-3-1741,-1-4 0,-2-8 0,3 1 0,-3-3-36,-2-2 1,6 0 0,-3 1 0,5 4-322,1 6 1,0 3-1,0 4 1,-2 3-819,-4 6 1,5 3 1175,-5 2 45,5 7 1,1 9-1,0 12 1,0 6-35,0 4 0,5 12 0,0-2 1,1 3-236,1 4 0,-6 2 0,7 8 0,-3-3-66,0-3 1,2 3 0,-3-5 0,1 0 175,-1-4 1,-2-3-1,-1-4 1,3-3 248,1-5 1,1-5 140,-6-1 2010,0-7-1719,7-2 1,-5-14-1,3-3-393,-3-5 0,-2-2 0,0-3 0,0-1-96,0 1 0,5 2 0,0 2 0,-1 0-377,-2 0 0,0 0 0,1 0 0,2 0 79,-1 0 0,3 5 0,0 2 334,2 2 1,2-4 0,5 6 331,0 2 1,0 3 0,0 5-208,0 6 0,-5 5 0,-1 5 0,1 4-342,-2 0 1,3 5 0,-4-3 0,-1 3-811,0 2 0,-2-7 0,-3-3 1,2-5-1241,1-1 1,0-5 0,-3-2 2110,3-2 0,4-1 0,7-6 0</inkml:trace>
  <inkml:trace contextRef="#ctx0" brushRef="#br0" timeOffset="359">498 523 13437,'-2'11'1300,"-2"-1"1,-1 3-1062,1 1 1,3 2 0,1 0 0,0 0 0,1 0 0,5-1 0,4-3 379,5-1 0,-5-8 1,1 3-1,1-5 1,3-1-391,1 0 0,0 0 1,0-1-1,0-3-115,0-1 1,-2-8 0,-1 1-183,-3-8 1,-6 2-1,1-5 1,-3 2-200,-2-1 0,0-4 0,0 3 116,0-2 0,-2 5 0,-1-3 1,-4 1-1,-2 1-5,-4 1 0,-3 4 0,-3 4 0,-3 3-75,3 2 1,-1 2 0,0 5 0,-1 0-528,1 0 1,4 7-1,4 2 1,3 1-242,2 1 1,-4 5-1,6 5 1,1-1 251,2-2 1,4 3 0,2 2 0,3 1 746,2-1 0,9 5 0,7-3 0</inkml:trace>
  <inkml:trace contextRef="#ctx0" brushRef="#br0" timeOffset="859">818 427 8272,'6'-11'983,"-1"0"0,2 3 0,-3-5 2161,1 2-2105,0 8-978,-12 3 1,5 10 0,-3 10 0,3 1 18,2-1 1,0 0 0,0-1 0,0 3 323,0-3 1,2-1 0,3-2-179,6 0 1,3-2 0,2-3 37,0-6 0,1-3 0,-1-4-282,0-3 0,0 2 0,-2-8 1,-2-2-299,-1-1 1,-7-2 0,3 0 0,-2 0-81,0 0 0,1 0 0,-6 0-85,0 0 1,5 5 175,0 0 1,3 10 420,-3 1 1,-3 1 0,5 10 0,-2 2 218,1 1 0,4 2 1,-3-2-1,0-1 145,1-3 1,-1-1 0,-2 2 33,6-6 1,3 2-374,2-1 0,-2-3 0,-1-6 1,-4-4-393,-2-2 1,0-2 0,-4-5 0,3 0-150,-3 0 1,5 0 0,-3 0 0,-2 0-236,-1 0 1,4-6 0,-1 1 33,-2 1 1,-1 3-1,-2 1-1113,0 0 0,-2 5 1714,-3 0 0,-4 0 0,-7-5 0</inkml:trace>
  <inkml:trace contextRef="#ctx0" brushRef="#br0" timeOffset="1464">1893 587 8169,'0'11'1544,"0"0"1,1-8 0,3 1 0,1-8-1,1-7 1,-1-5-289,0-5 1,1-4 0,-6-7 0,0 0-1035,0 0 0,-2 0 0,-2-2 0,-3-2-159,-2-1 1,4-1 0,-4 6 0,0 0-782,0 0 1,4 2-1,-4 3 1,2 6-1125,3 3 0,-3 2 727,2 0 1,0 5 629,5 1 1,0 8-1,0 2 1,0 9-157,0 5 1,0 2 0,0 0 0,1 0-275,5 0 1,-5 0 0,7 0 245,-1 0 1,-6 0 668,5 0 0,3 0 0,0 0 0</inkml:trace>
  <inkml:trace contextRef="#ctx0" brushRef="#br0" timeOffset="1709">1957 315 9095,'16'14'0,"0"-3"0,0-6 2344,0-3 1,0-1 1475,0 5-3019,-7-4 1,-4 5-1,-10-7 1,-6-2 99,-3-3 0,-7 3 0,-3-5-645,0 0 0,-3 3 0,-5-5 0,0 2 0,0 3 0,-1 1-393,1-3 0,0 5 0,0-5-624,0 5 0,5 1 1,3 0-1110,0 0 1,3 1-202,5 5 1,7-3 612,4 8 1,10-8 0,6 3-1,5-4 1458,5-2 0,11 7 0,9 2 0</inkml:trace>
  <inkml:trace contextRef="#ctx0" brushRef="#br0" timeOffset="2108">2213 395 8014,'0'10'2354,"0"1"-1814,0 2 1,0 1 0,0 2-1,0 0 1,0 0 152,0 0 0,0-5 0,0-1 0,2 1 0,4 0 160,4-1 0,4-6 0,2 1 0,1-3-308,-1-2 1,0 0 0,0-2 0,0-3-426,0-6 1,-6-3 0,-1-2 0,0 0-134,0 0 0,-5-5 0,1-1 0,-3 3-266,-2 1 0,0 2 1,-2 0-103,-3 0 0,-4 0 0,-7 1 0,1 3 87,5 1 0,-4 6 0,3-4 0,-3 2 128,-2 3 0,0 3 1,-1 1-1,1 0-26,0 0 1,0 0-1,0 1 169,0 5 0,2-3 1,3 8-1,4 0-290,0-3 0,5 7 1,-5-6-1,2 1-1752,0 1 1,-1-6 2064,6 6 0,-7-7 0,-2 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7:29.045"/>
    </inkml:context>
    <inkml:brush xml:id="br0">
      <inkml:brushProperty name="width" value="0.08571" units="cm"/>
      <inkml:brushProperty name="height" value="0.08571" units="cm"/>
      <inkml:brushProperty name="color" value="#E71224"/>
    </inkml:brush>
  </inkml:definitions>
  <inkml:trace contextRef="#ctx0" brushRef="#br0">193 574 9571,'5'-11'0,"0"1"619,-1-3 1,-2 4 0,-4-1 0,-3-3 0,-6 1 0,-3-1-282,-2 3 0,-1 6 1,1-1-1,0 1 1,0 1-1,0-3 1,0 4-172,0 6 0,2 0 0,2 6 0,3 3-40,2 1 1,1 7 0,6 3 0,0-1 101,0 0 0,2 0 0,3-3 0,6 3 126,3 2 0,2-11 1,0 2-1,2-4-144,4-3 0,-3 4 0,6-8 0,-2-1-98,-3-2 0,-2-4 0,-2-4 0,0-4-52,0-5 1,-2-2 0,-2-5 0,-3-4-458,-2-5 1,4-1-1,-5-2 1,-3-1 215,-1-3 0,3-4 0,1 2 0,-3 1-64,-1 0 1,-2 2-1,0 4 1,0 3 195,0 3 1,0-1 0,0 7-1,-2 1 151,-3 2 0,3 2 1274,-3 0-809,3 7 1,2 9-1,0 11 1,0 3-76,0 2 0,0 5 0,-2 3 0,-1 1-380,-3 3 1,1 2 0,5 2-1,0 1-196,0-1 0,0 0 1,0 0-1,0-2-1109,0-3 0,0 1 0,0-6 0,2-3-164,3-1 0,-1-2 0,6-2 0,1-1-99,-2-2 0,5-8 0,-3 2 1455,3-3 0,2 5 0,0 2 0</inkml:trace>
  <inkml:trace contextRef="#ctx0" brushRef="#br0" timeOffset="669">674 494 7986,'7'-11'383,"3"1"1,-1-1-1,0-5 1,0 2 356,0 3 1,-5-3 0,1 3-1,-3-3 406,-2-2 0,0 0-40,0 0-1004,-7 7 1,3 2 0,-7 7 60,-1 0 0,-2 0 0,-2 1 0,0 5-53,0 4 1,-6 5 0,1 2-1,3 3 1,4 1 0,3-1-70,-1-2 1,4 3 0,3 1-210,3-3 1,2 4 0,0-1 483,0-3 1,2-1-1,3-2 1,6-2 185,3-3 1,2 2 0,0-8-338,1-1 0,-1 3 1,0-2-1,0-1 1,-2-4-14,-3-6 0,3 3 0,-3-8-393,3-2 0,-4-1 0,-1-2 1,-2 0-42,-3 0 1,-2 0 0,-2 0 0,2 0 28,3 0 1,-3 0 0,3-2 6,-3-3 0,-2 3 0,0-3 423,0 3 0,0 2 1586,0 0-1368,0 7 1,2 2-1,1 8-523,3 5 0,1 3 1,-4 8-1,3 3 0,-1 3-167,2 2 0,-5-3 0,5 3 1,-2-1-971,1 1 0,1-5 0,-4 1 0,4-5 509,2-5 0,-3 2 1,3-6-1,0 0 523,-1 0 0,-2-2 0,4-3 818,3 3 0,1-3-139,2 4 1,-5-10-1,-2-3 112,-2-2 0,0-2 1,-3-5-1,1 0 45,-1 0 1,-3-5 0,-1-2 0,0-2-466,0-4 1,0 1 0,0-1 0,0 2-130,0-1 0,0-2 0,-1-2 0,-3 0-133,-1-1 0,-2 1 1,3 0-1,-1 0-671,1 0 0,-3 5 0,0 2 0,0 2-471,0 4 1,-1 6 619,3 3 1,2 6-1,-6 0 219,1 8 1,3 7 0,5 8 0,0 3-1107,0-3 1533,0 6 0,0-7 0,0 5 0</inkml:trace>
  <inkml:trace contextRef="#ctx0" brushRef="#br0" timeOffset="935">1075 302 8958,'16'5'0,"0"0"0,0 1 1460,0 1 1,0-6 0,0 5 2376,0-4-3364,-7-2 1,-4 0-1,-10 0 1,-6 0 0,-3 0 129,-2 0 1,-2-2-536,-3-4 1,1 5-1,-7-6-125,-1-1 1,3 7 0,-2-6 0,0 1-645,2 1 1,-3 0 0,6 5 0,3 0-421,1 0 1,2 0 0,0 1-110,0 5 1,7-3-1,4 8-642,3 1 1872,9 3 0,9 1 0,9 0 0</inkml:trace>
  <inkml:trace contextRef="#ctx0" brushRef="#br0" timeOffset="1479">1379 382 7986,'16'0'483,"0"0"0,0 0 0,0-2 0,0-3 630,0-6 1,-7 2 0,-2-2-814,1-1 1,-7 3 0,5-2 0,-5-1 0,-2-1 258,-5 3 1,3 2-601,-8 8 1,0 0 0,-5 0-54,0 0 0,-5 6 0,0 1 1,1 2-82,2 3 1,-3 3 0,-1 1 0,3 1-42,1 5 0,4-4 1,3 3-1,4-3 425,0-2 0,5 0 1,-3 0 276,3 0 0,9 0 1,4-2-1,3-3-52,2-6 1,0-3-1,0-2 1,0 0-145,0 0 1,0 0 0,0 0 0,-2-2-190,-3-3 0,3 1 0,-5-6 0,2-1-343,0 2 1,-2-5-1,1 3 1,-3-3-9,1-2 1,-5 5 0,6 0-1,-2-1 63,-3-2 1,-1-2 0,1 0 0,1 0 46,-1 0 0,-2 5 1488,-2 0-378,0 8 1,0-3-538,0 12 1,0-3 0,0 8-1,1 0-183,5-2 1,-5 10 0,5-3 0,-4 2-159,-2 0 0,0-2 0,1 2 0,3 1-463,1 3 1,1-1 0,-5-5 0,3 2-304,1 3 1,8-3-1,-4 3-2409,0-3 2376,5-9 0,-14-5 707,0-15 0,-14 0 0,-11-12 0</inkml:trace>
  <inkml:trace contextRef="#ctx0" brushRef="#br0" timeOffset="2354">2229 654 9973,'5'-16'0,"1"0"0,-1 0 1048,2 0 0,-5-5 1,3-2-1,-3-2 1,-2-4-1,0-3 0,0-4 1,-2-1-679,-3 1 0,3 3 0,-5 2 0,2 3-604,-1 1 0,-1 7 1,4-1-1,-3 3-878,3 2 0,-1 6 718,-1-1 1,3 9 0,-3 2 0,3 9 158,2 5 0,0 8 1,0 3-1,0 3 966,0 6 1,0 3-1,0-1 1,0 1-459,0-1 0,0-2 0,0-4 0,0-1-115,0-3 1,-2-6-1,-1 1 94,-3-3 0,1-7 407,5 0-207,0-8 0,0-3-297,0-11 1,5-3-1,2-2 1,2 0 16,4 0 0,-4 2 0,1 1 0,3 4-87,1 2 1,8-3 0,-1 4 0,0 3-125,2 1 0,-5 2 0,5 2 1,-1 3-4,-1 6 0,6 3 0,-6 2 0,-3 0-98,-5 0 0,-1 0 0,-5 0 1,0 0 25,0 0 0,-1 0 0,-8 0 0,-3 0-96,-6 0 1,-9-1 0,-3-3 0,0-3-456,0-2 0,-6 4 0,3-6 0,-5-1-561,-1-2 0,6-4 1,1-4-301,1-4 1,1-5-1,4-1 1526,-3 0 0,1-7 0,5-2 0</inkml:trace>
  <inkml:trace contextRef="#ctx0" brushRef="#br0" timeOffset="2848">2598 542 8792,'16'0'1647,"-5"0"0,-1 0-943,3 0 0,1 0 1,2 0-1,0 0-285,0 0 1,-2-2 0,-1-3 0,-2-4-236,1 0 0,1-5 1,-1 3-1,-3-3-182,-2-2 1,4 0 0,-6 0 0,-1 0-44,-3 0 1,-1 5 0,0 0 0,0-1 9,0-2 0,-7 5 0,-2 2 0,-1 1 72,-1 1 0,0 0 0,-7 6 0,-1 5 51,-3 4 1,1 5 0,3 1-1,-1 0 15,-3 0 0,1 5 0,7 2 0,1 0 100,3 1 0,4 2 1,-3-4-1,2-3 158,4-1 1,1-2 0,2 0 0,2 0-2,3 0 0,4 0 1,7 0-1,0 0-199,0 0 0,0-5 0,2-2 0,1 0-313,3 0 0,4-6 1,-2 3-1,1-4-455,3-2 1,-5 0-1,-1 0-2505,-5 0-1,-8-8 1,-3-2 3108,-5-5 0,-15-1 0,-4 0 0</inkml:trace>
  <inkml:trace contextRef="#ctx0" brushRef="#br0" timeOffset="3470">3111 783 9195,'16'0'7239,"-7"-2"-6146,-4-4 0,-3-2 0,-2-8 0,0-1-974,0 1 0,0-7 1,-2-3-1,-1-5-299,-3-1 0,-1 0 1,4-2-1,-3 0-401,3 2 1,-4-9-1,1 11-49,3 2 0,1-3 1,0 8-1,-1 0-456,-3 0 1,1 1-1445,5 6-289,0 7 909,0 2 1910,0 22 0,0 2 0,0 16 0</inkml:trace>
  <inkml:trace contextRef="#ctx0" brushRef="#br0" timeOffset="3713">3207 462 8262,'16'11'0,"0"-3"2118,0 0 0,0-3 3879,0-5-5714,-7 0 1,-9 0 0,-12 0 0,-6 0 0,-5 0 0,-2-2 0,-4-1-69,-1-3 0,-4 1 0,0 5 0,1 0 0,2 0-937,1 0 1,7 0 0,1 0 0,5 0-1552,1 0 1,1 2-1,3 1 1153,1 3 1,9 6-1,1-1 1120,4 3 0,17 2 0,-2 0 0</inkml:trace>
  <inkml:trace contextRef="#ctx0" brushRef="#br0" timeOffset="4339">3287 382 8264,'16'0'882,"-7"7"0,-3 4 0,-5 3-501,-1 2 0,0 0 0,0 0 0,0 0 0,0 0 0,0 0 65,0 0 0,0 2 1,0 1-196,0 3 1,6-1-1,1-5 1,0 0-27,0 0 1,6-5-1,-4 0 1,1-1-98,1-1 1,-6 0-72,6-3 0,0-5-139,5 5 1,-6-6 0,-1-6 11,-2-4 0,-1 1 0,-4-2 0,1-1 19,2-3 1,1-1 0,-4-2 0,1-1-13,3-3 1,-1-4-1,-5 3 1,0-1 19,0 1 1,2-3-1,1 4 1,3 3 21,-3 1 0,-1 2 213,-2 0-85,0 7 1,0 3 0,0 12-50,0 4 0,0 5 0,2 1 0,1 0 15,3 0 0,-1 0 1,-3 2-1,1 1-18,3 3 0,4-1 0,-4-3 0,-1 1 4,2 3 0,-3-6 1,5-5-1,0-1 31,-1-1 1,-2 0 0,4-5 43,3 1 1,-4 0-61,2-5 1,-6 0-1,4-1-15,-2-5 1,4-3-1,-6-9 1,-1-1-4,-3-3 0,5-1 1,-1 4-105,-1-3 1,-1-4-1,1 2 1,1 1-215,-1 0 0,-3 2 0,-1 5-993,0 0 1,0 0 116,0 0 1,-1 7-747,-5 3 1,4 12 1883,-3 4 0,-4 5 0,0 1 0</inkml:trace>
  <inkml:trace contextRef="#ctx0" brushRef="#br0" timeOffset="5605">3736 478 8278,'16'0'0,"-1"2"1117,-5 3 0,5-3-491,-5 3 1,5-3-1,1-2 1,0 0-162,0 0 1,0 0 0,0 0-185,0 0 1,0-5 0,2-3 0,1 0-234,3-5 0,-6-1 0,-6-2 0,1 0 0,0 2 0,-2 1 1,-2 2-88,-4-1 0,-1 3 0,-2-2-50,0-1 1,-7 5-1,-4 1 1,-3 5-102,-2 1 1,0 1-1,0 5 1,0 3 47,0 0 1,-4 5 0,2-4 0,4 5 136,0 1 1,1 0 0,1 0 0,3 0 73,2 0 1,2 0 0,5 0 0,0 0 509,0 0 1,1-2 0,3-1 0,3-3 175,2 3 0,2-1 1,5 1-1,0-4-571,0-2 0,0 4 0,0-6 0,0 0-318,0 2 1,0-5 0,0 4 0,0-5-276,0-1 1,0 0 0,0 0 0,0 0-281,0 0 1,2 0-1,0-1 314,-2-5 0,5-1 1,-6-5-1,4 1 213,1-2 0,-2-3 0,-2-3 0,0-3 32,0 3 1,0 1 0,-2 0-1,-2-1 355,-1-3 0,-2 1 1,3 7-1,-3 1 277,-1 2 1,-3 1-372,-5-6 1,0 0 0,-2 1-281,-3 5 1,-4 3 0,-9 7 0,-2 0-173,-1 0 1,0 1 0,3 5 0,-2 3 50,-1 0 0,-1 5 1,8-4-1,2 5 262,1 1 0,6 0 1,-4 0-1,2 0 0,3 0 1,2 2 243,2 3 1,0-3-174,0 3 0,6 2 1,1-1-1,0-3 64,0-1 1,4-2 0,-4-1 0,0-3-283,0-1 1,6-8-1,-3 3 1,5-5 69,1-1 0,1 0 0,3 0 0,3 0 136,2 0 1,-5 0-1,3-1 1,-2-3 147,1-1 0,-1-6 0,-5 4 0,0 0 42,0 0 0,0-6 0,-2 2-180,-3-3 1,2-7-1,-6-1 1,0 3-360,0 1 0,-2 0 0,-5-1 0,2-3 123,3 3 1,-3 1 0,4 2 0,-5 0-971,-1 0 1152,0 0 0,-1 7 0,-3 5 44,-1 8 1,-1 5 0,4 7-1,-1 0 18,-2 0 1,-1 7 0,6 2-1,0 2 101,0-1 1,0-4-1,0 3-151,0-2 0,0-2 0,2-7 91,3-3 1,-1-2 0,7-5 96,1 1 1,2 0-72,2-5 1,-5 0 0,-2-1-66,-2-5 1,0-1 0,-3-5 0,3 1-229,2-2 0,-6-3 0,5-3 0,-3-3 106,0 3 0,2 1 1,-3 2-1,1 0-56,-1 0 1,5 0 100,1 0 1,-1 7 0,0 5 30,-2 8 1,-1 5 0,-6 7 0,0 2-2,0 3 1,0 4 0,0 7-68,0 0 0,0-2 0,-2-1 0,-2-4 0,-1-2 85,1-3 1,3-3 462,1-1 0,0-8-241,0-8 0,5-2 0,0-9 0,1-1-38,1-3 1,-5-6 0,5 0-1,-2 1-13,0 2 0,6 0 1,-6-1-1,1-3-54,1 3 0,-3-4 1,4 1-1,1 3 94,0 1 0,0 2 0,4 0-70,-3 0 1,1 5 0,5 2 0,0 0 10,0 0 0,0 6 1,0-3-1,0 5 1,0 2 31,0 5 0,-1-3 0,-3 8 0,-3 2-201,-2 1 0,4 4 0,-4 1 0,0 4-451,0 2 0,-2-5 0,-5 3 0,0-2-749,0 1 0,0-6 0,0-5-1121,0 1 1,-7-5-529,-3-2 2824,-5-3 0,-1-9 0,0-2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7:38.075"/>
    </inkml:context>
    <inkml:brush xml:id="br0">
      <inkml:brushProperty name="width" value="0.08571" units="cm"/>
      <inkml:brushProperty name="height" value="0.08571" units="cm"/>
      <inkml:brushProperty name="color" value="#E71224"/>
    </inkml:brush>
  </inkml:definitions>
  <inkml:trace contextRef="#ctx0" brushRef="#br0">33 440 10475,'2'4'869,"3"-4"0,-3-11 1,3 0-1,-3-3 1,-2-2-1,0-2 1,0-1-1,0-4-728,0-2 1,-5-2-1,-1-5 1,1 2 0,0 1-1,-1 4 1,3 2 0,-1 3-1307,-1 3 1,3 1 48,-3-1 1038,3 9 1,2 9 0,0 14 0,0 6 279,0 4 0,0 2 1,0 5-1,0 0-73,0 0 0,5-2 0,1-1 1,-3-4-61,-1-2 1,-2-2-1,2-5 486,3 0 1,-1-2 1752,6-3-1210,-6-4 1,5-7 211,-4 0-1033,-3 0 1,5-1-1,-7-5-177,0-5 0,0-3 0,0-2 0,0 0-163,0 0 1,0 0 0,0-2 0,0-1-157,0-3 1,0 1-1,2 3 1,1-2-23,3-1 1,5 0 0,-4 5 0,0 0 68,0 0 1,5 5-1,-1 0 337,3-1 0,2 5 0,-1 0 0,-3 1 67,-1 1 1,-1 5 0,6 7 0,-1 4-170,-5 6 0,5 1 0,-6 9 0,1 2-573,1 1 1,-7 2 0,3 0 0,-2 0-613,0 0 0,1-5 0,-6-2 1,0-2-1145,0-3 0,0-3 2266,0-1 0,7-7 0,2-2 0</inkml:trace>
  <inkml:trace contextRef="#ctx0" brushRef="#br0" timeOffset="433">482 312 10504,'16'9'0,"0"-4"0,0-3 0,0-2 814,0 0 0,0 0 0,0 0 0,0 0 0,-1-2 0,-3-1 0,-1-4-66,1-2 0,2-2 0,1-5-430,-5 0 1,-2 5-1,-8 1-370,0-3 0,0 4 1,-2-2-169,-4-1 0,3 5 0,-8 0 0,-1 1-46,-3 1 0,-6 0 0,0 5 0,1 1 113,2 5 1,2-3 0,2 8 0,1 0 343,3-2 1,4 5 0,-2-2 0,0 6 722,5 4 0,1 1 0,2-4 0,0 3 181,0-3 0,7 4 1,2-1-524,0-3 1,5-2 0,-3-5 0,3-1-530,2 1 1,0-5 0,0 0-1,0-1-792,0-1 0,0 0 0,0-5-1166,1 0 1,-7 0 0,1 0-86,1 0 0,1-1 1,-1-5-1,-1-3 2000,1 0 0,3-12 0,1 3 0</inkml:trace>
  <inkml:trace contextRef="#ctx0" brushRef="#br0" timeOffset="687">979 456 8336,'7'9'3490,"-3"-2"-2548,7-7 0,-8-7 0,2-3-619,-3-5 0,-2-1 0,0 0 1,0 0-1,0 0 0,0-2 35,0-3 1,-5 3-557,0-3 1,-6-2 0,4-1-1,0 1-30,-1 0 1,-2-4-1,4 4 1,1 0-345,-2 0 0,5 2 1,-3 4-1,3 1-1164,2 0 1,0 0 665,0 0 1,0 9 666,0 7 0,7 7 1,2 9-1</inkml:trace>
  <inkml:trace contextRef="#ctx0" brushRef="#br0" timeOffset="958">1059 184 8905,'6'10'0,"1"-1"0,2-2 2596,3-3 1,-3-2 669,2-2-2350,-8 0 1,3 0-703,-12 0 0,-3 0 1,-7 0-122,0 0 1,0-6 0,0 1 0,0 2 5,0 1 1,0 2-1,0 0 1,0 0-104,0 0 1,-2 0 0,-1 0-203,-3 0 1,1 0 0,5 0-563,0 0 1,0 0-4746,0 0 5513,7 0 0,-5-7 0,5-2 0</inkml:trace>
  <inkml:trace contextRef="#ctx0" brushRef="#br0" timeOffset="1871">1252 232 8171,'0'-16'1096,"0"0"1,-2 2-27,-3 3 1,3 5-1,-5 10 1,1 3-1,1 4 1,1 5-275,3 3 0,1 3 1,0-4-1,0 1-445,0 3 0,0 4 0,0-4 0,1-3-234,5-1 0,-3-7 0,8-2 0,2 0-184,1 0 1,2-6-1,0 3 1,2-5 152,3-1 1,-8-1-1,3-3 1,-2-3-475,0-2 0,-3-2 1,-1-5-1,1 0-82,-2 0 1,0-5 0,-5-2 0,1-1 223,-2 1 1,-1 2 0,0 5 0,2 0-199,1 0 1,0 5-19,-5 0 438,0 8 1,0 3 0,2 11 0,2 3 238,1 2 1,2 2-1,-3 1 1,3 3 409,2-3 1,0 4-1,3-1-82,-1-3 0,-1-1 1,6-4 162,0-3 0,-5-4-318,0-7 1,0 0-414,5 0 1,-7-7 0,-4-4-132,-3-3 0,-2-7 0,0-1 0,0 3-234,0 1 0,0-3 0,0-1 1,0 3-1686,0 1 1,-2 2 416,-3 0 1,3 5 240,-4 0 0,5 15 1,1 1 1416,0 8 0,7 10 0,2 2 0</inkml:trace>
  <inkml:trace contextRef="#ctx0" brushRef="#br0" timeOffset="2231">1813 280 12655,'0'16'5012,"2"0"-4211,3 0 0,-1-2 1,5-1-497,-2-3 0,5-4 1,-1 3-1,3-2 1,2-4-1,0-1 1,0-2-5,0 0 1,0-2-1,0-1 1,-1-4 269,-5-2-596,5-2 1,-8-5-91,3 0 0,3 0 0,-8-2 0,-1-1-209,-2-3 1,-4 1-1,-4 5 1,-3 0-93,1 0 1,-7 0-1,3 0 1,-6 0 12,-3 0 0,-3 5 1,5 2-1,-2 0-256,1 0 0,-3 6 0,1-3 0,3 4-81,1 2 1,4 2 0,1 4 0,4 4 61,2 5 1,2 1 0,5 1 0,0 3-345,0 1 1,0 6 0,2-4 1021,3 2 0,11 2 0,9 5 0</inkml:trace>
  <inkml:trace contextRef="#ctx0" brushRef="#br0" timeOffset="2670">2150 424 8427,'14'-7'0,"-3"-4"960,-6-3 0,2-2 0,-2-2 0,1-1-438,1-3 1,-5-4 0,3 2 0,-3 1 0,-2-2 0,0 2 0,0 0 67,0 3 0,0 3-1469,0 1 1,-2 7 59,-3 3 0,3 6 453,-3 6 1,3 3 0,2 7 0,0 0 596,0 0 1,0 5-1,0 2 181,0 2 1,2-3 0,1 3 0,3-1-1,-3 0 216,-1-1 0,-2-2 1,0-5 146,0 0 1,0 0 771,0 0 168,0-7-1247,0-2 0,5-8 1,1-5-95,-3-4 0,4-5 0,-1-1 0,-1 2-176,2 3 0,-5-3 0,5 2-321,0-8 0,-3 2 1,5-3-1,-1 3-671,1 2 0,2 0 0,5 2-798,0 3 0,-5-2 0,-2 6-3193,-2-2 4785,-2 6 0,-12 3 0,-2 9 0</inkml:trace>
  <inkml:trace contextRef="#ctx0" brushRef="#br0" timeOffset="3233">2551 424 8498,'0'16'2457,"7"-7"1,-5-11-1,3-12 1,-3-7-1609,-2-4 0,-2 0 0,-2-4 0,-1 3-919,1-3 1,1-1 0,-1 0-1,-1 1 69,1 2 0,-3 8 0,2-3 0,1 5-2481,3 1 1,1-1-2532,0 1 4365,0 0 0,1 8 0,5 2-341,4 4 0,-1 8 0,2 1 989,1 2 0,3 1 0,1 6 0</inkml:trace>
  <inkml:trace contextRef="#ctx0" brushRef="#br0" timeOffset="3508">2711 136 8369,'16'0'0,"-2"-2"0,-1-2 0,-3-1 1462,3 1 1,1 3 3241,2 1-918,0 0-3324,0 0 0,-7 1 0,-5 3-434,-8 1 1,-5 6-1,-7-4 1,0 2 0,-2 2-1,-1-1 1,-3 1-1848,3 2 1027,-6-6 1,7 7-1,-3-5 1,3 2-295,2-1 0,0-4 0,0 2-791,0 0 0,7-1-604,3-2 2481,5-3 0,8 12 0,2-5 0</inkml:trace>
  <inkml:trace contextRef="#ctx0" brushRef="#br0" timeOffset="3753">2743 392 8377,'7'11'0,"4"-2"1626,3-2 0,0 0-185,-3-2 1,2-5-1014,-8 0 1,-2-1-1,-8-8 1,-4 0 23,0 0 1,-5 0 0,3-4-1,-3 3-152,-2-3 0,0-1 0,0-2 0,0 0-624,0 0 1,0 5 0,0 1 0,0-3-2756,0-1 0,1 3-323,5 0 3402,3 8 0,7-4 0,0 7 0</inkml:trace>
  <inkml:trace contextRef="#ctx0" brushRef="#br0" timeOffset="4115">3176 152 8084,'0'-11'921,"-2"2"0,-3 2 0,-6 3 0,-3 3 527,-2 1 1,5 0 0,0 1 0,-1 5-1243,-2 4 0,0-1 1,1 2-1,4 1-313,2 3 1,0-5 0,3 1 0,-1 2 22,1 1 1,4 2 0,6 0 99,4 0 1,5-2 0,1-1-1,0-3 579,0 3 0,0-4 0,0 1 350,0 3 1,-7-4 0,-4 1-541,-3 3 1,-2-4 0,-2 2-449,-3 1 1,-6 1 0,-8-1 0,-3-3-638,3-2 1,1 4 0,2-6-1,0-1-421,0-3 1,0-1-1,0-1 1101,0-5 0,-1-3 0,1-7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7:45.492"/>
    </inkml:context>
    <inkml:brush xml:id="br0">
      <inkml:brushProperty name="width" value="0.08571" units="cm"/>
      <inkml:brushProperty name="height" value="0.08571" units="cm"/>
      <inkml:brushProperty name="color" value="#E71224"/>
    </inkml:brush>
  </inkml:definitions>
  <inkml:trace contextRef="#ctx0" brushRef="#br0">273 225 9675,'9'-16'1025,"-2"6"0,-9 1 1,-2 0-1,-3 2 1,-2 0-1,-5 1 0,-4 1 626,-3-1 1,-2 1-1,3 5 1,-1 0-1002,1 0 0,1 0 1,-1 2-765,-1 3 0,-1 2 0,8 6 0,2-4 124,1-2 0,7 0 1,-1-2-270,3 6 0,9 3 1,4 2-1,3 0 158,2 0 1,6 0-1,1 2 1,0 2 122,0 1 1,4 6 0,-6-4-1,-1 0 75,-2 0 0,-4 4 0,-3-5 1,-6-1 329,-3 2 1,-2-5 0,-2 3-1,-3-3 145,-6-2 0,-3 0 0,-2-2 0,0-1-866,0-2 0,0-8 0,0 3 1,-1-5-1502,1-1 1,0 0-1,0-1-415,0-5 1,2 3-1,2-8 1,3-2 2209,2-1 0,1-9 0,6-2 0</inkml:trace>
  <inkml:trace contextRef="#ctx0" brushRef="#br0" timeOffset="892">385 370 13060,'7'10'0,"4"-1"0,1 0 801,-1 0 0,3-5 0,-3 1 0,3-3 0,2-2 0,0 0-451,0 0 1,0-2 0,0-3 0,0-6-258,0-3 1,-5-2 0,-2 0-83,-2 0 0,-1 0 0,-6-1 0,0 1 0,-2 2 0,-4 2 0,-4 3 1,-6 2-1,-4 3 0,-1 2-645,1 2 508,2 0 0,0 2 0,-1 3 0,-2 6-263,1 3 1,4 2-1,3 2 1,3 2 82,-3 1 1,6 2 0,2-3 0,3 3 391,2 2 1,2-5 0,3 3 0,6-2 191,3 1 1,9-1 0,2-7 0,2-1-6,0-3 1,-1-6-1,6 1 1,-1-3 18,-5-2 0,3 0 1,-6 0-1,0-2-354,0-3 1,-1-4-1,-6-7 1,-2 0-376,-3 0 1,-2 0 0,-6 0 0,3-2 25,-3-3 0,-1 1 1,-2-5-1,0 0-288,0 0 1,0 4 0,0-4-5,0 2 649,0 1 0,0 15 0,0 7 1,0 9 256,0 5 1,0 10-1,0 2 1,0 5 111,0 1 0,0 0 0,0-2 0,0-1-211,0-3 1,0-6-1,2 1 1,1-3 21,3-2 0,-1-5 1,-5 0 656,0 1 1,2-5 963,3-2-796,-3-3-666,5-2 1,-5-7-1,1-4-125,3-3 1,-1-2 0,-5 0-1,0 0-161,0 0 0,0 0 0,0-2 0,0-1 47,0-3 0,0 1 0,2 5 1,1-2-279,3-3 1,1 3 0,-4-4 0,5 5 129,0 1 1,-2-1 0,4 1 325,3 0 0,-4 8 1,2 2-1,-1 3 121,-1-3 1,5 4-1,-3-3 1,3 3 67,2 2 0,-5 6 0,0 1 0,-1 2-240,-1 3 0,4 4 0,-8 4 0,1 3-499,1 2 0,-6 0 0,5 3 0,-4-3-1689,-2-1 0,5-1 1,0-4-917,-1 3 0,-2-1 1553,-2-5 1378,7-7 0,2 5 0,7-5 0</inkml:trace>
  <inkml:trace contextRef="#ctx0" brushRef="#br0" timeOffset="1410">1427 434 8758,'11'-6'0,"0"-1"0,-1-2 1082,-1-3 0,0-2 0,-5-2-701,1 0 0,-1 1 0,-8 3 1,-3 3-1,-2 0 0,-3 2 0,-3 0 1,-1 3-1,0 2-100,0 2 0,0 0 0,0 2 0,0 4-503,0 4 0,0-1 0,0 2 72,0 1 1,5 8 0,2 1 0,2-1 197,4-2 0,1 3 0,2 2 0,2 0 44,3 1 1,4-3 0,5-5-1,-1-2 96,-3-3 0,1 1 0,5-6 0,0-3 130,0-1 1,0-2 0,0-2-336,0-3 0,-5-4 0,-2-7-348,-2 0 0,4-7 0,-4-4 0,0-3 0,2-2 230,0 0 0,-6-6 0,3 1 0,-3 1 273,3 2 0,-5-1 0,5 1 1,-4 4 219,-2-1 1,0 8 0,0 2 0,0 3 113,0 2 1,0 0-166,0 0-168,0 7 1,-2 2 0,-2 9-21,-1 3 1,-1 4 0,6 7 0,0 0 170,0 0 1,0 7 0,0 2 0,0 2 86,0 0 1,0 1 0,0 8 0,0 1-261,0-1 0,0 1 1,0-3-1,0-4-844,0 1 0,6-3 1,-1-1-1,-1-6-2180,-2-3 1,3-2-336,0 0 3242,8-7 0,-4-9 0,7-9 0</inkml:trace>
  <inkml:trace contextRef="#ctx0" brushRef="#br0" timeOffset="2142">1636 418 8300,'10'14'0,"-1"-2"707,-1-1 1,-1-7 0,-4 3 0,4-2 0,0 2 397,1 2 1,-1-5-1009,-2 1 0,-1-3 1,6-4-1,3-3 0,1-6 161,2-3 1,0 0 2,0 3 0,-2-9-1,-1 4 1,-2-2-16,1 1 1,-5 1-1,0 0 1,-1 0-5,-1-1 0,0 1 1,-5 0-68,0 0 1,-7 6 0,-3 1-113,-5 2 1,-1 1 0,0 6-1,0 0-849,0 0 0,0 7 0,0 2 0,0 2 400,0 0 1,5-1 0,2 6 0,0-1 412,1-5 1,4 5 0,-1-3-1,3 6 417,2 3 1,2 1-1,3-6 1,6 0 67,3 0 1,0 5 0,-1 1 0,-3-5-286,3-4 0,1-1 1,4-5-1,2 1-239,1-1 0,0-2 0,-5-5 0,0 0 14,0 0 0,0 0 0,0 0 1,0 0-78,1 0 1,-1-7 0,0-4 0,0-3-222,0-2 1,0-5 0,0-3 0,0 1 76,0 0 1,0-5 0,0 1 0,-2-2 28,-3 3 1,3-3 0,-5 8-1,0 1-290,-4 2 1,-3 2-395,-2 0 859,0 7 0,-5 9 0,-1 11 383,3 3-325,1 2 1,2 6 0,-2 1 0,-1 2-42,-3 3 1,1 1-1,5-1 1,0-3 339,0-2 0,0 4 0,0-5 0,0-3 388,0-1 1,0-7-1,0-1 385,0 3 0,0-4 384,0 1-1202,0-6 0,0 1 0,0-10 1,2-6 14,3-3 1,-3-4 0,5-1-1,-2-5 157,1 0 1,4-1 0,-3-4 0,1 2-30,-1-1 1,3-1-1,-2 1 1,0 3-303,5 2 0,-4 1 1,2 8-1,1 3-186,2 6 0,2-2 0,0 2-1648,0 1 0,0 2-3510,0 2 5207,-7 0 0,-9 14 0,-9 4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7:49.663"/>
    </inkml:context>
    <inkml:brush xml:id="br0">
      <inkml:brushProperty name="width" value="0.08571" units="cm"/>
      <inkml:brushProperty name="height" value="0.08571" units="cm"/>
      <inkml:brushProperty name="color" value="#E71224"/>
    </inkml:brush>
  </inkml:definitions>
  <inkml:trace contextRef="#ctx0" brushRef="#br0">177 496 8045,'11'-5'152,"-2"-3"1,-2 0 0,-4-5 0,-1-1 1170,-2-2 1,0 0-1,-2 0 1,-3 1-943,-6 5 0,-3 1 0,-2 5 0,0-1 0,0 1 1,0 4-1,0 4 0,0 3 1,0 2 1,1 2-1,3 5 1,3 2-270,2 3-46,-6-3 1,12 7-1,-5-6 84,5 3 1,1 4-1,0-2 1,1-1-15,5 0 1,3 4 0,7-6 0,0-3-28,0-6 0,0 1 0,2-8 0,1-1-138,2-3 0,1-2 0,-6-5 0,0-4-92,0-5 1,0-6 0,-2-2 0,-1-2-137,-3-4 0,-4-3 1,3-3-1,0-3-145,0 3 1,-6-5 0,2 3 0,-3 0 231,-2-3 1,6 7 0,-1-3 0,-2 6 228,-1 3 1,-2 5-1,0-2 422,0 0 1,0 8 0,0 6 498,0-3-338,0 6 1,-2 7 0,-1 11 0,-2 5-107,1 5 0,2 4 0,0 7 0,-1 0-324,-2 0 1,-1 6 0,6 3 0,0 1-300,0 3 0,0 3 0,0-10 0,0-3-1049,0-1 0,0-7 0,2-2-2620,3-2 0,4-4 3755,7-8 0,7-11 0,2-9 0</inkml:trace>
  <inkml:trace contextRef="#ctx0" brushRef="#br0" timeOffset="394">450 448 9851,'16'9'1023,"0"3"1,-2-5-1,-2 0 449,-1 1 1,-6-1 0,6-4 0,2 3-901,1-3 0,-4 4 1,1-1-1,2-3 1,1-3-1,2-3 1,0-4-407,0-2 1,-2 3-1,-1-4 1,-4-3-418,-2-1 1,-2-2 0,-5 0-224,0 0 0,0-6 1,-2 1 261,-3 1 1,1 10 0,-6 4-1,-3 3 220,-1-3 1,-2 5 0,0-5 0,0 6 84,0 6 1,0-3 0,0 8-1,0 1 89,0 3 0,1 6 0,3 0 0,3-1 278,2-2 0,0 3 0,3 1 0,-1-3 183,1-1 0,3-2 0,2 0 1,5 0-348,4 0 0,-1 0 1,2 0-1,1 0-538,3 0 0,3-5 1,1-2-1,2 0-835,-1 0 0,-2-6 0,-2 3-1762,0-5 1,0-1-1,0 0 2839,0 0 0,0-14 0,0-4 0</inkml:trace>
  <inkml:trace contextRef="#ctx0" brushRef="#br0" timeOffset="748">1091 352 10350,'16'-16'3078,"-7"0"1,-6 1-2290,-6 5 0,-6 2 0,-7 8 0,0 0 0,0 0 0,0 0-777,0 0 0,0 8-1,0 2 1,5 5-1,2 1-226,2 0 1,3 0-1,10 1 1,3 3 278,0 1 1,5 3-1,-5-5 1,1 3 925,1-3 1,-7 4-1,1-1 1,-3-3-555,-2-1 0,-2 4 0,-3-1-472,-6-1 0,2-10 0,-2-3 1,-1-1-531,-2-1 1,-2 0-1,0-5 1,0 0-817,0 0 1,1-7-1,3-2 1,1-1-1090,-1-1 0,3 0 0,0-7 2471,2-3 0,1 3 0,6-5 0</inkml:trace>
  <inkml:trace contextRef="#ctx0" brushRef="#br0" timeOffset="1060">1315 560 8155,'15'16'1375,"-5"0"0,-3-5 496,-7 0 0,0-10 1,0-1-1275,0-9 0,0-5 1,0-4-1,0-1-316,0-3 1,0-1-1,0 2 1,0-4-251,0 0 0,0-5 0,0 3 1,0-2-231,0 3 1,-5-5 0,0 6 0,-1-1-480,-1-1 0,6 7 1,-5-1-1,4 3 25,2 2 0,0 0 0,0 0-2101,0 0 1590,0 7 1,0 4 0,0 10 474,0 6 0,0 3 1,0 4 688,0 3 0,8 4 0,0 7 0</inkml:trace>
  <inkml:trace contextRef="#ctx0" brushRef="#br0" timeOffset="1331">1428 384 10041,'16'5'2790,"0"0"1,0 1 1964,0-6-3831,-7 0 1,-4 0-1,-10 0-435,-6 0 1,-3 0-404,-2 0 1,0 0 0,0 0 0,-2 0-110,-4 0 0,5 0 1,-5 0-1,3 0-228,-3 0 0,4 0 1,-3 0-336,3 0 1,2 0-2567,0 0-2168,0 0 5320,7 0 0,2-7 0,7-2 0</inkml:trace>
  <inkml:trace contextRef="#ctx0" brushRef="#br0" timeOffset="2004">1604 432 11261,'0'-16'3971,"0"7"1,0 3-3146,0 12 0,5 3-505,1 7 0,-1 0 0,-3 0-570,3 0 0,-3 0 1,3 0-1,-3 0-1220,-2 0-5290,0 0 6759,0-7 0,0-9 0,0-9 0</inkml:trace>
  <inkml:trace contextRef="#ctx0" brushRef="#br0" timeOffset="2278">1620 271 9563,'16'0'2242,"-2"2"0,-3 4-1922,-6 4 0,3 5-1015,-3 1 0,0-6 695,-5 1 0,7 0 0,2 5 0</inkml:trace>
  <inkml:trace contextRef="#ctx0" brushRef="#br0" timeOffset="2653">1780 528 9544,'16'7'1610,"-7"-7"0,-3 0 1,-4-9-1073,-2-5 0,0-4 1,0-1-1,0-5-311,0-1 1,0-1-1,0-5 1,0 3-311,0 1 0,0 8 1,0-3-892,0 4 733,0 9 0,0 4 0,0 10 0,0 6 278,0 3 0,0 8 0,1 1 0,3 0 272,1 0 1,1 4 0,-6-6 0,1-1 94,5-2 0,-5-2 1,5 0-1,-4 0 258,-2 0 1,0-5 0,0-1 741,0 3-333,0-6-637,0 0 0,0-9-246,0-3 1,0 1 0,0-6-128,0-3 0,1-1 0,3-2 0,3 0-66,2 0 1,-4-6 0,6 1 0,0 2-8,-2 1 1,5 2 0,-3 0 0,3 1 71,2 5 1,0-5 0,0 7 0,0-1-36,0 3 0,2 3 0,1-1 0,3-1-146,-3 1 1,-1 8 0,-2 3 0,0 2-286,0 3 0,-5 3 1,-2 2-1,-2 3-157,-3 1 0,3 6 0,-2-4 0,-1 0 71,-3 1 1,-1 2 0,0-4 0,0-3-661,0-1 1,-5-2 0,-2-2-1339,-2-3 2490,5-4 0,-10-14 0,5-2 0</inkml:trace>
  <inkml:trace contextRef="#ctx0" brushRef="#br0" timeOffset="3655">2614 384 12272,'6'-11'0,"-1"0"0,-1-1 0,-3-2 0,-2-1 0,-3 3 795,-1 1 0,-8 2 0,1-3 0,-6 3 1,-4 2-1,1 3 0,0 2 0,-1 2-704,3 0 0,-4 6 1,1 1-1,3 2-105,1 3 0,4 3 0,1 1 0,4 0 201,2 0 0,2 0 0,5 1 0,0 3 253,0 1 0,1 1 0,3-6 0,3 0 158,2 0 0,2 4 0,5-3 0,2-2-316,3-1 1,-7-7 0,6-2-225,-1-3 0,1-2 1,-4 0 56,0 0 0,-7-7 0,-2-4 1,-2-3-582,1-2 0,1-2 0,-3-1 0,1-5 125,-2-1 0,-1 4 0,-2-4 0,2 2 241,3 3 0,-3 3 1,3 1-1,-3 0 132,-2-1 1,0 7 275,0-1-404,7 8 1,1-3 0,4 13-1,-1 8-529,1 4 1,-3 10-1,2-3 1,-1 5-828,-1 1 0,4-6 0,-6-1 25,2-1 1,0-3 0,3-7 931,-1-3 0,0-4 1,5-7 1310,0 0 0,-6 0 989,1 0 0,0 0 3013,5 0-3996,-7 0 1,-2-7-1,-7-4-562,0-3 1,0-4 0,0-1 0,0-5-135,0-1 0,0-1 1,-2-6-1,-2 0-217,-1 0 0,0-1 1,3 1-1,-2 0-446,-1 0 0,-2 0 1,3 2-1,-1 3-257,1 6 1,-3 3 0,2 2-1543,1 0 1675,3 7 1,1 4 0,0 10 0,0 6-422,0 3 1,0 2-1,0 0 1,0 2-1668,0 3 2749,0-3 0,0 5 0,0-7 0</inkml:trace>
  <inkml:trace contextRef="#ctx0" brushRef="#br0" timeOffset="3953">2887 287 8361,'16'0'0,"0"2"0,0 2 900,0 1 1,0 1-1,-2-5 4236,-3 5-3701,3-5 1,-5 7 603,7-8-1011,-7 0 0,-4 0 1,-10 0-700,-6 0 0,-8-2 0,-4-2 0,-2-1-466,-4 1 0,-1 3 0,-2 1 1,2 0-1,1 0 0,2 0-190,-1 0 1,5 0-1111,1 0 0,4 0 1,2 0-4396,0 0 4731,7 7 1,4 0 0,10 5 0,6-3 1100,3-2 0,10 6 0,1-4 0</inkml:trace>
  <inkml:trace contextRef="#ctx0" brushRef="#br0" timeOffset="4245">3079 528 8165,'6'11'0,"1"-2"1394,2-2 0,-4-2 409,6-5 1,-2-2 0,1-3-607,-4-6 1,-5-3-1139,-1-2 1,0-5 0,0-1 0,-1 1 0,-3-1-235,-1 1 1,-6-2 0,4 3 0,-2-1-806,-3 1 1,3 4-1711,-2 6 0,7-1 2690,-1 11 0,3 11 0,2 14 0</inkml:trace>
  <inkml:trace contextRef="#ctx0" brushRef="#br0" timeOffset="4537">3240 432 8407,'14'7'1530,"-2"4"-822,-1 3 0,-7-3 0,1-1 486,-3 3 1,-2 1 0,2 0-294,3-3 1,-2 3-42,8-3 0,0-4-309,5-2 1,0-3-1,0-2 1,0 0-240,0 0 1,-2-7 0,-1-2 0,-3-2-160,3 1 0,-1-1 0,1-5 0,-4 0-83,-2 0 0,-2 0 0,-5 0 0,0 0-165,0 0 1,0 0-1,-2-2 1,-3-2-80,-6-1 0,3 0 0,-5 6 1,-3 3-1,-4 3 0,-1 2-162,-2 3 1,0 2 0,-6 2 23,2 0 0,3 2 0,-3 2 21,5 1 1,5 8 0,1-3-297,0 5 0,1 1 1,5 0-1,4 0-35,4 0 1,2 0 0,2 0 0,4-2-750,4-3 1,6 1 0,4-5 0,1 0 1370,-1 1 0,5 4 0,0-3 0</inkml:trace>
  <inkml:trace contextRef="#ctx0" brushRef="#br0" timeOffset="5027">3560 560 8799,'16'0'757,"0"0"0,-7-2 1,-3-3-1,-3-4-15,3 0 0,-5-5 1,5 3-1,-4-5-390,-2-5 1,0 3 0,0-5-1,0 1-62,0 1 0,0-6 1,0 6-1,0 1-183,0 3 0,0 6-224,0 0 1,0 9 0,0 4 0,0 11 0,0 8-62,0 4 0,0 2 0,0 3 331,0-3 1,0 3 0,0-5 62,0 0 0,0 3 0,0-6 1,0-3 266,0-1 0,0-7 0,0 0 768,0 1 466,-8-5-1381,7 0 1,-7-9 0,8-3-1,0-6-12,0-3 1,6 3-1,-1 1 1,-1-3-119,-2-1 0,3-7 0,0-1 0,1 3-218,1 1 1,-4-3 0,6-1 0,0 1 80,0-2 0,0 5 0,3-4 0,-1 5 62,2 1 0,1 1 1,2 3-1,0 3 254,0 2 1,0 0 0,0 3 0,0-1-213,0 1 1,2 2-1,1 4 1,1 4-174,-6 4 0,2 4 0,-5 3 0,3-1 0,-5 1 0,-2 3 0,-1 3 0,-1 2-443,-1 4 1,-3-1 0,-1 1 0,-1-4-1077,-5-2 1,-1-2 0,-5-5 0,-1-2-2060,-5-3 1,2-4 3577,-5-7 0,-4-14 0,0-4 0</inkml:trace>
  <inkml:trace contextRef="#ctx0" brushRef="#br0" timeOffset="5348">3047 95 10618,'11'5'8591,"0"1"-9822,-8 6 0,-3-10 1231,-11 3 0,-3-17 0,-2-6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2:32.223"/>
    </inkml:context>
    <inkml:brush xml:id="br0">
      <inkml:brushProperty name="width" value="0.05292" units="cm"/>
      <inkml:brushProperty name="height" value="0.05292" units="cm"/>
      <inkml:brushProperty name="color" value="#FF0000"/>
    </inkml:brush>
  </inkml:definitions>
  <inkml:trace contextRef="#ctx0" brushRef="#br0">3170 12356 9072,'0'-18'878,"-2"5"0,-4 1 0,-7-1 0,-3 1 1,-3 1-1,0 1 0,-2 1 0,-1 1-82,-4 4 0,-5 0 0,4 0 1,-2-3-1,-4 3 0,-3 2-551,-1 2 0,-7 6 0,0 3 0,2 1 1,3 5-1,1 3 0,-1 5 0,-3 2-24,-2-2 0,0 4 0,7 0 0,-1 3-266,1 3 0,1 0 0,3 1 0,4-3 1,0 2-195,0 3 1,6 1-1,-2 1 1,4-1 0,0 1-172,-4-1 0,10 3 0,-3 1 0,1 3 0,2 0 0,1-1 388,1 1 1,9 6-1,-2-4 1,4 0-1,2 4 1,0 0 755,0 2 1,2 4 0,4-12 0,7 0-325,3 2 0,11-9 1,7 3-1,7-7 1,9-2-1,7-2-352,5-4 0,3-4 0,4-4 0,-7-2 1,-4-3-1,-3 1 0,-3-1 0,-4-2-112,-2-1 1,-3 3 0,-5-3 0,-1-1 0,1 0-317,-1-4 1,3-1 0,2-6 0,4-3 0,2-8 111,4-9 0,0 0 1,-2-6-1,-4-1 0,-3 1 1,1-4 198,-2-2 1,-3 3 0,-1 1 0,-3-2 0,-1-3 217,-3-1 1,-6 3 0,4-3 0,-2-9-194,-4-6 1,-2 2 0,-2 0 0,0-2 0,-1-2 25,1-2 1,-6-1 0,-3 1 0,-2 2 0,-3 2-180,-3 2 1087,-2 8 0,0-10 1,-2 8-1,-5 3-304,-5 1 1,-5 3 0,-4 1 0,-2 3 0,-4 2-556,-2-3 0,-2 7 0,-7 4 0,-1 6 0,-3 7-41,-2 2 0,-8 2 0,0 6 0,-6 0 0,-5 0 0,3 0 0,-7 8 0,7-6 0,-7 6 0,2-2 0,5 3 0,1 1 0,5-4 0,4 5 0,6-3 0,5-4 0,3 5 0,5-3 0,6-2 0,4-2-1716,2-2 1,9 9-1,4 3 1716,4 5 0,18 10 0,5 2 0</inkml:trace>
  <inkml:trace contextRef="#ctx0" brushRef="#br0" timeOffset="1">21836 10238 7752,'8'-19'451,"0"0"1,7-2 0,-5-2 0,-1-2-1,-5 2 418,-2 3 0,-2-5 1,0 0-1,-2 0 0,-2 0 1,-5 0-1,-1 2 0,-5 2 1,-3 4-108,-7 5 0,-2-3 1,-7 7-1,1-1 0,-5 1 1,-5 4-1,-5 2-446,-4 2 1,-11 2 0,-6 4 0,-2 7 0,0 3-197,3 3 0,-1 2 0,-6 2 1,0 4-1,2 0-142,4 0 0,2 6 0,7-1 0,-3 3 0,3 2-186,2 1 1,3 0-1,3-1 1,4 3-1,3 1 1,3 5-89,2 2 1,5-6 0,1 1 0,5-1 297,2 2 1,2 2 0,6 6 0,1-4 0,1 0 257,4-1 1,-1 3 0,8 7 0,1-1 0,3-2 219,2-4 0,0 11-250,0-5 1,2-2 0,7-6-1,7-2 5,7-5 0,19 3 0,2-4 1,10-7-1,6-2 0,5-4-251,2 0 1,2-1 0,4-10 0,-5-1 32,-5-3 0,-7-5 0,-4 3 0,-4 0 0,0-1 1,-2-1-89,0-4 1,0 5 0,-5-3 0,3-2-137,-2-2 1,4-4-1,0-4 1,1-9-1,3-6 1,1-6 43,-1-2 0,-3 6 1,6-4-1,-5 0 138,-3-4 0,1 4 89,-2 2 1,-4-2-1,3 2 1,-3 0-117,-2-3 0,-7 6 0,-2-10 0,0-1 1,-2-3-36,0-1 1,-2 0 0,-6-3 0,0-2 0,0-4 7,-1-1 1,1-3 0,-2-7 0,-3 1-1,-3 0 1,-3 0 559,-4-1 0,5-5 1,-3-1-1,-2 3-254,-2 2 1,-10 1 0,-5 1 0,-3 0 0,-3-1 0,0 1-57,0 0 1,-6 8 0,-2 4-1,-2 3 1,-4 1 0,-5 1-172,-6 3 0,-1 5 0,-8 0 0,3 6 0,-2 4 0,-2 2 0,-2 2 0,2 5 0,2 6 0,4 4-1675,2 2 0,2 0 1675,6 0 0,1-9 0,-1-1 0</inkml:trace>
  <inkml:trace contextRef="#ctx0" brushRef="#br0" timeOffset="2">8066 12656 7794,'0'-12'929,"0"-1"1,0-1-1,0-3 1,-2-2-1,-4 1 20,-6-1 1,-11 2 0,-4 3 0,-3 3 0,-3 1 0,-4 1 0,-7-1 0,-6 2 0,-7-1-479,-5 5 1,-5 2-1,-6 2 1,2 0-1,3 0 1,-3 2-1,0 4-364,2 7 1,-2 6 0,9 4 0,1 2-1,3 0-420,2 2 1,1 0-1,5 6 1,5-2 0,1 3-18,0 1 0,0 3-334,7-1 1,-1 0-1,1 1 1,1-1 321,5 1 0,-2 8 1,8 4-1,2 2 1,2 2 659,2 2 0,7-4 1,1 11-1,1-5 1,1-1-92,1-1 1,2 0-1,8-2 1,4-2 95,7-2 1,5-2-1,7 4 1,7-4 0,7-2-1,9-4 202,9-3 0,3-1 0,-2-3 0,1-2-308,-3-1 0,4-7 0,-10 6 1,3 0-1,-3 1-335,-7-1 0,-1-8 0,0 4 0,1-2 0,-1 0-118,-2-2 1,4-9 0,3-3 0,6-3 0,5-4-272,0-2 427,9-2 0,-9-10 0,5-7 1,-5-6-1,-1 0-36,-1 3 1,-8-1 0,-4-2-1,-5-2 95,-1 2 1,-1-4-1,1 2 1,-1 0-1,1-2 76,-1-5 1,1-9 0,-1-5 0,1-2 0,-1-4 0,-1-2 343,-5-2 0,2-3 1,-8-1-1,-2-5 1,-2-1-169,-2-5 0,-2 4 1,-3-2-1,-3-2 1,-3-2 15,-4-1 1,-4 5 0,-6 2-1,-9 2 1,-8 5 0,-8 4-250,-4 6 1,-11-2 0,-4 8 0,-7 2-36,-5 3 0,2 1 1,-11 3-1,-2 4 0,-4 6 2,-3 4 0,5 4 0,-8 5 0,4 5 1,6 5-54,0 2 0,8 0 0,3 0 0,3 2 0,3 3 0,2 3-836,4 2 1,4-6 0,11 3 0,3-5 0,7 0-2535,4 4 1,9-4 3457,-1 4 0,26 5 0,-1-1 0</inkml:trace>
  <inkml:trace contextRef="#ctx0" brushRef="#br0" timeOffset="3">13225 11438 7795,'13'0'449,"-3"-3"0,-1-3 1,-7-6-1,-4-5 1,-9-2-1,-3 3 368,-7 3 0,-13-4 1,-1 7-1,-9-2 0,-4 1 1,-4 3-1,-4 4 0,-9 2 1,-8 4-486,-6 4 1,-9 4-1,5 9 1,-2 2-1,-5 4-226,-2 6 0,9-2 0,4 3 0,6 1 0,2 2-188,6 3 1,5 5-149,4 1 1,6 2 0,2-2 126,2 6 1,2 2-1,9 2 1,3 0 0,7 5 137,4-1 1,5 2 0,3 3 0,7 4-1,4-1-85,2-3 0,4 1 0,9-1 0,14-1 0,12 1 1212,11-1 0,17 3-831,14-3 1,1-12 0,-33-24-1,2-2 1,-1-2 0,2-2-258,-1 0 1,0-2 0,51 9 0,-8-7 0,-2-7-124,-5-5 1,-4 5-1,-8-7 1,-2-2-1,-2-2-85,-2-2 1,-8 0-1,1-2 1,-4-4 0,1-7-416,3-3 1,-3-5 0,3-4 0,-1-8 0,-3-9 146,-2-8 1,5-2-1,-13 0 1,0 2-1,-5 0 650,-3 2 0,-9-4 0,-2 8 0,-1 2 0,-6 1 0,-1-1 195,-2-2 0,-6-8 1,-3 2-1,-2-4 145,-3-2 0,-3-7 1,-2 1-1,0-1 1,0 1-91,0-1 1,-2-5 0,-5 5 0,-5 5 0,-5 1-288,-2 1 1,-2 12 0,-4-6 0,-6 9-1,-4 1 1,-3-1-5,1-3 0,-9 6 0,-4 9 0,-4 2-87,-3 4 0,-1 4-183,-5 7 0,3-3 0,-7 9 0,3 2 12,3 2 0,-3 4 0,3 4 0,5 7 0,4 3-274,0 3 1,0 6 0,2 2-1,6 0-220,4 0 1,9-2-1,2-6 1,2 0-1,4 0-1965,2-1 1,10 1-1456,5 0 3965,4 0 0,19-1 0,4 1 0</inkml:trace>
  <inkml:trace contextRef="#ctx0" brushRef="#br0" timeOffset="4">17953 11456 8486,'0'-18'1172,"-2"-1"1,-5 2 0,-5 2 0,-7 3-1,-6 0 1,-8 1 0,-9 5-621,-8 4 0,-6 2 0,-7 2 1,-8 4-1,-6 7 0,-6 5 1,-3 7-1,-3 7-323,-3 3 0,0 2 1,5 1-1,5 0-215,5-1 0,4-2 0,5-1 0,5-3 1,5 2-1,3 3-388,5 1 1,5 3 0,9 2 0,5 5 0,6 6 96,4 5 1,2 11-1,3 1 1,3 5-1,7 5 699,4-1 0,4-6 0,6 6 0,11-6 0,10-7 0,7-1-342,1-5 0,17-1 0,9-5 1,10-4 177,8-6 1,-2-5-78,9-1 1,-3-1 0,3-1 0,-5-5-168,1-6 0,-7-4 0,4-2 0,-4-3 0,-2-1 0,0-5-187,0-1 0,0-1 0,-2-4 0,-2 2 20,-2-2 0,-2-10 0,3-6 0,-3-7 0,0-6 0,-3-6 39,1-5 1,-2-1 0,-9-3 0,-2-1 521,-2-3 0,-2-2 0,2 4 0,-6-4 0,-7-1-35,-6-6 0,3 6 0,-9-6 0,-2-3 0,-2-6-1,-3-5 1,1 2 0,-2-7-1,-5-8 1,-6-1 0,-3-4 13,-3-1 1,-11 13-1,-6-4 1,-8 2-387,-4 2 0,-4-4 0,-9 15 0,-4 1 0,-2 3 0,-6 4 0,-6 4 0,-3 6 0,-12 13 0,-8 6 0,-7 4 0,-8 11 0,2 5 0,3 10 0,1 7 0,2 5 0,5 2 0,16 1 0,-2 3 0,7 2 0,7-4 0,5-4-6916,13-5 6916,-1 1 0,11 6 0,-9-1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3:39.137"/>
    </inkml:context>
    <inkml:brush xml:id="br0">
      <inkml:brushProperty name="width" value="0.08571" units="cm"/>
      <inkml:brushProperty name="height" value="0.08571" units="cm"/>
      <inkml:brushProperty name="color" value="#E71224"/>
    </inkml:brush>
  </inkml:definitions>
  <inkml:trace contextRef="#ctx0" brushRef="#br0">401 537 9403,'0'-16'933,"0"0"1,0 0 0,-1 0 0,-3 0 0,-3 0-360,-2 0 1,-2 1 0,-7 5 0,-1 4 0,-3 3-1,1-1 1,-2-1 0,-2 3 0,-2 6-401,1 6 0,4 5 1,-3 1-1,2 0 0,3 2-362,3 3 1,1-3 0,0 3 78,0-3 1,1 3 0,5 1 0,4-3 204,4-1 1,2 3 0,2 1 0,5-3 775,9-1 1,0-2-1,8 0-420,-1 0 1,0-5-1,5-2 1,-3-2-423,-1-3 1,2-3 0,-4-1 0,-1-1-92,2-5 1,-5-3 0,2-7 0,-6 0 0,-3-1-316,1-5 0,-3 4 0,0-5 0,-2 2 130,-3-1 0,-1 1 0,1 5 0,1 0 43,-1 0 730,-3 0-328,-1 0 0,0 14 0,2 7 0,2 10 177,1 6 1,0-1 0,-5 6-1,0 3-7,0 1 0,6 4 1,-1 2-1,0 3-240,3 2 1,-7 0 0,5 3 0,-5-1-98,-1 2 1,0-1-1,0 1 1,0-4-22,0-2 0,0-2 1,-1-5-1,-3-1-92,-1-5 1,-2 3 0,3-8-1,-1-1 234,1-2 1,-3-2-1,2 0 1,-1-2 11,-1-3 1,4 3-1,-8-5 1,-1 2-268,-3-1 0,-1 1 0,0 3-394,0-3 1,-5-2 0,-1-6 0,3 3-847,1-3 0,4-3 0,1-5 0,3-8-611,-3-6 1,1-8 0,1-10 1952,6-6 0,-4-10 0,0-4 0</inkml:trace>
  <inkml:trace contextRef="#ctx0" brushRef="#br0" timeOffset="617">690 777 9781,'0'17'0,"0"-1"0,2-2 1727,3-4 0,-3-4 1,3-12-1204,-3-4 0,-2-4 1,0-4-1,0-4 1,0-4-1,0-6 0,-2-4 1,-1-2-329,-3 3 1,1 1 0,3 4-1,-1 1-291,-3 2 0,1 13 0,5-2 0,-2 4-1660,-3 3 1359,3 2 0,-5 8 0,7 7 0,2 6 271,3 5 1,-3 5 0,5-3 0,0 6 247,4 3 0,-2 2 0,0-2 1,-2-1 34,-4-2 0,4-8 0,-1 3 1,-3-5 688,-1-1 1,-2 0 27,0 1 0,2-9 567,3-2-1188,-3-4 0,5-4 0,-7-4 1,2-4-31,3-5 1,-3-6 0,5 0 0,-1-1 51,-1-1 1,6-2 0,-4-7-262,2 0 0,-1 5 1,5 2-1,-4 0 0,0 2-677,0 0 1,-6 2-1,4 7-1967,1 3-3104,-7-3 5733,6 12 0,-7 2 0,0 9 0</inkml:trace>
  <inkml:trace contextRef="#ctx0" brushRef="#br0" timeOffset="1210">1267 521 9024,'7'-14'0,"2"1"0,2 4 1083,0 2 0,-8-5 1,4 1 474,0-3 0,-5 3-1000,4 0 1,-6 2 0,-6-1-486,-4 4 0,-10 5 0,-1 2 0,-1 3-215,-1 1 0,3 8 1,-4-3-1,0 5-133,5 1 1,-4 0 0,1 0-1,4 0 172,6 0 0,-1 0 1,6 0-1,0 0 497,0 0 0,2 5 0,5 1 0,0-3-90,0-1 0,7-2 1,4 0-1,1 0 172,-1 0 1,3-7-1,-3-2 1,3-1 16,2-1 1,0 0-1,0-5-372,0 0 1,0-7-213,0-3 0,0-5 0,-2-1 1,-1 0 36,-2 0 1,-6-5 0,4-2 0,-2 0 93,-3-1 1,3 3-1,-2 5 1,0 0 507,2 0 1,-5 0 143,4 0 1,-3 2 117,2 3-448,-3 4 1,7 9-220,-3 3 0,-5-2 1,5 8-1,-3 0-76,3-2 1,-5 5 0,6-3 0,-1 3 2,-1 2 1,8 0 0,-4 0-285,-1 0 0,7 0 0,-6 0 0,1 0-579,1 0 0,-7-5 0,1 0-2931,-3 1 1,-4-5 3723,-3-1 0,-11-12 0,-9-3 0</inkml:trace>
  <inkml:trace contextRef="#ctx0" brushRef="#br0" timeOffset="2066">1652 505 8346,'0'-16'1287,"0"0"1,0 0-1,-2 2 973,-3 3 0,1 5-1674,-6 12 1,6 3 0,-1 7 0,3 0-181,2 0 1,-5 7 0,-1 4 0,3 3-156,1 2 1,2 5 0,0 3 0,2 1-65,3 3 0,-1 3 1,6 1-1,1-2-341,-2-3 1,3 1-1,-4-6 1,-1-4-303,0-6 0,0-5 0,-3-7-599,1 0 1470,0-7-275,-5-2 1,0-8-1,0-5 1,0-6 109,0-8 0,0-5 0,0-7 1,0-2-32,0-3 0,-2-4 0,-1-7 0,-2 1-217,1 5 1,-3-10 0,1 4 0,3-2-213,1 0 0,2 4 0,0 1 0,0 4 165,0 2 0,0 2 0,2 5 0,3 0-62,6-1 1,-2 9 0,2 2-1,3 4 376,5 2 1,-1 6-1,4 1 1,-5 2 152,-1 3 0,6 4 0,-1 7 0,-1 7-149,-2 6 0,1 8 1,-1-1-1,-5 3-114,-5 3 1,-2-1-1,-6 0 1,-2 0-246,-3 0 0,1-2 0,-7-1 0,-1-4-834,-2-2 0,-4-7 0,-2-7 0,-1 0-1329,1-1 0,2-4 1,1 1-423,-5-3 1,4-9 2670,-3-4 0,3-10 0,2-4 0</inkml:trace>
  <inkml:trace contextRef="#ctx0" brushRef="#br0" timeOffset="2663">2165 601 9033,'14'2'517,"-3"-7"1,-5-8 931,-5-3 1,-1-2 0,0-3 0,-1-8-908,-5-6 0,4 1 1,-3-5-1,1-1-460,-1-2 0,3 1 0,-5 0 0,2 2-188,0 3 1,-3 2 0,5 4-1,-2 3-404,1 6 0,-3 3-51,1 2 1,1 9 527,5 7 0,0 9 0,2 14 0,1 7 59,3 6 0,6 14 0,-3-1 0,2 5 14,0 1 1,-8 4 0,2-6 0,-3-1-91,-2-2 1,0-9 0,0-4-1,0-5 161,0-5 0,2-4 0,2-7 1147,1 0-772,0-7 1,-5-3 0,2-10-194,3-1 1,-3-8-1,4 3 1,-5-7-85,-1-4 1,6 3-1,-1-5 1,-1 2-192,-3-1 1,5-1 0,-1 4 0,0-5-139,3-1 1,-5 4 0,6-4-1,0 2 127,0 3 1,0 3 0,3 2-1,-1 3 225,1 1 0,3 8 0,1-3 1,0 4 278,0 2 0,0 0 1,2 2-1,-1 4 45,-1 4 1,8 5 0,-12 1 0,1 1-536,1 5 0,-5 3 0,0 7 0,-2 0-895,-4 0 0,-1 0 1,-2 0-1,0-2-1259,0-3 1,-2 0-1,-1-9 1,-4-4 2132,-2 0 0,-2-7 0,-5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8:12.341"/>
    </inkml:context>
    <inkml:brush xml:id="br0">
      <inkml:brushProperty name="width" value="0.08571" units="cm"/>
      <inkml:brushProperty name="height" value="0.08571" units="cm"/>
      <inkml:brushProperty name="color" value="#E71224"/>
    </inkml:brush>
  </inkml:definitions>
  <inkml:trace contextRef="#ctx0" brushRef="#br0">5414 1 7960,'16'0'1132,"0"0"0,-5 5 0,-1 1 742,3-3 1,-6 1-1,0-1 1938,0 3-2894,-5-1 1,3-5-323,-10 0 0,1 0 1,-6 0-133,-3 0 1,-1 0 0,-2 0-27,0 0 0,0 0 0,0 0-195,0 0 1,5 0 0,0 0 0,-1 0-141,-2 0 0,-2-5 0,0-1 0,-1 3 0,1 1-89,0 2 0,6 0 0,-1-2 0,-1-1-14,-3-3 0,-1 1 0,0 5 0,0 0 0,-7 0 0,-4 0 0,-1 0 0,1 0 0,6 0 0,3 0 0,2 0 0,0 0 0,0 0 0,0 0 0,0 0 0,0 0 0,0 0 0,0 0 0,0 0 0,0 0 0,-1 0 0,1 0 0,0 0 0,0 0 0,0 0 0,0 0 0,0 0 0,0 0 0,0 0 0,0 0 0,0 0 0,5 0 0,1 0-124,-3 0 1,-1 0-1,-2 0 0,0 0 1,0 0 28,0 0 1,0 0 0,0 0 21,0 0 1,5 0 0,0 0 0,-1 0 148,-2 0 1,3 0 0,0 0 16,-1 0 0,-2 0 0,-2 0 0,-1 0-6,1 0 0,0 0 1,0 0-1,0 0-93,0 0 0,-5 0 1,0 0-1,1 0-165,2 0 0,-3 0 0,-1 0 0,3 0 32,1 0 1,-3 0-1,-1 0 1,3 0 48,1 0 0,0 0 0,-2 0 0,-1 0 86,1 0 0,3 0 0,1 0 0,0 0-5,-1 0 1,-4 0 0,0 0 0,1 0-13,2 0 0,2 2 1,0 1-1,0 3-57,0-3 1,0-1-1,-2-2 1,-1 0 8,-3 0 1,1 0 0,5 0 0,0 0 15,0 0 1,0 2 0,0 1 0,0 3-19,0-3 0,0-1 0,0-2 0,0 2-14,0 3 0,0-3 1,-1 3-1,1-3 14,0-2 1,0 0-1,0 2 1,0 1 23,0 3 0,0-1 0,0-5 27,0 0 1,0 0 0,0 0 0,0 0-11,0 0 1,0 0 0,0 0-3,0 0 0,0 0 0,0 0 1,0 2-20,0 3 0,0-3 1,0 3-1,0-3-30,0-2 0,0 0 1,0 0-1,0 0-36,-1 0 1,1 0 0,0 0 0,0 0 96,0 0 1,0 0 0,0 0 0,2 2 26,3 3 1,-8-3-1,3 3 1,-2-3-8,0-2 1,2 5 0,0 1 0,0-3-105,0-1 0,0-2 1,0 0-1,0 0-26,0 0 1,0 5-1,0 1 1,0-3 34,0-1 0,0-2 0,0 0 1,0 0 85,-1 0 0,7 0 0,-1 0 0,-1 0 80,-3 0 0,-1 0 1,0 0-1,0 0 10,0 0 0,0 5 0,0 1 0,0-3-42,0-1 1,0-2 0,0 0 0,0 0-49,0 0 1,0 0-1,0 0-25,0 0 1,0 0 0,0 0 0,0 0 38,0 0 0,0 0 0,0 0 0,0 0-8,0 0 1,0 0-1,0 0 1,-1 0 2,1 0 1,0 0 0,-1 0 0,-3 0-28,-1 0 1,-1 0-1,6 0 1,0 0-34,0 0 0,0 0 0,0 0 0,0 0 9,0 0 0,-5-2 0,-1-1 1,3-3 17,1 3 1,2 1-1,0 2 1,0 0 12,0 0 1,-6 0 0,1 0-1,1 0 26,2 0 0,1 0 0,-3 0 1,-1 0 15,1 0 1,2 0 0,2 0 0,-2 0-23,-3 0 0,3 0 0,-3 0 0,3 0-13,2 0 1,-5 0 0,-1 0 0,3 0 4,1 0 1,2 0 0,0 0 0,0 0 32,0 0 0,0 0 1,0 0-1,0 0 66,0 0 1,-1 0-1,0 0 1,-3 0-71,-1 0 0,-1 0 1,6 0-1,0 0-55,0 0 1,0 0 0,0 0 0,0 0-47,0 0 0,-5 0 1,-1 0 59,3 0 0,1 0 0,2 0 1,0 0-1,0 0-41,0 0 0,0 0 0,0 0 0,0 0 8,0 0 0,0 0 0,0 0 0,0 0 40,-1 0 0,1 0 0,0-2 0,0-1 21,0-3 0,-1 1 1,-3 5-1,-1 0 33,1 0 0,2 0 1,2 0-1,0 0 105,0 0 1,0 0 0,0 0-77,0 0 0,0 0 0,0 0 0,0 0-19,0 0 1,5 0 0,0 0-1,-1 0-19,-2 0 1,-2 0 0,0 0 51,0 0 0,0 0 0,-1 0 7,1 0 0,0 0 1,0 0 103,0 0 0,0 0-99,0 0 1,0 5 0,0 1-23,0-3 0,0-1 0,0-2 13,0 0 1,5 0 196,1 0 143,-1 0-160,-5 0-1238,0 0-878,0 0 1,5 2-3961,0 3 5809,8-3 0,3 12 0,9-5 0</inkml:trace>
  <inkml:trace contextRef="#ctx0" brushRef="#br0" timeOffset="2025">5253 386 13133,'0'16'357,"0"0"0,0 2 0,2 1 1,2 3-1,1-3-28,-1-1 1,-1 3-1,1 3 1,1 0-204,-1 5 1,-3-4 0,-1 2-69,0 1 1,2 2-1,2 3 1,1-1 1,-1 0 1,-2-6-1,-2 1 1,0 2-1,0 1-48,0 2 1,0 0 0,0 0 0,0 0-11,0 0 1,0 0-1,0 0 1,0-1-97,0-5 1,0 5 0,0-5 0,0 3 81,0-2 1,0 3 0,0-3 0,0 3-12,0 2 0,0 0 0,0 0 0,0-2 120,0-3 0,0 3 0,0-3 0,0 4 3,0 1 0,0 0 0,0 0 0,0-2-71,0-3 1,0 3 0,-2-3 0,-2 1-8,-1-1 1,-1 1 0,6-4 0,0-1 20,0 0 1,0 4 0,0-6 0,0 0 19,0 3 1,-1-5 0,-3 6-1,-1-2-22,1-3 1,2 0 0,2-1 0,0 3 105,0-3-116,0 6 0,0-7 0,-1 5 27,-5 0 1,5-5-1,-5 5 1,4-1 57,2-1 0,0 6 0,0-6 0,0 0-66,0 3 1,-1-7-1,-3 5-7,-1-4 1,-1 3 0,6 0 0,0-1 0,-1-2 44,-5-2 0,4 0 1,-3 0-1,3 0-13,2 0 1,0 2-1,0 1 1,-1 3 38,-5-3 0,4-1 1,-3 0-1,2 2-40,-3 1 0,4 0 0,-3-5 0,3 0-40,2 0 1,-5 0 0,0 1 0,1-1-2,2 0 1,2 0-1,-2 0 1,-1 0-21,-2 0 1,-1 0 0,6 0 0,0 0-94,0 0 0,-2 5 1,-1 1-1,-3-3 44,3-1 0,-1-2 0,1 0 2,-3 0 0,1 0 1,3 0-1,-1 0 6,-3 0 0,1-5 1,5 0 29,0 1 1,0 2-1,0 2 11,0 0 0,-2 1 0,-1-1 57,-3 0 1,1 0 0,3 0-55,-3 0 1,3 0-1,-5 0-11,0 0 1,5 0 0,-5 0-96,0 0 1,5-5 0,-3-1 142,3 3 1,2-4-1,0 1 1,-2 1 147,-3-2 1,3 5 0,-3-3-112,3 3 0,2-3 0,-2-2 0,-1 0 84,-3 0 1,1-4-170,5 6 0,0-1 230,0 6 592,0-7-751,0 5 0,7-12 0,4 2 1,3-8-92,2-6 1,0-5 0,2-2 0,1-5-38,3-5 0,5-3 0,-6 0 0,-1 1-194,-3 3 1,-1 1-1,0-2 1,-1 4 36,-5 0 1,5 5-1,-6-4 1,1 6 39,1 6 1,-6-5-1,4 5 36,-2-5 0,4-1 0,-4 2 0,0 2 18,0 1 0,0 6 162,-1-6-130,-4 7 0,5-1 35,-7 10 1,-2-1 0,-2 7 0,-1 1 0,1 2 1,-3 2-1,0 0 1,-2 1 15,-3-1 1,-1 0 0,1 0 0,1 0 107,-1 0 1,-3 0 0,-1 2 0,0 1 154,0 3 0,0-1 0,0-5 1,0-2 141,0-3 0,-2 3 0,-1-3 1,-3 1-61,3-1 0,1 1 0,2-4 0,0-1 146,0 0 0,0 0 1,0-3-133,0 1 0,0 0 0,0-7 3,0-3 0,7-4 0,2-7 1,1 0-103,1 0 1,-6-7 0,4-4 0,0-3-443,0-2 1,-6 2 0,5 1 0,-3 4-1790,0 2 0,6 2 0,-4 5-4457,2-1 6459,1 1 0,-1 8 0,-2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8:17.250"/>
    </inkml:context>
    <inkml:brush xml:id="br0">
      <inkml:brushProperty name="width" value="0.08571" units="cm"/>
      <inkml:brushProperty name="height" value="0.08571" units="cm"/>
      <inkml:brushProperty name="color" value="#E71224"/>
    </inkml:brush>
  </inkml:definitions>
  <inkml:trace contextRef="#ctx0" brushRef="#br0">56 17 8249,'-16'-2'1351,"-1"-3"0,7 3-692,-1-3 1,9 3 0,2 2 0,9 0-1,4 2-328,-3 3 0,5-1 0,-5 4 0,6 1-182,6 0 0,-3-3 0,6 4 0,0 3-29,0 1 0,2-3 0,5-1 1,-2 1-7,-3-2 1,3 5 0,-3-3 0,3 3-210,2 2 1,0-5 0,-1 0 0,-3 1 24,-1 2 1,0 2 0,5 0 0,0 0 184,0 0 1,0 0-1,0 1 1,0-1 46,0 0 1,0-2 0,0-2 0,0-1-84,0 1 1,1 1-1,-1-1 1,-2-1-57,-3 2 1,3 1-1,-3 0 1,3-1-38,2-3 0,0 1 0,-2 5 0,-1 0 62,-2 0 0,-1-2 0,6-1 0,0-3 85,1 3 0,-1 1 0,0 2 0,0 0 42,0 0 1,0 0-1,2 0 1,0 0-33,-2 0 0,3 0 0,-8 1 0,3-1-53,2 0 0,0 0 0,1 0 1,-3 0-109,-3 0 0,3 0 0,-5 0 15,0 0 0,5 2 0,-5 1 1,2 3-1,-1-3 92,3-1 1,-1-2-1,1 0 1,-2 0 70,1 0 1,2 0 0,2 0 0,-1 0 89,-4 0 1,3 0-1,-3-1 1,3-3-11,2-1 1,-5-1 0,-2 7 0,-1-1-132,1 0 0,0 0 1,4-2-1,-2-2 3,1-1 0,-3 0 0,2 5 0,0-2-127,-3-3 0,1 3 0,-5-3 0,1 1-87,-1-1 1,3 3-1,-1-3 52,-3 3 1,-1-3-1,-2-1 1,0 3-1,0-1 33,0-1 0,5 3 0,1-5 0,-3 2 93,-1 0 0,-2-1 0,0 5 8,0-5 0,0-1 1,0-4-177,0 6 1,1-4 0,-3 0-82,-4 1 0,-1-7-276,-3 5 387,3 3 1,5-6-1,-2 6 287,-1-2 1,-6-1-144,6-6 1,-6 0-1,4 1-226,-2 5 1,1-5 20,-3 5 0,-2-4-3,8-2 422,-7 0 40,3 0 0,-7-2-421,0-4 0,0-2 0,0-9 110,0 1 0,-2 0 0,-3 0-327,-6 0 1,-3 0 0,0-2 0,1-1 222,2-3 1,1 1 0,-5 5 0,3 0 149,1 0 0,6 5 0,-4 1 0,0-1 60,0 2 0,4-5-141,-6 3 0,0-3-217,-5-2 98,8 7 1,0 4 129,8 10 0,2-2 0,2 8 0,3 2 2,2 1 0,1 2 0,5 0 0,-3 0 48,-1 0 0,0 0 0,3 0 0,-2 0 94,-1 0 1,-2 0 0,3 0 0,-1 0 56,2 0 0,-6 0 1,-2 0-1,-1-1 151,1-5 0,-3 5-66,3-5 1,-3 5 0,-2 1 52,0 0 1,0-6 0,0 1-47,0 1 1,-6-3-1,-1 0 34,-2-2 0,4 4 0,-6-6-169,-1-1 1,-2-2-1,-2-2 1,0 0-160,0 0 0,-6 0 0,-3 0 0,-3 0 0,-6 0 0,-4-7 0,3-2 0,-3-2 0,3 0 0,-4 6 0,1-4 0,3 2-53,1 3 0,3-3 0,3 2 1,3 1-562,2 3 1,1-5 0,5 1 0,-3 1-135,-1 3-1,-1-5 1,6 1 0,0 1-2206,0 3 0,0 1 0,0 0 2954,0 0 0,0 7 0,0 2 0</inkml:trace>
  <inkml:trace contextRef="#ctx0" brushRef="#br0" timeOffset="2442">104 49 9082,'7'-16'865,"-4"7"1,8 4 0,2 3-1,1 2 1,2 0-187,0 0 0,7 0 0,2 0-503,0 0 1,-2 0 0,-7 0 0,0 0-4,0 0 0,6 0 1,1 0-1,2 0-20,3 0 1,-3 0 0,2 0-1,0 2 32,-3 3 1,7-3 0,-5 3 0,3-3-1,-2-2 0,3 0 0,-3 2 0,1 1-14,-1 3 0,1-1 1,-4-5-1,1 0 5,3 0 0,1 0 0,-1 0 1,-1 2-38,1 3 0,3-3 0,1 3 0,0-3 18,0-2 0,0 0 1,2 0-1,1 2-88,3 3 1,-1-3-1,-5 3 1,0-3 17,0-2 0,1 0 0,-1 0 0,0 2 13,0 3 0,2-3 0,1 3 1,3-1-114,-3 1 0,1-3 1,0 3-1,1-1 1,-1 1 0,3-3 1,0 5-1,0-2 40,0 1 1,6-1 0,-2-3 0,3 1 77,2 3 0,6 1 0,1-3 0,0 1-17,0-2 1,4 5 0,-4-3-1,1 0 18,-1 2 1,4-3-1,-4 5 1,0-2 7,0-3 1,4 3-1,-6 0 1,1 0-27,1 0 0,-5 4 0,4-4 0,-3 0-27,3 0 0,-10 0 1,4-3-1,-1 3-38,-1 2 0,-3-4 0,-2 4 1,-2 0-137,-3 0 0,3-6 0,-2 5 1,-1-3 74,-2 0 0,-2 6 0,0-4 0,0 0-12,0 0 0,0 4 0,0-4 0,0 0-23,0 0 1,0 4-1,0-4 1,0 0 86,0 1 1,1-1 0,-1-4 0,0 4 51,0 2 0,0-3 0,0 2 1,0 1-36,0 0 0,5-3 1,1 4-1,-1 1 6,2-2 1,-5 3-1,4-4 1,-4-1-41,-2 0 0,0 0 1,0-4-1,0 3-59,0-3 0,0 5 0,0-3 0,0 0 33,0 2 0,6-3 0,-1 5 1,0 0 85,3 0 0,-5-4 1,8 6-1,0-1 49,-2-1 0,3 6 0,-4-5 0,-1 4-123,0 2 1,4-5 0,-4 0 0,0 0-37,0-3 1,-1 5 0,-6-8 0,0 1 40,0 1 1,0-4-1,-2 6 1,-1-2-14,-2-3 0,-1 3 0,6-2 1,0 1 38,0 1 1,1-4 0,-1 6 0,0 0-3,0 0 0,0-4 0,2 4 0,1 0-3,3 0 1,-1-3 0,-5 4-1,0 1-12,0-2 0,2 3 0,2-5 0,1 1 55,-1-1 0,-2 3 0,-2-4 0,0-1-29,0 2 1,-5-5-1,-1 5 1,3-2-16,1 1 0,0 5 0,-1-4 0,-4 0 44,-2 0 0,4 4 0,-4-4 0,0 2-59,0 3 1,4-3 0,-4 2 0,0-1-23,1-1 0,2 6 0,-3-5 0,1 3 32,-1-3 1,3 5 0,-4-6 0,-1 1-3,2 1 1,-5-6 0,5 4 0,-1 0-47,-1 0 0,0-4 1,-4 4-1,-1 0 39,0 0 0,5-5 0,0 3 1,-1-2 74,-2 0 0,-2 6 0,0-4 0,0 0-2,0 1 0,5 2 0,1-3 1,-3 0-45,-1 1 0,-2 4 0,2-3 0,2 2 17,1-1 0,0-4 1,-5 4-1,0 1-144,0-2 0,-1 0 0,-3-6 0,-1 5 25,1 0 1,3-2-1,1 3 1,0 0 89,0 0 1,0-4 0,0 4-1,0 0 21,0 0 0,2-4 1,1 4-1,3 0-13,-3 0 0,-1 0 0,-2 3 1,0-1-10,0 1 0,0-3 0,0 2 0,0 0-27,0-3 0,-1 7 1,-3-6-1,-3 1-179,-2 1 0,5-6 258,-1 6 1,2-6 641,-3 6-419,5-7-113,-14 3-222,14-7 1,-14-2 0,5-3-95,-4-6 1,-2-3-1,-2-2 1,-2-2-53,-1-4 0,-8 3 0,3-8 0,-5 0 10,-1 2 0,0-5 1,2 5-1,2-2 136,1 1 1,2 6 0,-3-1 0,3 3 134,2 2 1,-1 0-1,5 0-56,-3 0 1,1 5 37,5 0 1,-2 6-480,-3-6-144,3 8 473,-5-4 0,7 14 81,0 4 1,5 3 0,3 2 0,0 2 61,5 3 1,1-1 0,2 6-1,0 3-50,0 1 0,0 0 0,0-1 0,-1-4 27,-5-2 1,5 4 0,-5-6 0,5-1 28,1-2 1,-6-2-1,-1 0 1,0 0 314,0 0 1,0 0 0,3 0-29,-1 0 0,-7 0 1,3 0 109,0 0 0,-5 0 1,1-2-107,-6-3 0,-3 1 0,-8-4 0,-4-1-358,0 0 0,-5 0 0,0-4 0,-2 3 0,-3-3 0,-3-1 0,-1 0 0,2 1 0,3 3 0,-3-1 0,3-5 0,-3 0 0,-2 0 0,0 0 0,2 0 0,1 0-349,2 0 1,2-2 0,-3-1 0,3-3-9483,2 3 9510,-6 1 0,11 2 0,-5 0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8:44.469"/>
    </inkml:context>
    <inkml:brush xml:id="br0">
      <inkml:brushProperty name="width" value="0.08571" units="cm"/>
      <inkml:brushProperty name="height" value="0.08571" units="cm"/>
      <inkml:brushProperty name="color" value="#E71224"/>
    </inkml:brush>
  </inkml:definitions>
  <inkml:trace contextRef="#ctx0" brushRef="#br0">289 48 8562,'16'0'3145,"-7"-1"-1849,-4-5 0,-3 3 1,-4-6-1003,-3 2 1,-4-4 0,-7 6 0,0 1 0,-2 2-1,-2 2 1,-3 0 0,-2 2-139,-3 3 1,3 4 0,0 7 0,2-1-111,3-5 1,2 4 0,2-3 0,2 3-237,3 2 1,4 0 0,7 1 0,0-1 817,0 0 0,0 5 0,2 0 1,3-1-171,6-2 1,9-8-1,1 1-52,-1 2 0,3-6 0,-2-2 0,1-3 0,-1-2-204,0 0 0,1 0 0,-6-2 0,0-3-302,0-6 0,-6-3 0,1-2 0,0 0-223,-2 0 0,3 0 1,-6 0-1,-3 0 121,-1 0 1,0 0 0,1-1 21,3 1 1,-1 6 795,-5-1 1,5 6 366,1-6 0,1 7-482,-2-1 1,-3 5 0,5 5-388,0 6 0,-3 3 1,5 2-1,-2 0-36,-4 1 1,4-1 0,1 0 0,0 0-357,5 0 0,-4-6 1,2 1-1620,1 2 1,-3-5-5452,2 3 7348,-8-7 0,-3-4 0,-9-9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8:48.486"/>
    </inkml:context>
    <inkml:brush xml:id="br0">
      <inkml:brushProperty name="width" value="0.11429" units="cm"/>
      <inkml:brushProperty name="height" value="0.11429" units="cm"/>
      <inkml:brushProperty name="color" value="#E71224"/>
    </inkml:brush>
    <inkml:brush xml:id="br1">
      <inkml:brushProperty name="width" value="0.08571" units="cm"/>
      <inkml:brushProperty name="height" value="0.08571" units="cm"/>
      <inkml:brushProperty name="color" value="#E71224"/>
    </inkml:brush>
  </inkml:definitions>
  <inkml:trace contextRef="#ctx0" brushRef="#br0">48 471 12376,'8'8'8262,"2"-2"-7498,-3-4 1,0-10 0,-7-4-1,0-8 1,-1-6-471,-5-5 1,3-8 0,-6-2-449,2 0 0,-4-3 0,4 6 0,0 3 0,0 1-119,3 2 0,2 7 1,1 3-586,-5 5 0,4 6 902,-3 0 0,3 15 0,2 1 0,0 9 451,0 8 0,6 3 0,1 8 0,0 3-162,0 2 1,-2 4-1,-3-4 1,2-3 26,1-1 0,0-2 0,-5-1 1,0-5-131,0-4 1,0-5-1,0 0 1237,0-1 473,0-8-1333,0 0 0,8-21-698,2-3 0,4-7 0,3 5 0,0 4-111,5 0 1,-3-1 0,8 1 0,2 2-228,1 1 1,2 7 0,-2-1-1,-1 3 26,-3 2 0,-1 0 1,4 0-1,-4 0-20,-2 0 1,-3 7 0,-8 4 102,-1 3 1,-8 2 0,3 0 0,-6 0-13,-6 0 1,-3 0 0,-7 1-1,0 0 224,0 5 1,-5-4-1,0 3 1,1-5 136,2-5 0,-3 3 0,-2-5 0,-1 1-405,1 1 1,0-7 0,3 1 0,-1-3-811,2-2 0,-5 0 0,3 0 0,1-2 1252,3-3 0,1-11 0,-1-9 0</inkml:trace>
  <inkml:trace contextRef="#ctx0" brushRef="#br1" timeOffset="729">738 294 9243,'-9'7'0,"2"4"1152,0 3 0,5 8 1,-5-1-376,0-1 1,5-3-1,-3-1 1,3 0-193,2 0 1,2 6 0,1-1 0,4-1 0,2-2 134,4-2 1,1-6 0,2-1 0,0-2-198,0-3 0,5-2 0,1-2 0,-3-2-268,-1-3 0,-2-4 0,0-7 0,0 0-230,0 0 1,-5 0-1,-2 0 1,-2 0 9,-3-1 0,-3 0 0,-1-3 0,-1-1-317,-5 1 1,-3 2 0,-7 4 0,0 2-676,0 1 0,-2 6 0,-1-4 0,-3 1-315,3 5 0,-4 1 0,1 4 391,3 3 1,1-1 0,4 7 0,1 1 376,3 2 0,6 2 0,-1 0 0,3 0-357,2 0 0,2 0 1,3-1 860,6-5 0,10 12 0,4-4 0</inkml:trace>
  <inkml:trace contextRef="#ctx0" brushRef="#br1" timeOffset="1151">1283 390 8357,'0'-16'0,"-2"2"1214,-3 3 1,1 4 0,-6 7-440,-3 0 1,1 2 0,-1 3 0,3 4-262,-3 0 1,6 7-1,0-2 1,2 6-60,-1 0 0,1-3 1,5 0-1,0-1 58,0 0 0,7 0 0,4 0 1,3 0 110,2 0 1,0-7 0,0-2 0,0-2-242,0 0 0,0 1 0,0-6 1,0-2-240,0-3 0,0 1 1,-1-7-1,-3-3-130,-1-5 1,-2-1-1,1-5 1,-3 0-48,1 0 0,-7 4 0,5-4 0,-6 0-503,-6 0 1,3 5 0,-8-1 0,-1 3 60,-3 2 0,-2 5 0,-3 3 0,-1-1-91,1 0 0,-3 5 0,1-1 0,3 3-8,1 2 0,-2 2 0,3 1 0,4 4-99,4 2 0,-1 2 1,4 7 10,3 3 0,1-3 0,4 5 0,1-1-300,3-1 0,6 2 0,-1-3 1,3 1 961,2-1 0,7-2 0,2-2 0</inkml:trace>
  <inkml:trace contextRef="#ctx0" brushRef="#br1" timeOffset="1437">1684 583 8569,'16'9'4328,"-7"-4"-3550,-4-10 1,-3-4 0,-2-7 0,0 0-403,0 0 0,0 0 0,0 0 0,0 0-244,0 0 1,-5-6-1,-1-1 1,1 0-159,-2 0 0,3-4 0,-5 4 0,2 0-321,4-1 0,-4-2 0,1 4 0,3 3-529,1 1 0,2 7 1,0 1-2118,0-3 1999,0 6 1,0 7 0,2 11-766,3 3 1759,4 2 0,7 0 0,0 0 0</inkml:trace>
  <inkml:trace contextRef="#ctx0" brushRef="#br1" timeOffset="1739">1925 230 8110,'16'0'938,"0"0"0,0-5 0,0-1 52,0 3 0,0-1 737,0-1 1,-6 3-944,1-3 0,-9 3 0,-2 4-799,-9 3 1,-5-1 0,-2 6-1,0 1-307,0-2 1,0 5-1,0-3 1,0 3-128,0 2 0,0-5 0,-1-2 0,1 0-340,0 0 0,6-4 1,-1 4-481,-1-2 0,4 5-107,3-1 1,3-2-480,2 2 1855,0-1 0,15 6 0,2 0 0</inkml:trace>
  <inkml:trace contextRef="#ctx0" brushRef="#br1" timeOffset="1964">1989 583 8110,'7'9'946,"2"-2"613,7-7 0,-6 0 0,-1-2-70,-2-3 0,-1 1 1,-6-7-234,0-1 1,-2-2 0,-3-1-918,-6 5 0,-3-3 0,-2 6 1,0 0-358,0 0 1,-6-4 0,1 6 0,1 1-472,2 3 1,2-5 0,0 1 0,0 1-618,0 2 1,6-3 0,-1 0-1,0-1 1106,2-1 0,-5-2 0,5-7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8:45.387"/>
    </inkml:context>
    <inkml:brush xml:id="br0">
      <inkml:brushProperty name="width" value="0.08571" units="cm"/>
      <inkml:brushProperty name="height" value="0.08571" units="cm"/>
      <inkml:brushProperty name="color" value="#E71224"/>
    </inkml:brush>
  </inkml:definitions>
  <inkml:trace contextRef="#ctx0" brushRef="#br0">1 246 9738,'0'-7'2457,"0"7"1,0 7-1,0 9 1,0 0-1775,0 0 1,0 2 0,0 4 0,0 4-455,0 5 0,0 1 0,0 0 0,0 0-21,0 0 1,0 2 0,2 0-1,1-1-117,3-2 0,4-5 1,-4 3-1,-3-4-248,-1-2 0,3-2 0,1-5 0,-3 0 157,-1 0 1,-2-5 75,0 0 1,0-6 3,0 6 1,0-9 12,0-2 1,-2-7 0,-1-11-1,-3-2 143,3-1 0,-1-8 0,1 3 0,-3-5-210,3-1 0,-4 0 0,1 0 0,3-2-61,1-3 1,2 1 0,0-5 0,0 2 8,0 3 0,0 2 0,0 2 0,2 0 91,3 0 1,4 6 0,7 1 0,0 1 240,0 5 1,5 1 0,3 4 0,-1 3 161,0 6 0,5 3 1,-3 2-1,2 0-463,0 0 1,-9 7-1,-1 6 1,-6 4-6,-4 5 0,4 6 0,-6-1 0,-3 1 0,-5-1 0,-6 3 0,-7-3 0,-2 2-1117,-4-3 1,-1 3 0,-5-8-1,3-3-467,2-5 0,-4-1 1,6-7-1,1-1 363,2-2 0,2-2 1,0-2-978,0-3 2198,7-4 0,-5-14 0,5-2 0</inkml:trace>
  <inkml:trace contextRef="#ctx0" brushRef="#br0" timeOffset="510">434 439 8534,'7'16'2681,"-3"-2"-1550,6-3 0,-6-11 0,1-11 0,-3-3-397,-2-2 1,0-2-1,-2-4 1,-1-3-584,-3 1 1,-4-7-1,2 3 1,1-6-232,0-4 0,-3 1 1,2 7-1,1 1-190,0 3 1,0 1 0,3-2-594,-1 5 0,0 10 698,5 1 1,0 15 0,0 1 0,2 9 382,3 8 0,-2 5 1,8 8-1,0 3 305,-2-3 0,3 4 0,-6-1 1,-1-2 101,2-3 1,-5-1 0,3-1 0,-3-5 231,-2-4 1,5-4 0,1-2 676,-3 0-464,-1-7-1003,-2-2 0,0-9 1,2-3-1,1-6-177,3-3 0,-1 1 0,-3-1 0,1-4 25,3 0 1,4 1 0,-2 0 0,0 1-21,5 0 0,1 0 0,2 0 0,0 0 41,0 0 1,0 6 0,2 1 0,2 2 190,1 3 1,0 2 0,-4 2 0,-1 2-209,0 3 1,-6 6 0,-1 9 0,0 3-427,0 2 1,-5-4 0,1 6 0,-3 0-259,-2-2 0,0-2 0,0-7 0,0 0-1970,0 0 0,-2-7 2735,-3-4 0,-4-3 0,-7-2 0</inkml:trace>
  <inkml:trace contextRef="#ctx0" brushRef="#br0" timeOffset="1244">1043 246 9005,'-7'-9'836,"4"0"0,-8 6 0,-2-1 0,1 6 0,-1 5-51,3 2 1,4 9-1,-2-4 1,0 2-231,5 4 0,1-1 1,2-3-1,0 0 245,0 0 1,0 6 0,2-1 0,3-1 253,6-2 1,3-4-1,2-2 1,0-3-426,0-2 1,0-1 0,2-6-1,2-2-583,1-3 0,0-4 0,-5-9 0,-1-2-46,-5-1 0,-1-8 0,-5 4 0,1-1-209,-1-1 0,-4 6 0,-4-4 0,-3 2-395,-2 3 0,0 2 0,-3 2 0,1 2-190,-1 3 0,-3 4 1,-1 7-1,0 0 15,0 0 1,0 2 0,0 1-429,0 3 0,7 6 0,4-1 1,3 3-312,2 2 1,0 6 0,0 1 1517,0 2 0,7 1 0,2 6 0</inkml:trace>
  <inkml:trace contextRef="#ctx0" brushRef="#br0" timeOffset="1742">1348 519 11243,'5'-18'2457,"1"-3"1,-1 3-1,-5-5 1,0-1-1984,0-2 1,-5-3 0,-1 1-1,1 3-811,-2 2 0,5 1 0,-5 6-2683,0 0 2278,5 0 0,-5 9 1,7 7-1,0 11 574,0 8 0,0 1 0,0 7 0,0 1 573,0 2 1,5-3 0,1-2 0,-3-2 407,-1-3 0,3 3 0,1-2 929,-3-1 0,-1-8-736,-2-1 0,0-6-560,0 6 1,0-9-241,0-2 0,0-2-189,0-9 0,-5 1 0,-1-6 1,3 0 6,1 0 1,2 0 0,0-2-1,0-2 17,0-1 0,0-1 0,0 6 0,2 0-4,3 0 1,-3 0-1,5 2 1,0 2 47,4 1 1,-2 0 0,1-3 0,3 2 246,1 1 1,2 7 0,0-1 0,0 3-216,0 2 0,6 0 1,-1 0-118,-1 0 0,-3 7 0,-1 4 0,0 5 0,-1 4-191,-5 1 0,3 7 1,-6-1-1,0 5-2041,0 6 1,-1-10-1,-6 4-1327,0-1 0,0-8 3559,0-2 0,0-3 0,0-2 0</inkml:trace>
  <inkml:trace contextRef="#ctx0" brushRef="#br0" timeOffset="2217">1797 310 9513,'16'6'1176,"0"-1"1,0 6 0,0-6 129,0-1 0,0-3 1,0-1-331,0 0 1,0 0-1,0 0-380,0 0 1,0-7-1,0-2 1,-1-1-125,-5-1 0,-1 6 0,-5-6-305,1-2 0,0-1 0,-5-2-381,0 0 1,-1 2 0,-5 1 0,-4 5-350,-5 0 0,5 3 1,-1 5-1,-1 0 244,-3 0 1,-1 0 0,0 2 0,0 3 290,0 6 1,5 8 0,3 3-1,0-3 263,5-1 1,-4 4-1,1-1 1,3-1 465,1-3 0,4-1 0,3 1 1,4-1 179,0 0 0,5 0 0,-3-2 0,3-2-458,2-1 0,0-2 0,0 3 1,0-3-424,0-2 0,6-1 0,-1-6 0,-1 2-1301,-2 3 0,-2-3-1914,0 3 0,-2-10 1,-3-8 3214,-6-6 0,-3-6 0,-2-7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8:41.841"/>
    </inkml:context>
    <inkml:brush xml:id="br0">
      <inkml:brushProperty name="width" value="0.08571" units="cm"/>
      <inkml:brushProperty name="height" value="0.08571" units="cm"/>
      <inkml:brushProperty name="color" value="#E71224"/>
    </inkml:brush>
  </inkml:definitions>
  <inkml:trace contextRef="#ctx0" brushRef="#br0">0 154 8434,'0'-16'999,"0"0"1,0 0 0,0 0-226,0 0 1,0 5 0,0 0 843,0-1 0,0 3 1042,0-2-682,0 1-1563,0 1 0,0 9 1,0 10-1,0 5-48,0 1 0,0 1 0,0 5 1,0 5-29,0 3 1,0 7 0,0 2-1,0 1 7,0-1 1,6 5 0,1-1 0,0 2-279,0-3 1,-2 3-1,-3-8 1,2-3-953,1-5 1,1-4 0,-6-6-1033,0 3 1,0-1-3402,0-5 5317,0-7 0,0-2 0</inkml:trace>
  <inkml:trace contextRef="#ctx0" brushRef="#br0" timeOffset="595">321 699 16511,'9'-7'3454,"-4"-4"-3156,-3-3 0,-2-4 0,0-1 1,-2-3-981,-3 3 1,3-5 0,-5 1-304,0-2 0,3 6 0,-4-3 1,-1 3-1306,0-3 0,5 5 1167,-1-5 1,3 13 448,2 9 0,2 7 0,1 9 674,3 0 0,13 0 0,-1 1 0</inkml:trace>
  <inkml:trace contextRef="#ctx0" brushRef="#br0" timeOffset="845">481 651 9267,'17'5'1244,"-1"1"1604,-8-1 1,0-7-1960,-8-3 1,0-4 0,0-7-1,0-2-506,0-3 0,0 1 0,0-7 1,-2-1-444,-4-2 1,5 3-1,-6 2 1,1 0-212,1 0 1,-2 5 0,3-1 0,-1 3-863,1 2 0,1 6 0,-1-1-3304,-1-2 2637,-1 6 0,6 2-363,0 10 2163,0-3 0,8 12 0,0-5 0</inkml:trace>
  <inkml:trace contextRef="#ctx0" brushRef="#br0" timeOffset="1116">706 282 8590,'16'0'3494,"-5"0"-600,-1 0 0,-6 2-2199,1 3 0,-5 4 1,-5 7-561,-6 0 0,2 0 1,-1 0-1,-3 0-342,-1 0 0,-2-5 1,0 0-1,0 1-1002,0 2 1,0-3 0,0 0-341,0 1 1,5-5 0,2 1 141,2-1 1,2 2 120,5 7 1286,0 0 0,0 0 0,0 0 0</inkml:trace>
  <inkml:trace contextRef="#ctx0" brushRef="#br0" timeOffset="1328">706 619 7971,'7'9'1151,"0"0"2542,4-4-2284,-4-3 1,-7 3-571,0-10 0,-7-4 0,-4-7-423,-3 0 1,3 0 0,1 2 0,-3 1-315,-1 2 1,-2 1 0,0-5-818,0 5 1,1 1 0,3 5 0,1-1-2381,-1 1 1,3 3-1158,-2 1 4252,8 0 0,-4 7 0,7 2 0</inkml:trace>
  <inkml:trace contextRef="#ctx0" brushRef="#br0" timeOffset="1768">898 459 9387,'16'0'1008,"-5"1"0,0 3-247,1 1 1,3 1-1,1-6 1,0 0-262,0 0 1,0-6 0,-2-1 0,-2 0-213,-1 0 1,-2-6 0,3 3-176,-1-5 1,-7 5 0,1-1 0,-3-1-25,-2-3 0,0 5 1,-2-1-1,-3 0-172,-6 2 1,2 0 0,-2 6-1,-1-2-129,-2 1 1,-8 8-1,1 4 1,1 3 161,3 2 1,0 10 0,1-7 0,0 3 135,0 5 0,2-7 0,3 5 1,4-3 185,0 3 1,5-4-1,-3 3 798,3-3 0,9-2 0,4 0-553,3 0 0,4-7 1,2-2-1,1-2-581,-1 1 0,3-1 0,0-5 1,0 0-1754,0 0 0,4 0 0,-5 0-461,-3 0 1,-8-7 2277,-6-4 0,4-3 0,0-2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8:52.263"/>
    </inkml:context>
    <inkml:brush xml:id="br0">
      <inkml:brushProperty name="width" value="0.08571" units="cm"/>
      <inkml:brushProperty name="height" value="0.08571" units="cm"/>
      <inkml:brushProperty name="color" value="#E71224"/>
    </inkml:brush>
  </inkml:definitions>
  <inkml:trace contextRef="#ctx0" brushRef="#br0">1 16 10108,'16'0'9830,"-7"0"-11506,-2 0 1676,-7 0 0,0-7 0,0-2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9:02.319"/>
    </inkml:context>
    <inkml:brush xml:id="br0">
      <inkml:brushProperty name="width" value="0.08571" units="cm"/>
      <inkml:brushProperty name="height" value="0.08571" units="cm"/>
      <inkml:brushProperty name="color" value="#E71224"/>
    </inkml:brush>
  </inkml:definitions>
  <inkml:trace contextRef="#ctx0" brushRef="#br0">505 177 8795,'16'0'3490,"0"0"0,-6 0-951,1 0 0,-9 0-2048,-2 0 0,-7 2 0,-9 2 0,0 1-28,0-2 1,-2-1 0,-2-2 0,-3 0-119,-2 0 1,4 6 0,-6-1-1,0-1-286,2-3 0,-5-1 0,3 0 0,-1 0-95,1 0 1,-1-5-1,6 0 1,1 1-86,-2 2 0,5 2 0,-4 0-741,5 0 1,1 0-2192,0 0 837,0 0 0,8 0 423,8 0 0,8 0 585,8 0 0,0 0 1,0 0 1207,0 0 0,0 15 0,0 2 0</inkml:trace>
  <inkml:trace contextRef="#ctx0" brushRef="#br0" timeOffset="427">473 402 8462,'16'0'970,"0"0"1605,0 0 0,-6 0 3285,1 0-4864,0-7 0,-4 5-468,-7-4 0,-9 5 0,-11 1-282,-1 0 1,-2 0-1,1 0 1,-4 1-22,-5 5 1,-1-3-1,0 6 1,0 0-97,0 0 1,0-5-1,0 1 1,2-1-257,3 1 1,-1-3-1,6 3 1,3-3-768,1-2 0,2 0-5135,0 0 3459,7 0 1,3 0 2569,12 0 0,3-7 0,7-2 0</inkml:trace>
  <inkml:trace contextRef="#ctx0" brushRef="#br0" timeOffset="1120">392 626 10830,'-8'-2'8562,"2"-3"-7743,4-6 0,8-5 0,1-3 0,2-3-515,3 3 1,1-6 0,-1 0 0,-1-2 0,1 2-54,3 2 0,-1 0 1,-2 3 128,-1-1 1,0 0-106,5 5 0,-2-1 1,-2 1-1,-3 0-20,-2 0 0,-1 6 0,-4 1 1,1 0 90,3 0 0,-3 4-296,-8-6 0,-4 6 0,-7-6-50,0-2 0,0 6 0,0 0 0,0 2 0,0-1 0,0-4 0,0 3 0,0-2 0,-1 0 0,1-4 0,0 3 0,0 6 0,0-1 0,7 1 0,4-1 0,-2 1-1134,2-6 0,-1 4 1,4-3 1133,-3 2 0,3-5 0,-5 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8:55.334"/>
    </inkml:context>
    <inkml:brush xml:id="br0">
      <inkml:brushProperty name="width" value="0.08571" units="cm"/>
      <inkml:brushProperty name="height" value="0.08571" units="cm"/>
      <inkml:brushProperty name="color" value="#E71224"/>
    </inkml:brush>
  </inkml:definitions>
  <inkml:trace contextRef="#ctx0" brushRef="#br0">81 321 20634,'0'-16'67,"0"0"0,-6-2 0,1-1 0,0-4-283,-3-2 1,5 3 0,-6-3-1,0 0-370,0 0 0,6 6 1,-3-3-1,3 6-3641,-3 6 972,5-5 2580,-7 14 0,8-5 0,0 12 1,2 4 674,4 5 0,3 1 0,7 0 0</inkml:trace>
  <inkml:trace contextRef="#ctx0" brushRef="#br0" timeOffset="253">257 289 7967,'2'9'6228,"3"-4"-4114,-3-3 0,5-9-1605,-7-4 1,0-3 0,0-2-1,-2 2 188,-3 3 0,3-3 1,-5 3-626,0-3 0,3-2 1,-5 0-425,2 0 1,-3 0 0,4 0-680,3 0 1,1 0 0,2 0-1735,0 0 2765,0 0 0,-7 0 0,-2 0 0</inkml:trace>
  <inkml:trace contextRef="#ctx0" brushRef="#br0" timeOffset="1108">770 401 9524,'14'-1'0,"-3"-5"864,-6-4 1,-3-6 0,-2-4-1,-2-1 1,-3 1 0,-6 4-1,-3 3 15,-2 3 1,-5 4 0,-1-2 0,3 0-577,1 5 0,-3 3 0,-1 3 0,3 5-243,1 0 1,2 3-1,0 5 1,1 0 154,5 0 0,-3 0 0,8 2 0,1 2 246,3 1 1,2 2 0,3-3 0,3 1-72,2-1 1,2-2 0,5-2 0,2-2-451,3-3 0,-3 1 0,3-7 0,-3-1-145,-2-2 1,0-2 0,0-2 0,-2-3 116,-3-6 1,1-3-1,-4-2 1,-1 0-1145,0 0 1,-2 0 0,-5-1 471,0 1 1,2 6 1023,3-1 1,-3 9 0,3 2 119,-3 9 0,-2 11 1,2 3-1,2 4 51,1 7 1,2-2 0,-3 5 0,1-3 153,-1-2 1,3 0 0,-2 2-1,-1 2-146,-3 1 1,-1 0-1,0-5 1,0 0-330,0 1 1,-1-3 0,-5-2-113,-4-1 0,1-7 0,-2 1 0,-2-3 0,-1-4-104,-2-3 1,0-2 0,0-6 0,0 3-518,0-3 0,-5-1 0,-3-4 0,1-1-1070,0-3 0,2-8 1,7 0-1,1-8-837,2-3 1,8-1 2525,-3-6 0,5-8 0,1-1 0</inkml:trace>
  <inkml:trace contextRef="#ctx0" brushRef="#br0" timeOffset="1550">1059 433 9726,'0'-10'3558,"0"-1"0,-2 8-2820,-3-3 1,3 12 0,-3 4-137,3 4 1,2-3 0,0 2 23,0 4 0,2 5 0,3 3 0,6-7 94,3-6 0,2-3 1,0 2-1,0-6-337,0-3 0,0-2 1,2 0-1,1 0-262,3 0 1,-1-7 0,-5-4-1,0-5-279,0-5 0,-5 3 0,-2-5 0,-2 1-247,-3 1 1,-3-6-1,-1 6 1,0 1-77,0 2 0,-1 2 0,-5 0 0,-4 2 110,-5 3 1,-1 2 0,0 6 0,-2-3 18,-3 3 1,1 1-1,-5 2 1,2 0-348,4 0 0,1 2 0,2 1 0,2 5-477,3 0 0,-2 3 1,8 5 317,2 0 0,1 0 1,4 0 15,3 0 0,6-5 0,8 0 0,3-1 842,-3-1 0,6 6 0,0-7 0</inkml:trace>
  <inkml:trace contextRef="#ctx0" brushRef="#br0" timeOffset="1996">1604 449 8976,'9'-7'1028,"-2"4"364,-7-8 1,0 6-565,0-6 0,-2 6 0,-3-4-828,-6 2 1,-3 1 273,-2 6 0,2 2 0,3 3 531,6 6 1,3 3 0,2 2-143,0 0 0,5 1 0,2-3 0,2-2 433,4-1 0,1 0 1,2 3-711,0-3 0,0-4 0,0-7-583,0 0 1,0-2 66,0-3 0,-2-4 0,-3-7 0,-5 0-506,-5 0 0,5 0 0,-1-1-68,-1 1 0,-3 0 1,-1 0-1,-1 2 349,-5 3 0,3-1 1,-8 5 246,-2-2 0,-1 5 0,-2-1-3,0 3 1,5 2-1,1 0 1,-1 2 426,2 3 1,-5-1-1289,3 7 1,2-6-1068,-1 6 1,4-8 2038,-4 3 0,6-19 0,-3-5 0</inkml:trace>
  <inkml:trace contextRef="#ctx0" brushRef="#br0" timeOffset="2823">2085 466 9403,'5'-11'0,"3"0"0,-1-1 924,0-3 1,-2-1 0,-5 0 0,0 0 0,-2 0 0,-3 2 0,-6 2 218,-3 1 1,-2 7 0,0-1-1,-2 3-1053,-3 2 1,1 2-1,-5 2 1,2 3-495,4 2 0,-5 1 0,3 8 0,3 2 306,6 1 0,-1 2 0,6-3 0,0 1 29,0-1 1,1 3-1,8-2 1,2 1 677,1 1 0,8-5 0,-1 5 0,6-4 64,3-3 1,6 4 0,-6-11 0,-1 0-492,-2-4 0,-2-3 0,0-2 0,0-2-333,0-3 0,-5 1 0,-2-8-201,-2-6 0,-2-3 0,-5-6 0,0 6-71,0 3 1,0 2-1,2 0 1,1 0 381,3 0 1,-1 5 594,-5 0 0,7 8 1,2-1-110,0 8 0,3-1 1,-4 10-1,-1 5 111,0 6 1,5 1 0,-1 2 0,2 2-327,-3 1 1,3 2 0,-6 0 0,0 0-143,0 0 1,-2 0 0,-5 0 0,0 0-77,0 0 0,-1 1 1,-5-1-1,-4 0-171,-5 0 0,-1-6 1,0-1-1,0-3-102,0-8 0,-5 0 0,-1-8 0,3-3-375,1-1 1,0-2-1,-1 0 1,-3-2-1375,3-3 1,1-9 0,4-10-1593,3 0 1,-2-5 3601,8-8 0,0-4 0,5-7 0</inkml:trace>
  <inkml:trace contextRef="#ctx0" brushRef="#br0" timeOffset="3108">2406 658 9068,'2'-14'0,"1"1"0,2 3 2069,-1-3 0,-2-1 0,-2-4 1,0-3-856,0-6 1,0 2 0,0-2 0,0-1-1011,0-3 1,-7-6 0,-2 0 0,-2 1-840,0 2 0,2 7 0,-1 2 0,3 4-897,0 7 0,5-2-1359,-4 5 0,5 6 702,1 5 1,1 7 2188,5 9 0,3 0 0,7 0 0</inkml:trace>
  <inkml:trace contextRef="#ctx0" brushRef="#br0" timeOffset="3534">2630 482 8404,'16'0'1799,"0"0"-902,0 0 1,-5 0 0,0 0 0,1 0-96,2 0 0,-3 0 1,0 0-1,1 0-274,3 0 1,1 0 0,0 0 0,0-2-159,0-4 1,-2-2 0,-2-7-240,-1 5 1,-7-5 0,1 5-265,-3-5 0,-4-1 1,-3 2-198,-6 3 1,-3-3 0,-2 5 126,0 0 1,-6 2 0,1 7 0,1 2 179,3 3 0,0-1 0,1 7 1,0 1 328,0 2 1,2 8 0,2-1-1,3 0 354,2 3 1,1-7-1,6 7 1,0-3 204,0 0 0,2 3 0,3-5 0,6 2-202,3-1 1,2-2 0,0-2-716,0 0 1,0-5 0,1-2-1,-1-2-738,0-4 1,5 1-1,0-1 1,-1 3-1026,-2-3 1,-2-3-1,0-5 1,-2-6 1814,-3-3 0,3-2 0,-5 0 0</inkml:trace>
  <inkml:trace contextRef="#ctx0" brushRef="#br0" timeOffset="3807">3175 706 9170,'9'0'1758,"-1"0"-1758,-16-7 0,-1 5 0,-7-5 0</inkml:trace>
  <inkml:trace contextRef="#ctx0" brushRef="#br0" timeOffset="4824">3576 401 10477,'-1'-16'889,"-5"0"1,-3 2-1,-7 3 1,0 6-1,0 3 1,0 2-1,0 0 1,0 0-338,0 0 1,0 7 0,0 4-335,0 3 0,5 2 1,2 0-1,2 0 117,4 0 1,1-5-1,2 2 1,0 3 273,0 3 0,2 3 1,3-5-1,6 3-237,3 1 0,2 6 0,0-5 0,0-3-954,0-1 0,5-4 0,1-1 0,-3-4-300,-1-2 0,-2-2 1,0-5-1,0-2-1055,0-3 1,0-4 0,1-9 0,-3-1 672,-4-3 0,5-5 0,-6 6 0,1 2 1264,1 1 0,-6 3 0,4 3-369,-2 1 1855,-1 1 2481,-6 1-2734,0 2 1,-2 8 0,-2 5-70,-1 4 0,0 5 0,5 1-448,0 0 0,0 5 0,1 0 748,5-1 1,3-2-1,7-2-685,0 0 1,0-7-1,0-4 1,0-3-780,0-2 0,0 0 0,0 0 0,0-2 0,0-3 0,-5-4 0,-1-7 0,1 0 0,-2 0 0,0-6 0,-5-1 0,1 0-70,-2 0 1,-1-4 0,-2 4 0,-2 0-443,-3 0 0,-4 0 0,-7 5 0,0 0 284,0 4 0,0 3 0,-2 0 1,-1 4 210,-3 0 1,1 5-1,5-3 1,0 3-156,0 2 0,1 2 1,3 2-1,3 3-703,2 2 0,2 1 0,5 6 0,0 0-923,0 0 0,0 0 0,0 0 0,0 0-2934,0 0 4732,7 1 0,9 6 0,9 2 0</inkml:trace>
  <inkml:trace contextRef="#ctx0" brushRef="#br0" timeOffset="5399">4057 674 9604,'16'0'5564,"-7"-2"-4374,-3-3 0,-5-4 0,-1-7-839,0 0 1,0-2 0,0-2 0,0-1-311,0 1 1,0-4-1,0-1 1,0 0-580,0 3 0,0 4-96,0 2 0,8 8 385,2 2 1,5 4 0,1 2 0,0 2 266,0 4 0,0-3 0,2 8 1,1 1-1,3 1 113,-3-3 1,-6 5-1,-3-5 1,1 5 248,-2 1 1,3 0 0,-5 0 101,2 0 0,-5 0 0,1 0 17,-3 0 0,-2 0 303,0 0-515,0-7 1,0-4-99,0-10 1,0-6-1,0-8-170,0-3 0,0-1 0,2 3 0,1-1 120,3 1 0,1 3 0,-4 1 0,5 0 185,0-1 0,-2 1 1,5 2-1,-1 2-34,-1 1 0,5 7 1,-3-3-1,3 2-37,2 0 1,0-1-1,0 6 1,0 0-263,0 0 0,1 2 0,-1 2-394,0 1 0,-6 7 0,-1-1 0,-2 3-186,-3 2 0,3 2 1,-2 4-1,-1 4-91,-2 5 1,-2-5 0,0 1-1,0 0-810,0-2 1,0 3-1,0-6-876,0-3 0,-7-3 2366,-4-5 0,-3-11 0,-2-9 0</inkml:trace>
  <inkml:trace contextRef="#ctx0" brushRef="#br0" timeOffset="6159">4875 337 9470,'7'2'2823,"-5"2"0,3-15-976,-3-2 1,-2-3-1654,0-5 1,0-2 0,0-4 0,0 6-271,0 3 1,0 2 0,0 0 0,0 0-712,0 0 0,0 5 0,0 0-2338,0-1 486,0-2 1773,0 5 1,2 3-1483,3 12 2348,4 3 0,7 7 0,0 0 0</inkml:trace>
  <inkml:trace contextRef="#ctx0" brushRef="#br0" timeOffset="6351">5020 241 8341,'10'5'8057,"1"1"-1971,0-1-5696,-2-5 1,-2-7 0,-7-4-1,0-3 1,0-2-566,0 0 1,-2 0 0,-2 0 0,-1 0-664,1 0 1,3 0 0,-1 0-3054,-4 0 0,5 5 3891,-5 0 0,12 8 0,3-4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8:54.399"/>
    </inkml:context>
    <inkml:brush xml:id="br0">
      <inkml:brushProperty name="width" value="0.08571" units="cm"/>
      <inkml:brushProperty name="height" value="0.08571" units="cm"/>
      <inkml:brushProperty name="color" value="#E71224"/>
    </inkml:brush>
  </inkml:definitions>
  <inkml:trace contextRef="#ctx0" brushRef="#br0">16 64 12539,'11'-5'2829,"0"0"1,-6-6 4864,6 6-6768,-8-8 0,5 10 1,-7-6-927,5 1 0,-5 3-2411,7 5 0,-10 0-2505,-4 0 1,3 0 4617,-8 0 0,8 7 0,-4 2 0</inkml:trace>
  <inkml:trace contextRef="#ctx0" brushRef="#br0" timeOffset="185">0 193 11991,'16'1'3665,"1"5"1,-7-5-1532,1 5-5850,-8-4 3716,5-2 0,-16-8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3:43.629"/>
    </inkml:context>
    <inkml:brush xml:id="br0">
      <inkml:brushProperty name="width" value="0.08571" units="cm"/>
      <inkml:brushProperty name="height" value="0.08571" units="cm"/>
      <inkml:brushProperty name="color" value="#E71224"/>
    </inkml:brush>
  </inkml:definitions>
  <inkml:trace contextRef="#ctx0" brushRef="#br0">3190 49 8432,'5'11'0,"2"-2"1729,2-2 1,-3-2-292,4-5 0,-6-2-527,1-3 1,-5 3-499,-5-3 0,1 3 0,-6 2-124,-3 0 0,4 5 0,-1 1-89,-3-3 0,-1-1 0,-2-2-47,0 0 0,0-2 0,0-1 26,0-3 0,0 1 0,0 5 1,0 0 51,0 0 0,0 0 0,0 0 195,0 0 0,-1 0 0,1 0-201,0 0 1,0 0 0,0 0-207,0 0 0,0-5 0,0-1 1,0 3 77,0 1 1,0 0 0,0-1 11,0-3 1,0 1-1,0 3 1,0-1 31,0-3 0,0 1 1,0 5-1,0 0 13,0 0 1,5 0 0,0 0 0,-1 0-131,-2 0 1,-2 0 0,0 0 0,0 0-42,0 0 1,-1 0 0,1 0 0,0 0 81,0 0 0,0 0 0,0 0-92,0 0 1,0 0 0,0 0 166,0 0 0,0 0 0,0 0 0,0 0-98,0 0 1,0 0-1,0 0 1,0 0-51,0 0 1,0 0 0,0 0 45,0 0 0,0 0 0,0 0 35,0 0 0,0 0-44,0 0 1,0 0-1,0 0-25,0 0 1,5 0 0,0 0 25,-1 0 0,-3 0 1,-1 0-15,0 0 0,0 0 0,0 0-28,0 0 1,6 0-1,-1 0 14,-2 0 1,-1 0 0,-2 0 56,0 0 1,5 0 0,1 0 81,-3 0 1,-1 0 0,-2 0-18,0 0 0,5 0 0,0 0-129,-1 0 1,-2 0-1,-2 0 1,0 0 2,0 0 0,5 0-86,0 0 0,1-5 1,-6-1-36,0 3 1,5 1-1,0 2 1,-1 0 116,-3 0 0,-1 0 0,0 0 112,0 0 0,6 0 1,-1 0-2,-2 0 1,5 0-1,-3 0 1,-2 0-90,-1 0 1,-2 0 0,0 0-25,0 0 1,0 0 0,0 0 15,0 0 0,0 0 1,0 0 66,0 0 0,0 0 0,0 0 92,0 0 0,0 2 1,0 1-38,0 3 1,0-1 0,0-3 0,-1 1-131,1 3 0,0-1 0,0-3 0,0 1 0,0 3 0,0-3 0,0-1 0,0-2 0,0 0-15,0 0 1,5 0-1,1 0 1,-3 0 33,-1 0 0,-2 0 1,0 0-20,0 0 0,0 0 0,0 0 0,0 0 0,0 0 0,0 0 0,0 0 0,0 0 0,0 0 0,0 0 0,0 0 0,0 0 0,-1 0 0,1 0 0,0 0 0,0 0 0,0 0 0,0 0 0,0 0 0,0 0 0,0 0 0,0 0 0,0 0 0,5 5 0,1 1 0,-3-3 0,-1-1 0,-2-2 0,0 0 0,0 0 0,5 0 0,1 0 0,-3 0 0,-1 0 0,-2 0 0,0 0 0,5 0 0,0 0 0,-1 0 0,-2 0 0,-2 0 0,0 0 0,0 0 0,0 0 0,-1 0 0,1 0 0,0 0 0,6 0 0,-1 0 0,-1 0 0,-3 0 0,-1 0 0,0 0 0,0 0 0,0 0 0,5 0 0,1 0 0,-3 0 0,4 0 0,-1 0 0,4 0-3750,-4 0 2375,6 0 1,-1-2-1,10-1 1375,6-3 0,3-6 0,2 3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9:06.657"/>
    </inkml:context>
    <inkml:brush xml:id="br0">
      <inkml:brushProperty name="width" value="0.08571" units="cm"/>
      <inkml:brushProperty name="height" value="0.08571" units="cm"/>
      <inkml:brushProperty name="color" value="#E71224"/>
    </inkml:brush>
  </inkml:definitions>
  <inkml:trace contextRef="#ctx0" brushRef="#br0">240 161 10234,'-7'-11'0,"-4"2"0,-3 2 743,-2 3 1,3 3 0,-1 1 0,-4 1-1,0 3 1,0 3 0,2 0-486,0 0 0,0 6 0,0-4 0,2 1 0,1-1 0,5 0-243,0 0 1,5-4 0,8 4 112,6-2 1,3 6 0,2-4 0,0 2 40,0-1 1,7 1 0,2 5 0,2 0-97,0 0 1,0 2-1,3 1 1,-3 3-70,-6-3 0,-3 5 0,-4-3 0,-1 0 22,-3 2 1,-6-5 0,1 5 0,-5-1 118,-5-1 0,1 1 0,-6-6-66,-3 0 1,-1 0 0,-2-2-1,0-3 1,-2-6 2,-3-3 0,3-2 0,-4 0 0,5 0-156,0 0 1,3-7-1,2-4 103,1-3 1,2-4-1,-2-2 1,6-1 151,3 1 0,4-3 0,3 0 0,6 0-28,3 0 1,4-6 0,2 4 0,1-2 77,-1 1 1,3 4-1,-2-4 1,-1-1 108,-2 2 1,-4-4-1,-2 6 1,-3 0-30,-1 0 1,-3 2-1,-5 5 1,0 0-170,0 0 0,-2 1 1,-3 3-1,-6 3-3,-3 2 0,-2 1 1,0 6-843,0 0 0,0 0 0,0 2 0,0 2 0,1 3-494,5 2 1,-5 1-1,6 7 1,1-1-141,2 0 1,-1-6 0,2 1 0,1 1 71,2 3 0,4 1 0,4 0 1265,4 0 0,4 0 0,3 0 0</inkml:trace>
  <inkml:trace contextRef="#ctx0" brushRef="#br0" timeOffset="187">576 594 11852,'16'0'4915,"0"0"0,-7-2-6769,-3-4 0,-6-2 1854,-6-9 0,-3-6 0,-7-2 0</inkml:trace>
  <inkml:trace contextRef="#ctx0" brushRef="#br0" timeOffset="985">945 145 9069,'0'-16'975,"-2"1"1,-3 5 0,-6 4 0,-5 4 0,-3 2 0,-3 0-435,3 0 0,-4 0 0,1 2 0,3 2-910,1 1 0,-2 8 0,2-4 1,6 1-456,3 1 0,-2-6 0,6 6 493,1 1 1,4 3-1,6 1 1,6 0 317,8 0 0,-1 0 0,8 2 0,0 1 1005,-2 3 0,3-1 0,-4-3 0,-1 1-323,0 3 1,-2-1-1,-5-5 1,-2 0-410,-3 0 1,2 0 0,-8 0 0,-1 0-131,-3 0 0,-2 0 1,-3 0-1,-3 1 59,-2-1 1,-2-6-1,-5-1 1,0-2-187,0-3 0,0-2 0,0-4 0,0-2-419,0-1 0,0-13 0,2 2 154,3-2 0,-1-1 0,6-1 0,3-3 0,1 0 63,2 0 1,2 1-1,3 4 1,6-1 119,3-3 0,2 1 0,0 5 1,0 0 221,0 0 0,-2 0 0,-1 0 0,-2 0-64,1 0 0,-3-6 0,0 1 1,-2 1 5,-4 3 0,-1 1 1,-2 0-1,0 0 125,0-1 0,-7 3 1,-4 4-1,-1 2-42,1 1 1,-8 5-1,3-3 1,-2 3-399,0 2 0,2 0 0,0 2-533,0 3 0,0 3 1,0 4-1,0-1-282,0 1 0,7 3 0,4 1-3369,3 0 4414,2 0 0,7 7 0,2 2 0</inkml:trace>
  <inkml:trace contextRef="#ctx0" brushRef="#br0" timeOffset="1156">1186 529 8067,'16'8'0,"0"0"0,0 1 547,0-3 0,-7-3 0,-2 1 8773,0 1-10602,-5 1 0,0-14 1282,-8-2 0,-6-12 0,3-3 0</inkml:trace>
  <inkml:trace contextRef="#ctx0" brushRef="#br0" timeOffset="2086">1603 96 8030,'0'-16'1000,"0"0"1,0 0-1,-2 2 1,-3 3-1,-6 6 1,-5 3 0,-4 2 318,-1 0 0,-2 0 0,3 0 0,-1 0-1574,1 0 0,2 0 0,2 0 0,0 2 305,0 3 1,5-1-630,1 7 0,6-1 1,1 6-110,6 0 0,6 2 0,7 2 1,2 3 1148,3 2 1,-1 0 0,5 3 0,-2-1-14,-3 2 0,3 1 0,-2 0 1,-3-1-89,-6-3 0,1-4 1,-8 3-1,-1 0-263,-2 0 0,-2-6 0,0 3 0,-2-5-140,-3-1 0,-4-5 0,-7-2 1,0-2-164,0-3 1,-1-2-1,1-2 92,0 0 1,0-2-1,0-4 1,0-4-1,2-5-9,3-1 0,-1 0 0,7 0 1,-1 0-131,-1 0 1,5-5 0,-3 0-1,5 1 302,5 2 1,-1 4-1,7 1 1,1 3 70,2-3 1,8-1 0,-1-4-1,0-1-66,3-3 1,-7 1-1,7 3 1,-3-2 79,0-1 1,-1-6-1,-8 6 1,-1 1 599,2 3 0,-6 0 0,-2 1 156,-3 0 0,-4 2-755,-3 3 1,-4-1 0,-7 7 0,-2 1 0,-2 2 123,-1 2 0,-6 0 0,6 0 0,-1 0-750,-1 0 1,5 2 0,-3 2-2958,3 1 0,4 7 1920,3-1 0,4 3 0,7 2 23,0 0 0,7 2 1505,4 4 0,10 3 0,4 7 0</inkml:trace>
  <inkml:trace contextRef="#ctx0" brushRef="#br0" timeOffset="2262">1875 545 8161,'11'15'594,"0"-5"1,-1-2 3582,6-8 1,-7-2-4538,-3-4 1,-6 3 0,-4-8 0,-3-1 359,-2-3 0,-2-8 0,-5-2 0</inkml:trace>
  <inkml:trace contextRef="#ctx0" brushRef="#br0" timeOffset="3062">2501 513 8824,'5'11'2190,"0"0"1,2-9-1,-3-2 1,1-9-1065,-1-6 1,-2-6 0,-2-2 0,0 0-988,0 0 1,-6-11 0,1 2-1,1-2-102,3 0 0,1 0 1,0-2-1,0 1-161,0 4 0,0-4 0,0 8-534,0 4 1,0 3 0,0 4-456,0 0 335,0 7 1,0 9 0,0 11 0,0 5-400,0 5 0,0-3 0,0 4 0,0-4 316,0-2 0,-2 0 1,-2 0-1,-1 0 334,1 0 0,3 0 0,1 0 232,0 0 0,0 0 938,0 0 1,0 0 1080,0 0 1,0-5 1950,0-1-2950,-7-6 0,3 3 0,-7-7 1,-1 0-255,-2 0 0,-3 0 0,1 0 0,0 0 228,0 0 1,0 0-1,0 0 1,-2 0-114,-3 0 0,3-2 0,-3-1 1,1-3-292,-1 3 1,3 1 0,-3 0 0,3-1-140,2-3 1,0 1 0,0 3-117,0-3 0,2 1 0,1-5-325,2 2 0,8-5 0,-3 1 1,5-3-833,1-2 1,0-7 0,0-4 0,1-2-264,5 3 0,-4-3 0,3 8 0,-3 1 1380,-2 2 0,0 2 0,0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9:20.678"/>
    </inkml:context>
    <inkml:brush xml:id="br0">
      <inkml:brushProperty name="width" value="0.08571" units="cm"/>
      <inkml:brushProperty name="height" value="0.08571" units="cm"/>
      <inkml:brushProperty name="color" value="#E71224"/>
    </inkml:brush>
  </inkml:definitions>
  <inkml:trace contextRef="#ctx0" brushRef="#br0">722 1652 9002,'0'-16'907,"0"6"1,0-1-1,-2-1 1,-3-3-1,-6 1-348,-3 3 0,-2 2 0,0 6 0,-2-3 0,-2 3 0,-3 1 0,0 2 0,-2 0-437,0 0 1,0 0 0,-3 0 0,3 0-144,2 0 1,-4 0 0,4 2 0,0 1-70,-1 3 0,-4 5 0,3-4 0,0 0 27,4 0 1,-3 4 0,3-4-1,1 2 80,3 3 1,1-3 0,0 2-1,0 1 91,0 2 0,5 4 0,0 2 1,0 1-76,3-1 1,-1-2-1,5-1 1,-1 3 3,1 1 0,-3 3 0,2-5 0,1 3 129,2-3 0,2 4 0,0-1 1,0-1 96,0 2 0,0-5 0,0 5 0,0-1 47,0-1 1,2 2 0,2-3 0,1 1-43,-1-1 1,3-2-1,0-1 1,0 3-163,0 1 0,6 1 1,-5-6-1,3 0-195,0 0 1,0-5 0,3-1 0,-2 3-14,-1 1 0,0 0 0,5-1 1,0-4 85,0-2 0,0 5 0,0-3 0,0 2-50,0-1 1,0-6-1,0 3-42,0 0 0,0-5 0,0 3 0,0-3-88,0-2 0,0 0 0,0 0 0,0 0 36,0 0 0,0 0 0,0-2 1,0-1 11,0-2 0,0-3 1,1 3-1,-1-4-115,0 0 0,0-5 0,-2 3 0,-2-1 157,-1 1 1,0-3-1,5 3 1,0-3 183,0-2 0,-5 2 0,-1 1 0,1 2 31,-2-1 1,5-2 0,-5-2 0,2 1-52,-1 5 0,-4-10 0,3 4 0,-2-2-1,-4 0 1,4 2 0,1 0-1,-1 0 52,0 0 0,0 0 0,-4-2 0,3-1 73,-3-2 1,-1-1-1,-2 6 1,2-2 103,3-3 0,-3 3 0,3-5 0,-3 2-87,-2-1 0,0 1 1,-2 3-1,-1-2 31,-2-1 1,-3 0 0,5 5 0,-4 0-89,-2 0 0,-2-1 1,-5 1-115,0 0 0,0 2 0,0 2 0,0 3 10,0 2 1,0 0 0,0 3 0,0-1 104,0 1 1,0 2-1,0 2 1,0 0 123,0 0 0,0 0 0,0 0-78,0 0 0,-1 2 0,1 2-311,0 1 1,6 2-513,-1-2 1,2-1 0,-3 5-421,1-2 1,0 4-4712,-5-6 5765,7 0 0,-5 3 0,5 0 0</inkml:trace>
  <inkml:trace contextRef="#ctx0" brushRef="#br0" timeOffset="1240">706 1572 9271,'11'0'1409,"-2"-2"0,-1-3 1,0-6-1,0-3-766,1-2 1,-3 0-1,3-2 1,0-1-484,-1-3 1,-2-4 0,4 2 0,1 1 10,-2 0 0,5-5 0,-3 1 0,3-2-78,2 3 1,0-5-1,0 6 1,0-1-74,0-1 1,6 0 0,-1-3 0,-1 1 56,-2 3 0,3 1 0,0-4 1,-1 4-323,-2 2 0,-2-4 0,0 6 0,0 0 3,0-3 0,0 7 0,0-5 1,0 3 156,0-3 0,-2 4 0,-1-3 0,-3 5 78,3 5 1,-4-3 0,2 3 129,1-3 1,-3 3 141,2 1 0,-6 6 400,6-1-570,-8 3 1,4 4-91,-7 3 1,0 4 0,0 7 0,0 0 29,0 0 1,0 2 0,0 2 0,0 1-12,0-1 0,-1 3 1,-3 0-1,-1 0 32,1 0 0,-3 4 0,2-4 0,1 0-3,2 0 1,-3 4 0,0-5 0,1-3-127,2-1 1,-3-2 0,0 0-212,1 0 192,-5-7 81,7-2 0,-5-9 1,7-3-95,0-6 0,0-5 1,0-3-23,0-3 0,2-6 1,2 1-1,3-1 1,0-1 88,0 2 1,0 6 0,-3-6-1,1 1 242,-1 1 1,-1-4 0,1 8 0,1 1 298,-1 2 1,-3 2-1,-1 0 553,0 0 0,0 0-292,0 0 0,-1 0-601,-5 0 1,3 7-1,-8 2-104,-2 0 0,-1 5 0,-2-3 0,-2 3-25,-3 2 0,3 0 0,-3 0-10,3 0 0,-3 0 0,-1 2 1,3 1-1,1 4 91,2 2 1,0-3-1,0 3-221,0-2 0,5 3 1,2-2-2528,2 0-3868,2-4 6501,5 3 0,7-7 0,2 0 0</inkml:trace>
  <inkml:trace contextRef="#ctx0" brushRef="#br0" timeOffset="1859">1828 466 15722,'0'-16'0,"0"0"286,0 0 1,0 0-1,0 0 1,-1 0-1,-3 0 1,-3-2-1,0-2-360,0-1 1,-4-1 0,6 6-1530,1 0 0,0 2 1,1 2-355,-2 1 1142,-1 7 1,8-3 123,3 7 0,-3 2 1,5 2 690,0 1 0,2 7 0,7-3 0</inkml:trace>
  <inkml:trace contextRef="#ctx0" brushRef="#br0" timeOffset="2205">2037 402 8032,'0'7'1923,"0"-7"0,0-9 1,-2-5-507,-3-2 1,3 0 0,-5-1-1,1 1-1029,1 0 0,-2 0 0,3 0 0,-1 0-260,2 0 0,-5 0 0,3 0-190,1 0 0,-3 0 1,2 0-1631,1 0 1,3 5-3982,1 1 5673,0 6 0,0-3 0,0 7 0</inkml:trace>
  <inkml:trace contextRef="#ctx0" brushRef="#br0" timeOffset="3022">2534 337 10828,'-7'-10'0,"-4"1"0,-3 2 0,-2 3 0,0 2 851,0 2 0,-2 8 0,-2 2 0,-1 3 0,1-1 0,1-1 0,-1 1 0,1 3-1106,4 1 0,-1-2 0,7-2 41,0-1 0,2 0 0,7 5 193,0 0 1,7-5 0,4-3-1,5 1 288,6 0 0,-3-3 0,8 4 1,0 1 240,-2-2 0,3 5 1,-7-3-1,-1 1 215,-2-1 1,-2 3 0,-2-3-399,-3 3 1,-4 2 0,-7 0 0,0 2-144,0 3 0,-7-3 0,-6 4 0,-4-6-511,-5-6 1,-5 3-1,4-8 1,0-1-1306,0-2 1,-4-2 0,6-2 0,1-4-599,2-4 0,4-6 2232,3-6 0,4-3 0,7-7 0</inkml:trace>
  <inkml:trace contextRef="#ctx0" brushRef="#br0" timeOffset="3574">2710 466 8144,'11'5'636,"0"0"0,-6 3 0,6-5 0,1 3 105,2-3 1,-3-1 0,0-2 0,1 0 0,3 0 0,1 0 182,0 0 0,0-2 0,0-3-543,0-6 0,-6-1 0,-1-1 28,-2 2 1,-1 1-443,-6-6 0,-7 1 1,-4 5-1,-3 4-210,-2 5 0,0 1 1,0 0-1,-2 0 50,-4 0 1,5 7 0,-5 3 0,4 3-174,2-2 1,0 3 0,2-3 0,3 3 376,6 2 1,-2 0 0,2 0 0,1 0 964,2 0 0,4 0 0,3 0-170,6 0 1,3 0 0,2 0 0,2-2-321,4-3 1,-5 3 0,5-5 0,-4 4-550,-2 3 1,0-9 0,0 7 0,0-3-1212,0-2 0,0-6 0,0 3-2102,0-5 0,0-1 3376,0 0 0,7-7 0,2-2 0</inkml:trace>
  <inkml:trace contextRef="#ctx0" brushRef="#br0" timeOffset="3933">3384 386 8915,'14'-2'1828,"-3"-4"1,-6 3 0,-10-6-1439,-6 2 1,-3 2-1,-4 6 1,-2 3-298,-1 1 0,-6 8 1,4-3-1,0 5-90,0 1 0,1 0 1,8 2-1,2-1 516,1-1 1,7 9-1,-1-9 257,3 2 1,2 0-1,2-4 1,2-1-222,1-3 1,7 1 0,-1 3-1,3-1-245,2-2 1,0-3 0,1 5-1,-1-4-769,0-2 0,0 4 0,0-6-1489,0-1 0,0-3 1,0-1-3943,0 0 5890,-7 0 0,5-14 0,-5-4 0</inkml:trace>
  <inkml:trace contextRef="#ctx0" brushRef="#br0" timeOffset="4896">3464 386 12187,'0'-8'762,"0"10"0,0 13 0,0 8-476,0 2 0,0-2 0,0-5 1,0 1 251,0 3 1,5 1 0,2-4-7,2 3 1,0-1-1,4-5-192,-3 0 0,1-5 0,5-2-47,0-2 1,0-2-1,0-5-28,0 0 0,-5 0-108,0 0 1,-2-2-1,3-1-118,-1-2 0,-8-8 1,4 2-20,1-3 0,-7-2 0,5 0 1,-5 0-135,-1 0 1,0 0 0,0 0 0,0 0 17,0 0 1,0-6-1,0 1 1,0 1 25,0 3 0,0 6 1,0 0 83,0-1 1,0-2 616,0-2 1,0 5 398,0 0-970,0 8 0,6-3 0,-1 12-638,-1 4 0,3 5 0,-2 2-298,-1 5 1,3-3 0,0 6 0,2 0 0,2-2-1603,-2 1 1,5-3 0,-5-5 2477,0 0 0,5 0 0,-5 0 0</inkml:trace>
  <inkml:trace contextRef="#ctx0" brushRef="#br0" timeOffset="5302">3913 658 8210,'7'9'3100,"2"-2"1,5-9-2481,-3-3 0,-4-4 0,-7-9 0,0-1-78,0-3 0,0-1 0,-2 2 0,-1-4-614,-3 0 1,-4-5 0,4 5-614,3 0 593,-6-5 1,5 12 0,-5-4-732,2 4 0,2 2 383,5 0 0,0 9 0,0 7 143,0 9 0,0 7 0,2 6 0,1 3 299,3 0 0,4 3 0,-3-5 0,1 2 177,-1 4 0,3-4 1,-4 0-1,-3-2 311,-1-4 1,3-1 1361,1-2 1375,-1 0-2525,-5-7 1,0-4-1,2-10-255,3-6 0,-3 1 0,3-6 0,-3-6-177,-2-1 1,2 0 0,1 7 0,3 0-560,-3 0 1,-1-6 0,-2 1-1393,0 1 1,6 3 0,1 2-1488,2 5 0,-4-3-825,6 8 3993,-1 0 0,6 12 0,0 2 0</inkml:trace>
  <inkml:trace contextRef="#ctx0" brushRef="#br0" timeOffset="5736">4250 450 8610,'14'10'991,"-3"1"0,3-7 0,-5 3 0,2-2-140,-1 1 1,-4-1-1,4-5-410,3 0 0,1 0 0,2 0-267,0 0 0,0-7 0,0-4-84,0-3 1,-2-2 0,-1 0 0,-4 0 34,-2 0 0,-2 0 1,-5 0 52,0 0 0,0-1 1,0 1 33,0 0 1,-5 6 0,-2 1-1,-2 2-288,-4 3 1,-1 2 0,-2 4-1,0 3-130,0 6 1,0 3-1,0 2 1,0 0 119,0 1 1,5 0 0,2 3 0,2 1 486,4-1 1,1 0 0,2-1-1,0 3-199,0-3 0,0-1 0,2-2 0,3 0 555,6 0 1,1 0-1,1-2 1,-3-1-352,3-3 0,-1-4 1,1 3-1,-3 0-458,3 0 0,-4-6 1,1 4-1,3-1-1814,1-1 1,2 0-1,0-5 411,0 0 0,0 0 0,-1-2 0,-3-3-158,-1-6 0,-6 3 1613,6-3 0,-8-7 0,4-7 0</inkml:trace>
  <inkml:trace contextRef="#ctx0" brushRef="#br0" timeOffset="6408">4667 289 9831,'10'-1'1518,"-1"-5"1,-2-4 0,-3-5 0,-2-1-839,-2 0 1,0 0 0,0 0 0,0 0-1,0 0-1583,0 0 1,0 0-784,0 0 0,0 5-1897,0 1 2666,0 6 0,1 2 1,3 9 916,1 2 0,8 9 0,-4 7 0</inkml:trace>
  <inkml:trace contextRef="#ctx0" brushRef="#br0" timeOffset="6667">4843 257 10659,'14'-1'2918,"-3"-5"0,-2 3-1607,-4-8 0,-3 6 1,3-6-594,-3-2 1,-2-1-1,0-2-361,0 0 1,0 0-1,0 0-170,0 0 1,0 0 0,0 0-7,0 0 1,0 5-488,0 1 1,2 1 0,1-4-1237,3 2 0,1 8 0,-2-2-1760,6 3 3302,-4 2 0,7 7 0,-5 2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9:44.931"/>
    </inkml:context>
    <inkml:brush xml:id="br0">
      <inkml:brushProperty name="width" value="0.08571" units="cm"/>
      <inkml:brushProperty name="height" value="0.08571" units="cm"/>
      <inkml:brushProperty name="color" value="#E71224"/>
    </inkml:brush>
  </inkml:definitions>
  <inkml:trace contextRef="#ctx0" brushRef="#br0">321 305 8963,'0'-16'0,"0"0"934,0 0 0,-7 0 0,-4 1 1,-3 5-1,-2 3 0,0 1 1,0 1-1,0 1-159,0 3 1,-5 1-1,-3 0 1,1 0-1,0 0 1,4 1-1,1 3 1,2 1-747,0-1 0,1-1 0,3 1 1,3 3-39,2 2 1,2-4 140,5 6 1,7 0 0,5 5 0,6 0-100,3 0 0,8 0 0,-2 0 1,1 0-83,-1 0 1,1 2 0,-6 1 0,-3 3-20,-1-3 1,-4 4-1,-3 1 1,-6-1 18,-3 0 0,-2 0 0,-2-3 0,-1 1-36,-3-1 0,-8-2 0,0-4 1,-6-2-292,1-1 1,1-8 0,0 3 0,-1-4-366,-3-2 1,1 0-1,5 0 1,0 0-1815,0 0 1,0-8 2554,0-2 0,7-12 0,2-3 0</inkml:trace>
  <inkml:trace contextRef="#ctx0" brushRef="#br0" timeOffset="440">466 465 7943,'0'-9'5256,"1"2"-3916,5 7 0,-5 2-521,5 3 0,-4 4 1,-1 7-359,5 0 0,-4 0 0,3 0 0,-3 0-311,-2 0 0,0 0 1,0 0-1,0 0-2139,0 0 1,0-5-1074,0 0 0,0-9 3062,0-2 0,0-15 0,0-10 0</inkml:trace>
  <inkml:trace contextRef="#ctx0" brushRef="#br0" timeOffset="561">482 337 7932,'0'-16'1515,"0"7"0,1 2-1522,5 7 0,-4 2 7,3 3 0,4 4 0,0 7 0</inkml:trace>
  <inkml:trace contextRef="#ctx0" brushRef="#br0" timeOffset="1101">674 609 9646,'0'8'3240,"0"-8"-2184,0-9 1,0-7 0,0-4-813,0-1 1,0-3-1,0 5 1,0-2-373,0 1 1,0 2 0,0 2 0,0 0-667,0 0 1,0 0 447,0 0 1,7 7 0,4 4-1,3 3 153,2 2 0,0 0 1,0 2-1,0 1 203,0 3 0,0 6 0,0-1 1,-1 3 91,-5 2 1,3 5 0,-6 1 0,0-3 17,0-1 0,-2-2 0,-3 0 0,2 0 274,1 0 1,1 0 542,-6 0 1,0-5 934,0 0-1643,0-8 1,0 3-1,0-12 1,0-4-162,0-5 1,0 5 0,0-1 0,0-3-46,0-6 1,0 2 0,0-3-99,0 3 1,1 2 0,3 0 0,3 2 25,2 3 0,-4-3 1,6 5-1,1-2 162,3 1 1,-5 4-1,1-4 1,2-1 99,1 2 0,2 0 0,0 5 0,0-1 44,0 2 0,0 3 0,0 7-232,0 9 1,-2 2 0,-3 8-1,-6 1-515,-3-2 1,3 5 0,1-5 0,-3 2-1678,-1 0 0,-2-8-1603,0 3 3770,-7-12 0,5-3 0,-5-7 0</inkml:trace>
  <inkml:trace contextRef="#ctx0" brushRef="#br0" timeOffset="1851">1283 353 8342,'6'-13'6774,"1"8"-6082,2 10 0,-6 8 0,3 5 0,-5 1 0,-1 4-475,0 2 0,0 2 0,2 5 1,2 0-91,1 0 1,0 2 0,-3 2 0,2 1-138,1-1 1,2 3-1,-3-2 1,1-1 12,-1-2 1,-2-4 0,-1-1 119,5-3 0,-5-1 0,5 2 1,-4-5-1,-2-5 75,0-1 1,0-5 0,-2-2-192,-4-2 0,5-3 0,-6-10 52,-1-4 0,7-12 0,-6-4 0,1-5 23,1-1 0,-1 0 0,6-2 0,0-1-87,0-3 0,0 1 0,0 5 0,0-2 18,0-4 0,0 5 1,0-3-1,0 6-15,0 3 0,2 6 0,4-4 0,4 0-19,5 0 0,1 5 0,0-1 0,1 3-52,5 2 0,-4 2 0,5 1 0,-2 4 19,1 2 0,4 2 0,-4 5 0,-3 0 1,-1 0 0,-4 7 1,-1 4-1,-4 3-174,-2 2 1,-2 7 0,-5 2 0,0 2 30,0-1 0,-2-4 0,-3 5 0,-6-1-67,-3-1 1,-2-2-1,0-7 1,0-1-308,0-5 1,-2-1 0,-1-5 0,-3 1-1129,3-1 1,-5-10 1697,3-4 0,-7-12 0,3-3 0</inkml:trace>
  <inkml:trace contextRef="#ctx0" brushRef="#br0" timeOffset="2436">1764 561 13580,'6'7'0,"-1"-7"0,-1-8 868,-3-7 0,-1-3 1,0-3-1,0-6 1,-1-3-1,-3-2 1,-1 0-1,-1 0-1049,-1 0 1,6 0 0,-7 0 0,3 1-1,0 3 1,1 3 0,2 2 0,2 3-2470,0 2 1075,0 2 0,2 7 1,3 6-1114,6 6 2688,3 6 0,2 7 0,1 0 0</inkml:trace>
  <inkml:trace contextRef="#ctx0" brushRef="#br0" timeOffset="2870">1989 353 9956,'16'0'1163,"-5"0"0,-1 0 0,3 0-428,1 0 1,2 0-1,0-2 1,0-1-153,0-3 1,0-6 0,0 1 0,0-3-213,0-2 0,-5 1 0,-2 3 1,-2 1-195,-3-1 0,-3-2 1,-2-1-290,-5 5 1,-3-3 0,-7 8 0,0 1-175,0 2 0,-5 2 0,0 2 1,1 2 59,2 1 0,-3 8 0,-1-3 0,5 5 182,4 1 1,1 0-1,4 0 1,1 2 462,0 3 0,2-3 1,5 3-1,0-3 335,0-2 0,0 0 1,2 0-1,1 0 15,3 0 0,6 0 1,-3 0-1,2 0-598,-1 0 0,1-5 1,5 0-1,0-1-555,0-1 1,2 4 0,2-8 0,1-1-1376,-1-3 1,-1-1-1,1-1-1806,1-5 0,-1-3 3565,-10-7 0,5 0 0,-6 0 0</inkml:trace>
  <inkml:trace contextRef="#ctx0" brushRef="#br0" timeOffset="3752">2678 305 17172,'9'7'1738,"6"-5"-1335,-14 5 1,14-7 212,-5 0-489,5 0 38,1 0 110,-7 0-110,12 0 0,-16-7-335,11-4 0,-3-3-380,3-2 397,0 0 102,0 0 1,-7 0-62,-4 0 1,-3 0-41,-2-1 0,0 1 1,0 0-1,-2 2 51,-3 3 1,-4-1 0,-7 7 0,0 1 55,0 2 1,0 4-1,-2 2 1,-2 3-75,-1 2 94,0 1 1,5 6-30,-1 0 0,3 6 86,4-1 1,-3 1 222,8-6 0,-6 0 197,6 0 1,-1 0 604,6 0 1,0 0 0,0 0-157,0 0 0,7 0 0,4-2 0,3-1-230,2-3 0,0 1 0,1 3-671,-1-3 0,0 3 0,0-5 0,0 2-831,0 0 0,0-3 0,0 3 0,0-4-2088,0 0 0,0-5 0,0 3-76,0-3 1,0-4 2994,0-3 0,0-4 0,0-7 0</inkml:trace>
  <inkml:trace contextRef="#ctx0" brushRef="#br0" timeOffset="4025">3320 160 8821,'11'-5'3933,"-1"0"0,-1-2-2424,2 1 0,-4 6 0,-9-1-1269,-3 4 0,-4 10 1,-7-1-1,0 6-253,0 3 0,-2 6 0,-2-4 0,-1 2-255,1 4 1,3-1 0,1 1 0,0-4-633,0-2 1,-1-2-1,3-5 1,2 0-1763,1 0 0,6 0 1821,-6 0 1,7-5 840,-1 0 0,3-8 0,2 4 0</inkml:trace>
  <inkml:trace contextRef="#ctx0" brushRef="#br0" timeOffset="4326">3272 513 7934,'16'0'2165,"-6"0"0,1-2 1283,2-3 0,-6 2-2514,-2-8 1,-3 6-233,-2-6 1,-2 2 0,-1-4 0,-5 5-399,0 0 1,-3-2-1,-5 3 1,2-2-270,3-4 0,-3 4 0,3-1 0,-3-1-50,-2 2 1,0-5 0,0 5 0,0-2-95,-1 0 0,3 6 0,2-4 0,1 0-271,-1 0 0,3 6 0,0-4-4018,2 0-1254,-6-2 5652,4-7 0,-7 7 0,0 2 0</inkml:trace>
  <inkml:trace contextRef="#ctx0" brushRef="#br0" timeOffset="5441">3721 241 7905,'5'-16'1305,"2"1"1449,2 5 245,-5-5-1447,3 6-881,-7-7 1,-7 8-265,-4 2 0,-3-1-5,-2 2-130,0-1-379,0 6 1,-6 6 43,1-1 1,0 8 271,4-3-476,1 4 1,0 3 0,0-1 0,0 0-1113,0 0 1163,7 0 1,2 0-70,7 0 1,-5 5 256,0 0 1,1-1-1,8-7 295,1-3 1,7 1 0,-1 3 0,3-1-9,2-3 1,0-4 0,0 3 0,0-2 331,1-4 1,-1-1-1,0-2-525,0 0 0,0-2 0,0-3 0,-2-6-397,-3-3 1,3-7-1,-5-3 1,1 0-123,1-5 0,-7 4 0,3-2 0,-2 1 40,1 1 1,-1 2-1,-5 6 1,2 3-113,3 4 1,-1-3 475,6 8 0,-1 7 1,4 8-1,-4 6 164,-2 6 1,5 3 0,-3 5 0,0-2 66,-4-1 1,2-6-1,-1 4 1,-1-1 87,2-5 0,-5-1 0,3-2 267,-3 0 1,-2-5 339,0-1-582,0-6 0,0 1-90,0-10 0,0 1 0,0-6-203,0-3 0,2-1 0,2-2 1,1 0-100,-2 0 0,-1 0 0,0 0 0,2 0-259,1 0 0,2 5 1,-2 0 171,6-1 0,3-1 1,2 3-1,0 4 144,0 5 1,0 1 0,0 0 0,1 0 105,-1 0 1,0 1 0,0 3 0,0 3 69,0 2 0,-6 2 1,-1 7-1,-2 1-174,-3 2 0,-2 1 0,-2-6 1,0 0-81,0 0 0,0 0 123,0 0 348,0-7 0,0-4-65,0-10 0,0-4 0,0-7 1,0 0-224,0 0 1,5 5 0,0 1 0,-1-3-88,-2-1 1,3-2 0,1 0-1,-1 0-12,2 0 0,-3 5 0,6 0 173,3-1 0,1-1 0,2 3 0,0 4 172,0 5 0,0 1 1,0 0-1,0 0 78,0 0 1,-5 7-587,0 3 0,-3 5 0,5 1 0,-4 0 1,0 2-36,0 3 1,-6-3 0,3 3-1,-5-3 1,-1-2-2584,0 0 1,0-5 38,0-1 2776,0-6 0,-7 3 0,-2-7 0</inkml:trace>
  <inkml:trace contextRef="#ctx0" brushRef="#br0" timeOffset="6286">4603 257 8019,'0'-16'957,"0"0"1234,0 0 1,0 3 0,0 8-1669,0 10 1,0 8 0,0 4 0,0 5 0,0 4-1,0 5 135,0 1-372,0 0-227,0 7 0,0-3 146,0 7 0,0-6-467,0 6 167,7-8-395,-5 12 0,5-14 316,-7 5 0,2-10-149,3-1 0,-3-7 198,3 1 1,-3-3 247,-2-2 1,0-5-250,0-1-12,0-6 530,0 3-69,0-7 1475,0 0-1494,0-7 1,0-2-172,0-7-166,-7-7 190,5-2 1,-11-7-314,8 0 0,-2-2-180,2-4 1,3-1 229,-4-3 0,5 2 0,1 8 0,0-2-19,0-3 1,0 3 51,0-3 0,1 3-5,5 2 0,-3 5 259,8 0 0,0 8 43,5-3 1,0 5 0,2 2 0,1 3-1,3 3 1,-1 2 0,0 3 395,1 2 1,-1 4 0,-7 4-22,-3 4-592,-4 4 0,-7 8 246,0-1 0,-2 8-465,-3-3 1,-4 3 0,-5-2 0,0-4 0,-1-2 0,-2-1 0,-1-4-6307,0-4 5879,2-8 0,0 3 0,0-7 0,0-2 639,0-3 0,0-4 0,0-7 0</inkml:trace>
  <inkml:trace contextRef="#ctx0" brushRef="#br0" timeOffset="6625">5036 385 8019,'0'9'3601,"7"5"-1151,-5-12 1313,5 5-3300,-7-7 0,0-2 0,0-3 0,-2-6 0,-2-5 1,-3-3-274,-2-3 1,0-6 0,-3 1 0,3-3-705,2-2 526,-6 0 1,6 5-1008,-3 0 1,1 6 485,3-6 0,5 7 238,-5-1 0,4 9-102,2 1 1,0 5-2516,0-4 1352,0 6 515,8-3 1,-5 9 1020,8 3 0,0 4 0,5 7 0</inkml:trace>
  <inkml:trace contextRef="#ctx0" brushRef="#br0" timeOffset="7077">5244 273 8019,'11'9'0,"-1"-4"2251,1 4-1448,-2-7 1,5 5 1589,-3-7-1417,3 0-648,2 0 0,0 0 1,0 0-1,0-2 704,0-3-779,1 3-116,-9-12 0,7 5 0,-5-7 0,3 0 0,-1 1 1,-3 3 132,-2 1 1,-1 1 0,-6-7-227,0 1 1,-2 0-1,-3 2-172,-6 3 1,-3 4 0,-4 7 0,-2 0-214,-1 0 252,-1 7 0,6-3 57,0 7 0,2-1-20,3 6 1,-3 0 149,3 1 1,4-1 411,2 0 0,3 0-202,2 0 1,0 0 568,0 0 1,2 2-335,3 3 0,-1-3 71,7 3 0,-2-3-265,1-2 1,4-5-362,-3-1 1,-2-1 0,2 4-121,1-3 0,2-4 0,3 3 1,-1-2-621,0-4 1,0 5-1,0-3 1,0-2-3106,0-1 3201,0-9 1,-2 4-3052,-3-8 2303,3 0 1,-12-5-1133,3 0 2536,-3 0 0,-9 0 0,-2 0 0</inkml:trace>
  <inkml:trace contextRef="#ctx0" brushRef="#br0" timeOffset="7718">5757 225 10452,'9'-8'4915,"-2"7"0,-7-8-3422,0 3 0,0 3-298,0-8-1736,0 8 0,0-6-5707,0 3 977,0 5 5271,0-7 0,0 16 0,0 0 0</inkml:trace>
  <inkml:trace contextRef="#ctx0" brushRef="#br0" timeOffset="7868">5741 401 8016,'11'11'3362,"0"-1"1,-3-4-1549,3 4-3101,3-6 1,-14 1 1286,0-10 0,-7-4 0,-9-7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9:54.233"/>
    </inkml:context>
    <inkml:brush xml:id="br0">
      <inkml:brushProperty name="width" value="0.08571" units="cm"/>
      <inkml:brushProperty name="height" value="0.08571" units="cm"/>
      <inkml:brushProperty name="color" value="#E71224"/>
    </inkml:brush>
  </inkml:definitions>
  <inkml:trace contextRef="#ctx0" brushRef="#br0">322 232 10197,'-11'-5'0,"0"-1"705,-1 3 1,-8 1-1,-1 4 1,-1 3-1,1 6 1,-2 3-1,0 4 1,-2 1-13,0 3 0,5 5 0,-1-6 1,3-1-530,2-3 1,2 1 0,3 2 0,6 1 233,3-1 1,2-2 0,0-2 0,0 0 273,0 0 1,2 5 0,3 0 0,6-1 26,3-2 0,7-2 0,1 0 1,-3-2-393,-1-3 0,4 1 0,-1-6-1018,-1-3 0,3 4 1,-2-1-1,1-3 1,-1-1-161,0-2 1,1 0 0,-6-2 0,0-1 107,0-3 0,-6-6 763,1 1 0,0-3 0,5-2 0</inkml:trace>
  <inkml:trace contextRef="#ctx0" brushRef="#br0" timeOffset="573">755 376 8065,'10'-5'0,"-1"-2"0,-2-2 365,-3-3 1,-2 3 0,-2-2 3040,0-2-2621,0 6 1,0-7-1,-2 5 1,-3-2-232,-6 1 0,-3 6 0,-2-1 0,0 3-354,0 2 1,-8 0 0,-1 2 0,-1 5-63,-1 9 0,2 0 0,-2 7 0,6 0-44,3 4 0,2-2 0,2 2 0,1-1-66,3-1 0,6 4 0,-1-6 1,3 0 257,2 0 0,2 4 0,1-5 24,3-3 1,6-1-1,-1-2 1,3-2 0,2-1-31,0-3 0,6-6 0,-1 1 1,-1-3-235,-3-2 0,1 0 0,2-2 0,1-1-256,-1-3 0,-2-8 0,-2 0 0,-2-6-163,-3 1 1,1-4-1,-5-1 1,0 1 84,0 0 1,0-4 0,-3 4-1,1 0 185,-1 0 0,-2 1 0,-2 6 694,0 0 0,0 0 617,0 0 100,0 7-848,0 2 1,0 9 0,2 3-80,3 6 0,-3 3 1,3 2-1,-3 0-81,-2 0 1,2 0 0,1 1-1,2-1-142,-1 0 1,3 5-1,0 0 1,0-1-212,1-2 1,2-2-1,-3-2 1,0-1-773,1-3 1,-1-1 0,-4 4-4066,3-3-2165,-1-6 7055,-5 3 0,-7-14 0,-2-2 0</inkml:trace>
  <inkml:trace contextRef="#ctx0" brushRef="#br0" timeOffset="1809">1252 312 10370,'5'-10'2103,"0"-1"1,3 5 1092,-3-4-3082,-3 6 137,5-3 0,-9 7-175,-3 0-1277,3 0 1889,-5 0 663,7 0-845,0 0 209,7 0-614,-5 0 525,5 0-546,-7 0 1,-2 0-1,-2-2 1,-3-1 53,-2-3 0,-1 1 1,-6 5 123,0 0 0,0 0-36,0 0 1,0 0-120,0 0 1,1 7-121,5 4 1,2-2 0,8 1 0,0 3 39,0 1 1,0-3 0,0 0-1,0 1-301,0 2 1,0-3 0,0 0-158,0 1 1,0-3 774,0 2 0,0-6-72,0 6 1,2-8 507,4 3 529,-5-5-1226,14-1 1,-12 0-222,8 0 1,-6 0 0,6 0 107,1 0 0,-3 0 0,2 0-78,1 0 0,3 0-87,1 0 0,0-7 0,0-3-26,0-5 1,-5-1 0,-3 0 0,0 0 145,-5 0 1,-1 0 0,-2 0 0,0 0 68,0 0 1,0 0 0,-2 0-42,-3 0 0,-4 7 1,-7 4-1,0 3 26,0 2 1,0 0 0,0 0-1,0 2 86,0 3 0,0 4 0,0 7 1,0-2-48,-1-3 0,7 7 1,-1-6-1,0 1 149,3 1 0,-1 0 0,5 2 0,-1 0 231,1 0 0,2 0 0,2 0 103,0 0 0,0 1 0,2-1 0,2 0-29,1 0 1,6 0 0,-4 0 0,0 0-312,0 0 0,4-6 0,-4-1 1,2 0-158,3 0 0,-3-5 0,2 1 0,1-3-61,3-2 0,6 0 1,2 0-1,0 0-909,0 0 0,6 0 0,-4 0 0,0 0-193,-4 0 1,-3 0 0,-2 0-1,-2-2 1163,-3-3 0,3-4 0,-5-7 0</inkml:trace>
  <inkml:trace contextRef="#ctx0" brushRef="#br0" timeOffset="2256">1829 216 9436,'0'-16'1735,"0"5"0,-2 2 0,-3 2 0,-6 4-1314,-3 1 0,-4 4-1,-1 3 1,-5 6 0,1 1 0,-2 2 0,2-1 0,0 1 0,3-1-386,3 1 1,0 0 0,1 2-1039,0 0 0,7 0 0,4 0 1243,3 0 1,9-5 0,6 0 0,5-1 43,3-1 1,8 6-1,-3-5 1,3 3 533,-2-3 1,1 5 0,-6-6 0,-3-1 140,-1-2 1,-4 3 0,-1 0 0,-4 1-917,-2 1 1,-2-6 0,-7 6-1867,-3 2 1525,-4 1 0,-7 0 0,0-1-692,0-3 0,-7-4 0,-2 2 0,-2 0 1,2-5 82,2-1 1,-4-2 0,6-2 906,1-3 0,-5-11 0,0-9 0</inkml:trace>
  <inkml:trace contextRef="#ctx0" brushRef="#br0" timeOffset="3181">2214 424 9363,'16'-1'0,"0"-5"0,-2-4 1136,-3-5 0,-2 5 1,-6-1-1,3-1-372,-3-3 0,-1-1 1,-2 0-1,-2 2-378,-3 3 1,-4 4-1,-7 5 1,0-1-266,0-3 1,-7 3-1,-4 6 1,-2 5-130,3 0 0,-5 3 1,5 5-1,-3 0-142,3 0 1,-3 0 0,8 0-1,1 0 28,2 0 1,4 6-1,3-1 1,6-1-110,3-2 1,2-1-1,0 3 1,0 1 450,0-1 0,7 3 1,6-1-1,5-1 65,3 2 0,2-10 1,-3 3-1,1-4-160,-1-3 1,3-2 0,0-7 0,0 0-64,0 0 0,0-5 0,-3-2 0,0-2-115,-6-4 0,2-1 0,-7-4 1,2-1-242,-1-3 1,-4-6 0,3 1 0,-2-3-77,-4-2 1,-1 0-1,-2-1 1,0 3 87,0 3 0,0-1 0,0 7 288,0 1 32,0 2 0,-5 11 1,-1 7 14,3 9 1,1 7-1,2 4 1,0 1-55,0-1 1,0 4 0,0 3 0,0 2 14,0-3 1,2 3 0,1-8 0,3-1-48,-3-2 0,4-2 0,0-2 0,2-1-34,4-3 1,-4-6-1,1 1 1,3-3 94,1-2 0,2-2 0,0-1-10,0-3 1,-1-6 0,-3 1-1,-1-3 44,1-2 1,-5-2 0,0-2-1,-1-1-182,-1 1 0,2-3 0,-3 0 0,1 0 17,-1 0 0,-1 0 0,1 3 0,1-1-49,-1 1 0,-2 2 246,-2 2 46,7 7 0,-4 9 0,6 13 1,-2 4-68,-3 5 1,-2 5 0,-2-4-1,1 2 31,5 3 0,-4 1 0,3-1 0,-3-3-16,-2-2 0,0-1 1,0-6 256,0 0 2388,0 0-2051,0-7 0,1-9 1,3-11-319,1-3 1,1 3-1,-6 0 1,1-1-24,5-2 1,-4-2-1,5 0-392,0 0 1,-4 0-1,6-1 1,0 1-304,0 0 1,-4 2 0,6 2 0,0 1-36,-2-1 1,5-1-1,-3 1 1,5 1-294,5-2 0,-5 5 0,2-1 0,-6 1-2730,1 5 0,-6 3 426,-2 5 2986,-10 4 0,-4 7 0,-7 0 0</inkml:trace>
  <inkml:trace contextRef="#ctx0" brushRef="#br0" timeOffset="3899">3449 248 7980,'10'-2'542,"-1"-3"1,-2-6-1,-3-3 1,-2-2-1,-4 0 1,-3 2-1,-6 3 1,-3 6 1034,-2 3 1,-6 2-1,-1 0 1,0 2-1262,0 3 1,-4 4 0,4 7-1,0 0-30,-1 0 0,3 2 0,5 1 0,0 3 26,0-3 1,5 6-1,2 0 1,2 0 220,4-3 0,1 3 0,4-1 0,1 1 71,3-3 1,6 1 0,1 0 0,4-1-220,5-5 1,-1 7-1,-3-12 1,2-1-695,1-2 1,6-4 0,-4-5-1,0 0-264,0 0 1,4 0-1,-6 0 1,-1-2-986,-2-3 0,-8-4 0,-1-7 0,-2 0-27,-3 0 1585,-2-7 0,-9-2 0,-2-7 0</inkml:trace>
  <inkml:trace contextRef="#ctx0" brushRef="#br0" timeOffset="4508">3657 376 15045,'0'-7'812,"0"7"0,0 9 1,0 5-1,0 4-651,0 4 1,0-5 0,0 7 0,0-3 0,0 0 0,0-1 0,0-2 0,0-2-1007,0 0 0,0-5 0,2-3 845,3 0 0,4-10 0,7-7 0</inkml:trace>
  <inkml:trace contextRef="#ctx0" brushRef="#br0" timeOffset="5100">3705 232 7999,'0'-11'2718,"2"2"-737,3 2-1118,-3 2 1,5 7-1,-7 3-777,0 6 1,0-2 0,0 1 0,0 3-317,0 1 0,0 4 0,2 2 0,2 3 39,1 2 1,6-4-1,-6 6 1,0 1 102,2 3 0,-3-5 1,5-1-1,0 0 55,0 0 1,-6-5 0,4 1 0,-1-1 22,-1 1 0,0-3 0,-3 3 1,2-3 19,1-2 0,0 0 0,-5 2-11,0 3 1,6-3 0,-1 4 0,-1-5 89,-3-1 1,-1-5-1,2 0 1,2 1 139,1 2 0,0-3 200,-5 0 1,0-6 368,0 6 1,0-9-304,0-2 1,0-7 0,0-9 0,0-1 17,0 1 0,0-5 1,-1-2-1,-3-2-123,-1-4 1,-1-1-1,6-2-249,0 0 0,-1-2 0,-3-1 0,-1-3 0,1 2-40,2 3 1,2-5 0,0 1 0,0 3-130,0 5 1,6-1 0,1 5 50,2 0 1,-4 2 0,6 9 0,1 1-1,3 4 73,1 2 0,0 2 1,0 5-1,0 0-98,0 0 0,5 2 0,1 3 0,-3 8-108,-1 6 1,-9-1 0,-2 5 0,-2 0-114,1 4 0,-3 3 0,-8 2 1,-6-1-101,-3-5 1,-2 3-1,0-8 1,0-1-526,0-2 580,-7-9-473,5-2 0,-5-7 0,7 0 0,0 0 0,0 0 0,-1-2-4777,1-3 5518,8-4 0,-7-14 0,6-2 0</inkml:trace>
  <inkml:trace contextRef="#ctx0" brushRef="#br0" timeOffset="5634">4218 521 8537,'11'5'0,"0"0"1679,1-1 1,-5-4 0,-1-5-609,-5-6 0,-1-9 1,0-3-1,0 0-707,0 0 1,-1-7-1,-3-1 1,-3-6-371,-2-4 0,4 3 1,-4-3-1,0 2 19,0 4 1,5 1-1,-1 3 1,1 5-706,-1 4 735,3 5 0,-5 9 1,7 10-1,2 11-18,3 6 0,-1 17 1,7 0 2,1 3 1,-3 7 0,0-3-1,0 3 1,-2 0-37,0-3 0,-2 2 0,-5-10 0,0-3 18,0-3 1,0-9 0,0 1 0,0-3 1244,0-2 120,0-7-991,0-2 0,6-14 0,-1-4-175,-1-3 0,-3-2 1,-1-2-1,2-2-219,4-1 0,-5 0 0,6 5 77,1-1 0,-7 1 0,6 0 1,1 0-1,1 0 163,-1 0 1,7 7 0,-6 2 0,1 2 7,1 0 0,1-1 1,8 6-1,1 0 130,-1 0 0,-2 7 1,-2 6-1,0 5-820,0 3 0,-2 8 0,-1-3 1,-4 3-832,-2-2 1,-2 1 0,-5-5 0,0 0-1153,0 1 1,0-8 0,-2-8 2434,-3 0 0,3-3 0,-5-5 0</inkml:trace>
  <inkml:trace contextRef="#ctx0" brushRef="#br0" timeOffset="6188">4635 392 9179,'7'11'0,"4"-2"0,3-2 0,2-3 1029,0-3 1,-5 5-1,0-1 1,1-1-384,2-3 0,2-1 1,-1-1-1,-3-3-424,-1-1 0,0-8 0,5 3 0,0-5-37,0-1 0,-6 0 0,-1 0 0,0 0 141,0 0 1,-5 0-1,1 0-120,-3 0 1,-2 0 0,0 0-252,0 0 0,-7 7 1,-4 4-1,-3 3-95,-2 2 1,0 2 0,0 3-1,0 6-114,0 3 1,0 2 0,-1 0 0,3 0-7,4 0 1,-3 0 0,8 0 0,1 0 254,2 0 0,2 6 0,0-1 0,0-1 351,0-3 1,7 0 0,4-1 0,2 0 156,-3 0 0,5-6 0,-5 1 0,5 0-223,1-2 0,-2 0 0,-2-6 0,-1 2-108,1-1 1,3-2 0,1-2-144,0 0 0,0 0 0,0 0-519,0 0 0,0-7 142,0-4 1,-5-3-1,-2-2-534,-2 0 672,-2 0 1,0 5 58,1 0 0,-1 6 0,-5-6-101,0-1-87,7 5 0,-5 1-863,3 12 1,-3-3-1,-4 8 1202,-3 1 0,-4 3 0,-7 1 0</inkml:trace>
  <inkml:trace contextRef="#ctx0" brushRef="#br0" timeOffset="7010">5261 601 9859,'5'-16'0,"0"0"982,-1 0 1,-2-2-1,-2-3 1,0-4 0,-2-2-1,-2 0 1,-3-1 0,0-3-808,0-1 1,-4-3 0,6 1-1,0 4 1,-1 1 0,1 4 0,1 4-1121,2 3 810,2 9 0,0 9 0,0 12 0,0 6 0,2 5-24,4 2 0,-3 2 0,6 5 0,-2 0 150,-3 0 0,3 0 1,-2 0-1,-1-1 54,-2-5 1,-2-1-1,0-5 162,0 1 1,0 1 0,0-6 575,0 0 0,0-5 1215,0-1-848,0-6 1,0 1-842,0-10 1,0-4-1,0-7 1,0 0-23,0 0 0,0-2 1,0-2-1,0-1 33,0 1 0,0-3 1,0 0-1,1 0-1,5 0 0,-5-4 1,7 4-1,-3 0-209,0-1 1,6 3 0,-4 5 0,2 0-111,3 0 0,3 0 0,1 0 0,0 2 0,0 3 0,5-1 0,1 6 0,-3 3 0,-1 1 0,-2 2 0,0 0 0,0 0 0,-5 2 0,-2 3 0,-2 6-3277,-4 3 0,-1 2 0,-4 0-4648,-3 0 7925,-11 0 0,-2 0 0,-5 0 0</inkml:trace>
  <inkml:trace contextRef="#ctx0" brushRef="#br0" timeOffset="7185">5389 665 8115,'16'0'3313,"0"0"1208,0 0-3486,-7 0-842,-2 0 0,-7-2-638,0-3 1,0-4-1,-2-7 445,-3 0 0,-11-7 0,-9-2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09.557"/>
    </inkml:context>
    <inkml:brush xml:id="br0">
      <inkml:brushProperty name="width" value="0.08571" units="cm"/>
      <inkml:brushProperty name="height" value="0.08571" units="cm"/>
      <inkml:brushProperty name="color" value="#E71224"/>
    </inkml:brush>
  </inkml:definitions>
  <inkml:trace contextRef="#ctx0" brushRef="#br0">289 377 7911,'9'-2'198,"-3"-4"1,-3 5 3196,2-5-2563,-3-3 1,5 6 393,-7-8-639,-7 8-395,-2-5 0,-7 7 0,-2-3 0,-1-1 0,-3 1 0,1 2 0,-2 4 155,-4 4 0,4 1 0,0 5-284,0-1 155,5-8-245,-5 12 0,8-6 277,5 7 1,-3 0 382,8 0-301,0 0 343,5 0 1,0 0 60,0 0-259,0 0-131,0 7 0,7-3 200,3 6-328,5-6-41,1 10 0,5-10 40,0 7 1,6-8-931,-5 3 0,6-1-398,-1-5 0,-2 4-1005,2-10 1,-6-3-2641,6-1 2461,-8-4 2295,4-10 0,-7-1 0,0-7 0</inkml:trace>
  <inkml:trace contextRef="#ctx0" brushRef="#br0" timeOffset="509">466 665 8663,'16'0'828,"-7"0"0,0-7 273,-4-4 0,-3-8-23,3-3 1,-3-6 1711,-2 1-1752,-7-3-492,5-2-530,-12-7 0,10 5 0,-7-4 1,1 5-1,-1 0 0,0 1-299,-1 0 1,3 6-1,0 1 37,2 1 0,-4 3-532,6 5 160,-8 0 220,12 7 0,-7 4 294,8 10 1,0 6 0,0 8 0,2 5 0,2 1 67,1 3 0,8 9 0,-4 4 190,-1 0 1,5 6-51,-8-5 1,2 3-107,-1-2 0,-5 1 113,5-6 0,-4-6 179,-2-5 0,0-3-27,0 3 0,0-4 320,0-7 0,0-5 572,0 0-566,0-8-112,0 4-192,0-14 0,0-2-25,0-7 1,0 0-30,0 0 1,0 0-133,0 0 0,0 0 0,1-2 0,3-1 0,1-3-84,-1 3 0,-1-4 0,1 1 1,1 3-65,-1 1 1,3 2-1,0 0 181,2 0 0,2 2 1,5 3 187,0 5 1,-5 5 0,-1 2 118,3 5 0,1 3-615,2 7 0,0 2 142,0 3 0,-5 4-974,-1 7 0,-4 0 542,4 0 1,-6-5-996,1 0 1,2-8-1,-1 3 712,-3-5 0,-1-6 1,0-2-3361,3-2 4109,-3-2 0,12-5 0,-5 0 0</inkml:trace>
  <inkml:trace contextRef="#ctx0" brushRef="#br0" timeOffset="1304">1027 537 8938,'5'-25'0,"2"4"0,0 3 0,1 2 1264,-5 0 0,-1 0 0,-2 0-404,0 0 1,-7 7 0,-4 3-690,-3 5 0,-2 1 1,-2 0-1,-2 0-199,-1 0 1,0 7 0,3 5 0,-2 6 67,-1 3 0,1 1 0,8-4 0,3 1-425,2 3 1,1 4-1,6-4 1,0-3 425,0-1 0,0 3 0,2 1 0,4-4 371,4-6 1,5 2-1,1-5 1,1 2-73,5 0 0,-4-8 0,3 3 0,-3-5-163,-2-1 0,0 0 0,0-1-430,0-5 0,-2-3 1,-1-7-1,-3 0 38,3 0 1,-4-7 0,0-4-1,-2-1-89,-4 1 1,4-3 0,-1 5 0,-3 0-8,-1 4 1,-2 3 0,0 2-357,0 0 562,0 7 0,0 3 0,0 12-25,0 4 1,0 5-1,0 1 1,0 0-34,0 0 0,0 5 1,0 2-1,0 0 115,0 1 0,2-3 0,1-5 1,5 0 185,0 0 1,-2 0 0,5-2 272,1-3 1,-3-4-324,2-7 1,-2-2 0,3-3-1,-3-6-60,-2-3 1,-2-4 0,-3-1 0,2-4-418,1-2 1,0 3-1,-5-3 1,2 2 85,4 4 1,-5 1-1,5 2-203,-5 0 418,-1 7 0,0 3 245,0 12 0,2 3 1,2 7-1,1 0 261,-1 0 1,-3 2 0,-1 1-1,0 3-221,0-3 1,0 4 0,0-1 0,0-3 55,0-1 0,0-2 0,-1 0 385,-5 0 1,5-5 1664,-5 0-1402,4-8 0,2 3-705,0-12 1,6 3 0,-1-8 0,-1-2-78,-3-1 1,5-2-1,-1 0 1,0 0-216,3 0 0,-5-5 0,8-1 0,0 3-586,-3 1 1,7 2 0,-5 0 0,5 0-387,1 0 0,5 5 0,0 2 96,-1 2 1,-7-4-1,-3 6 1,1 3 971,-2 6 0,-2 5 0,-7 7 0</inkml:trace>
  <inkml:trace contextRef="#ctx0" brushRef="#br0" timeOffset="2136">1813 441 7976,'10'-6'0,"1"1"0,-7-2 2534,1 2-1100,-3 3-632,-2-12-289,0 12-212,0-13 0,-7 14 0,-2-6 0,-4 1 0,-1 1-49,-4 1 0,-3 3 0,1 1-235,-1 0 0,-2 5 0,3 2 0,-1 2 0,1 3-5,2 3 1,8-1-1,1-2 1,0-1 127,0 2 0,5 1 0,-1 2 207,3 0 0,7 0 0,3 2 0,2 1 0,6 3 339,4-3 0,1-3 0,-5-3 0,0-3-425,0 3 1,0-6 0,0 0-1,0-1-327,1-1 1,-7-2 0,1-6 0,0-4-114,-2-2 0,-1-9 0,-4-9 0,1-3-96,-1-2 0,-2 2 0,-2 1 0,0 4-478,0 2 1,0-4 0,0 6 774,0 1 2937,0 10-1979,7 3 1,-4 14-1,6 3-605,-2 5 1,4 1-1,-6 0 1,-1 0-196,-2 0 1,0-6-1,1 1 1,2 2-229,-1 1 0,0 2 0,-1 0 0,2 0-583,-1 0 1,3 0 0,0-2-700,2-3 1,-3 1-1002,4-6 1,-6-3 2330,1-8 0,-10-4 0,-4-7 0</inkml:trace>
  <inkml:trace contextRef="#ctx0" brushRef="#br0" timeOffset="2776">2342 377 7958,'0'-11'0,"0"0"712,0-1 0,-2 5 0,-3 1 0,-6 4 0,-3 2 0,-2 0 0,0 0 0,0 0 336,0 0 0,0 6-934,0-1 1,-1 6 0,3-4 0,2 0 0,3 2 52,2 0 1,1 2 589,6 5 1,2 0-183,3 0 1,4 0 0,7 0 10,0 0 1,1 2-641,-1 3-91,0-3 0,5 5 0,0-7 0,-1 0 1,-2 0-1,-2-2-537,0-3 1,-5-4 0,-1-7 0,3 0-5882,1 0 6563,2 0 0,0-14 0,0-4 0</inkml:trace>
  <inkml:trace contextRef="#ctx0" brushRef="#br0" timeOffset="3029">2598 505 9958,'6'11'0,"1"-3"2030,2 0 0,-4-3 0,4-7-1530,-2-3 1,-2-4-1,-5-7 1,-1-2-318,-5-3 1,3-4-1,-6-7 1,0 0-1,2 0-118,0-1 1,-6 1 0,4 0-350,0 0 311,-5 0 0,11 5 91,-8 1 1,7 4-433,-1-4 1,-2 6-1754,2-1 1465,-1 3 1,1 7-279,-1 0 1,1 10 237,5 1 1,0 1 0,0 12-1,0 3-594,0 4 0,5 1 1236,1-5 0,6 7 0,-3 2 0</inkml:trace>
  <inkml:trace contextRef="#ctx0" brushRef="#br0" timeOffset="3247">2679 361 7958,'16'5'559,"0"0"0,0-1 1128,0-2 1,-6-2-99,1 0 0,-6 0 0,4-2-878,-2-4 0,-3-1 0,-9-5 0,-6 1-448,-3-1 0,-9 3 1,-4 0-251,-3 2 1,-3 0 0,1 3-163,0-1 1,6-1-978,-1 6 1,2 0-2373,-2 0 1824,-3 7 996,12-5 0,0 5-305,8-7 519,-1 8 464,2 0 0,2 8 0,7 1 0</inkml:trace>
  <inkml:trace contextRef="#ctx0" brushRef="#br0" timeOffset="3910">2743 441 7958,'16'0'191,"5"0"338,0 0 0,1 0 0,-4 0 0,1 0 0,4-2 3136,2-3-3310,-5-4 0,3-7-6,-7 0 1,0 3-4,0-3 0,-7 7-190,-4-12 1,3 7 0,-3-8-1,-1 4-227,-3 2 0,-2 2 0,-5 2-141,-5 1 0,-3 7 0,-2-1 0,-2 3-388,-3 2 334,3 7 0,-10 4 126,6 10 1,-4-1-1,4 5 1,3 0-32,1 0 0,2 0 111,0 2 0,7 1 1,3-7 223,5-1 0,1 3 1,1-1 568,5-3-400,3-1-207,7-9 0,0 3 185,0-6 1,5 4-85,1-4 0,4-1-93,-4-5 1,4 0 0,-4-2 0,-1-3-194,2-6 0,-5-3 0,4-2 0,-5 0 0,-1 0-309,0 0 1,-5 0 0,-2-2 0,0-2 105,0-1 0,-4-2 0,4 3 0,-2-1 230,-3 1 0,3 2 0,-2 2 48,-1 0 307,5 0 0,-6 9-296,8 7 1,-7 13-1,1 8 1,-3 0 54,-2 3 0,0-7 0,0 7-84,0-1 0,0 0 0,0 4 270,0-6 0,0-3 25,0-2 1,0-5 777,0-1-566,0-6-134,0 3 527,0-7 5,0 0 1,0-7 0,1-4-778,5-3 0,-4-2 0,5 0 0,-2 0-188,0 0 1,3-6 0,-5 1 0,4 1 15,2 3 0,0 1 0,3 1 1,-1 3-9,2 1 33,1 8 1,2-10-745,0 8 1,2-1 147,3 6-1770,-3 0 1100,-2 0 430,-2 0 346,-12 0-1061,12 8 982,-12-7 1,3 8 589,-10-3 0,-4 2 0,-7 9 0</inkml:trace>
  <inkml:trace contextRef="#ctx0" brushRef="#br0" timeOffset="4596">3753 312 8070,'0'-10'1676,"0"-1"-1028,0-1 1,-2 3 0,-3 0-1,-6 2 1,-3 3 0,-2 2-1,0 2 1,0 0 0,-2 2-532,-3 3 1,3-1 0,-4 5 0,5 0 0,2 0 0,3 1-325,1-1 0,8 6 0,-3-5 283,4 5 0,11-5 0,6-1 0,6 0 847,4 0 0,-4 0 0,4 3 0,-2-1-224,-3 1 1,3-3-1,-3 2 1,-4 0-584,-4-2 0,-8 5 1,1-3-1,-3 3-75,-2 2-253,0 0 1,-7 0 0,-4-2-1,-3-1 1,-2-3 0,0 1-1,0-2-916,0-4 1,0-3 0,0-2-982,0 0 0,0-2-1546,0-3 2859,0-4 796,7 0 0,-6-5 0,6 5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05.621"/>
    </inkml:context>
    <inkml:brush xml:id="br0">
      <inkml:brushProperty name="width" value="0.08571" units="cm"/>
      <inkml:brushProperty name="height" value="0.08571" units="cm"/>
      <inkml:brushProperty name="color" value="#E71224"/>
    </inkml:brush>
  </inkml:definitions>
  <inkml:trace contextRef="#ctx0" brushRef="#br0">418 256 7874,'-5'-16'632,"-3"1"0,0 3 0,-5 1 386,-1-1 1,-2 5 0,0 1 0,-2 4 0,-2 2 0,-3 0 0,0 0-538,0 0 0,-4 0 1,4 2-1,0 2 1,0 3-1,3 0 1,2 2-1,2 0-775,0 3 0,5-5 1,3 1-63,0-1 1,5 2-1,8 5 244,6-3 1,10 1-1,4-5 1,2 2 249,0 4 1,-2-5 0,3 3 0,-3 2 17,-2 1 1,-1 2 0,-8 0 0,-3 0 96,-6 0 1,-3 2-1,-2 1 1,-2 3-137,-3-3 1,-4-1-1,-7-2 1,-2 0-957,-4 0 337,5-7 1,-12 4 0,6-8-654,-2-1 1,5-3 0,-1-1 0,3 0-350,2 0 0,0-1 1504,0-5 0,0-3 0,0-7 0</inkml:trace>
  <inkml:trace contextRef="#ctx0" brushRef="#br0" timeOffset="587">514 560 8907,'0'-3'5457,"0"-8"-4730,0-5 0,-5-7 0,-1 0 0,1-2-435,-2-4 0,3-1 1,-5-2-1,1 0-285,-1 0 0,5 1 0,-3 3 0,2 3-200,-1 2 0,1 1 0,5 6-744,0 0 757,0 0 0,0 9 0,2 7 0,1 11 0,3 8 0,4 6 0,-3 8 0,1-1-18,-1 0 1,3 0 0,-4 0 0,-1 0 112,2 0 1,-5 0 0,3 0 0,-3-2 178,-2-3 0,0-4 0,0-7 736,0 0 1,0 0 1191,0 0 342,0-7-1666,0-2 0,0-19-566,0-4 0,0-4 0,0 4 1,0 0-15,0 0 0,0 0 0,0 0-1,0 0 1,0 0 0,2 2-234,3 3 0,4-1 268,7 6 0,-5 1 1,0 5-1,1 0-29,2 0 1,1 7-1,-3 4 1,-3 3-553,-2 2 0,6 2 0,-5 1 1,3 5-1326,0 1 1,-2-4-1,3 4-1169,-1-2 1,-6-2 2922,6-4 0,0-1 0,5 0 0</inkml:trace>
  <inkml:trace contextRef="#ctx0" brushRef="#br0" timeOffset="761">803 640 8712,'9'8'893,"3"-8"0,-7 0 0,-1-9 0,-2-6 1,-2-1 183,0 0 0,0-1-1202,0-5 1,-6 4 0,-1-5 296,-2 0 1,4 5 0,-4-3-2284,2 3 1378,2 2 0,5 5 1,-2 2-1287,-3 2 1,5-3 2018,0 4 0,0 8 0,14 7 0,-5 7 0</inkml:trace>
  <inkml:trace contextRef="#ctx0" brushRef="#br0" timeOffset="1055">979 576 7970,'11'11'0,"0"-2"941,1-2 1,-3-2 326,2-5 1,-8-1-604,3-5 0,-5-3-269,-1-7 1,0-1 0,0-3-1,0-1-27,0 1 1,0-3-1,0 0 1,0-2-104,0-4 1,0 4-1,0-2 1,0 1 81,0 1 0,0-5 0,0 5 0,2 0 53,3 3 0,-1-1 1,7 2-1,1 1 226,2 2 0,2 2 0,0 2-307,1 3 1,-1 4-905,0 7 0,-2 2 1,-2 3-1,-3 6-793,-2 3 1,-1 9 0,-6 2-1,0 2 166,0 0 1,-6-6 0,-1 4 1210,-2-2 0,-1 6 0,-6-4 0</inkml:trace>
  <inkml:trace contextRef="#ctx0" brushRef="#br0" timeOffset="1256">1188 416 7970,'9'7'4547,"5"-5"1,-14 5-2912,0-7-1412,-7 0 1,-9 0 0,0-2 0,-2-1 41,-4-3 1,3 1 0,-6 5 0,0 0 0,2-2-487,0-3 0,-4 3 0,5-3-629,3 3 1,1 2 0,2 0-2329,0 0 0,0 0 3177,0 0 0,7 7 0,2 2 0</inkml:trace>
  <inkml:trace contextRef="#ctx0" brushRef="#br0" timeOffset="1562">1428 592 9509,'11'7'1926,"0"4"0,-6-4-841,6-1 1,-8-6 0,2-6-606,-3-4 0,-2 1 0,-2-2 0,-1-1-280,-2-3 1,-1-1 0,4-2 0,-1-1-205,-2-3 0,-1-6 0,4 3 0,-1-2-396,-3 1 0,-1-1 0,4-3 0,-3 3-450,3 5 0,-4-1 0,1 2 0,3 1 2,1 2 1,0 4-1,-1 2-411,-3 1 0,1 6 0,7-2-718,3 5 1977,-3-2 0,12 26 0,-5-5 0</inkml:trace>
  <inkml:trace contextRef="#ctx0" brushRef="#br0" timeOffset="1839">1524 304 8082,'11'2'721,"0"1"887,1 2 0,-3 1 0,0-4 1,0 1 722,0 2 0,-4 1-1741,6-6 0,-8 2 0,1 1-315,-8 2 1,1 1 0,-8-6 0,-1 0-236,-3 0 1,-1 0 0,0 0-70,0 0 0,0 0 1,-1 0-1,-3 0-89,-1 0 1,-1-6 0,6 1 0,0 2-158,0 1 0,0 2 0,0 0 0,0 0 31,0 0 0,5 2 0,1 1-1036,-3 2 1,4 6-1103,-2-5 1,6 4 2381,-6-4 0,8-8 0,-4-7 0</inkml:trace>
  <inkml:trace contextRef="#ctx0" brushRef="#br0" timeOffset="3213">2358 336 9848,'9'-16'0,"-4"0"0,-3 0 425,-2 0 0,-2 5 0,-3 2 1,-6 0-1,-3 2 0,-4 0 0,-1 3 1,-4 3-1,-2 2 0,-2 3 0,2 3 1,2 4-1,1 5-374,1 3 0,0 3 1,5-6-1,1 2 0,3 1 1,3 4-121,2 2 0,2-5 0,5 3 0,0-2 1,0 1 420,0-3 1,7-1 0,3-2-1,5 0-5,1 0 1,1-7 0,3-3 0,1-5-118,-1-1 0,3 0 0,-1 0 1,-3 0-120,-1 0 0,2-7 0,-3-3 0,-2-5-285,-1-1 1,-2-5 0,1-2 0,-4 0-208,-2-1 0,0-4 0,-3 3 0,1 0 60,-2 4 1,-1-3 0,-2 3 0,0 1-603,0 3 1,0 6 171,0 0 728,0 8 0,0 3 0,0 10 0,0 5 224,0 1 0,0 5 0,0 2 0,0 0 95,0 1 0,6 2 0,1-3 0,0 1-47,0-1 0,4-2 1,-4-7-1,2-1-79,3-2 0,-3-8 1,2 2-50,1-3 1,3-2-121,1 0 1,-2-2 0,-2-3 0,-3-6-12,-2-3 1,4-4-1,-4-3 1,0-4 30,0 0 1,4-5-1,-4 3 1,0-3 10,0-2 1,-1 5 0,-6 2-1,2 0-192,3 0 0,-3 4 1,3-4-1,-3 2-106,-2 3 1,0 8 0,-2 3 0,-2 0-38,-1 0 0,-2 7 231,2 2 1,3 7 0,-3 11 0,3 3 200,2 6 1,0 3-1,0 4 1,0 2 70,0 1 1,0 1-1,0-6 1,0 0 5,0 0 1,0-5 0,0-2 0,0-2-39,0-4 1,5-1 0,2-4-1,0-1 9,0-2 1,6-8 0,-2 3-30,3-5 1,2-1 0,-2-1 0,-1-5-80,-3-4 0,-1-5 0,4-3 0,-3-3 26,3-6 0,-4-3 1,0-2-1,0 0-200,0 0 0,-4 0 0,4 0 0,-2 0 90,-4 0 0,1-1 1,0 1-1,1 2 138,-1 3 0,-3 2 0,-1 6 496,0-3 1,6 6 338,-1 6-794,0 6 1,-5-1 0,0 10-57,0 6 1,0 3-1,0 4 1,0 2 74,0 1 0,-1 7 1,-3-1-44,-1 3 1,-1 3 0,6-1 0,0 0 0,0-2-44,0-3 0,0 3 1,0-3-1,0 1-400,0-1 0,6-2 0,-1-6 0,0 3-606,2-3 1,-5-1 0,5-3-4373,0-5 3989,2-3 1,0-8 1291,-3-5 0,-5-10 0,-1-9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17.583"/>
    </inkml:context>
    <inkml:brush xml:id="br0">
      <inkml:brushProperty name="width" value="0.08571" units="cm"/>
      <inkml:brushProperty name="height" value="0.08571" units="cm"/>
      <inkml:brushProperty name="color" value="#E71224"/>
    </inkml:brush>
  </inkml:definitions>
  <inkml:trace contextRef="#ctx0" brushRef="#br0">33 466 11777,'0'-17'620,"0"1"1,0 0 0,0 0-1,0-1-219,0-5 1,0 3 0,0-8 0,0 0-247,0 2 1,-5-5 0,-1 3 0,3-1-274,1 1 0,-3-2 0,-1 8 0,3 1-892,1 3 640,2 1 1,0 8 408,0 8 0,0 9 0,0 11 1,2 3-8,3 2 1,-1 2-1,4 5 1,1-2 138,0-3 1,-5 7 0,1-6-1,-1-1 244,1-2 1,-3-4 0,3-5 0,-3 0 371,-2 0 0,5-5 576,1 0-433,-1-8-459,-5 4 1,0-14-254,0-3 1,0-5 0,0-1-150,0 0 1,0 0-1,0 0 1,0-2 0,0-1 42,0-3 0,0 1 1,0 5-1,0 0 22,0 0 0,0 0 0,0 0-172,0 0 0,2 5 0,1 0 0,3-1 35,-3-2 1,4-2-1,-1 0-19,-3 0 1,1 5 0,-1 0-3,3-1 1,6-2 137,-1-2 0,-2 7 241,2 3 0,-6 4 124,6 2 1,-1 0-171,6 0 1,-5 6 0,-2 1 0,-2 2-71,-3 3 1,3 3 0,-2 1 0,-1 1-25,-3 5 1,5-3 0,-1 6-1,-1 0-111,-3 0 0,5-3 0,-1 3 0,-1-2-289,-3-4 0,1-1 0,2-2 0,1 0-688,-1 0 0,3 0 0,0 0 0,0 0-295,0 0 0,6-1 0,-4-3 1,1-3 1167,1-2 0,0 6 0,5-4 0</inkml:trace>
  <inkml:trace contextRef="#ctx0" brushRef="#br0" timeOffset="125">578 337 8011,'16'0'936,"0"0"1,-5 0 0,0 0-1,-1-2-1981,-1-3 1045,-2-4 0,-14-7 0,-2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15.601"/>
    </inkml:context>
    <inkml:brush xml:id="br0">
      <inkml:brushProperty name="width" value="0.08571" units="cm"/>
      <inkml:brushProperty name="height" value="0.08571" units="cm"/>
      <inkml:brushProperty name="color" value="#E71224"/>
    </inkml:brush>
  </inkml:definitions>
  <inkml:trace contextRef="#ctx0" brushRef="#br0">97 495 7944,'5'8'0,"0"-8"789,-1-9 1,-2-7 0,-2-6 0,-2-4 0,-2-5 0,-3-3 0,-2-1 0,-1-4 0,-1-2-720,0-4 1,6 6 0,-6 1 0,1 6 0,1 4-1,2 5 1,1 3-1658,1 6 1663,-1 9 1,6-1-1,0 13 1,0 9 196,0 9 0,2 7 0,2 6 0,3 3 4,2 0 0,-4 5 1,4-5-1,-2 0 7,-3-4 1,-1 3 0,1-5 0,1-3-6,-1-3 0,-2-10 1,-2 3 420,0-4 1,5-8 723,0 1-1228,1-7 1,-6-4-1,0-11-123,0-3 1,5-2 0,0 0-1,-1 0-122,-2-1 1,3-4 0,2 0 0,0 1-191,0 2 0,6 2 0,-4 0 0,1 2 11,1 3 1,5-1 0,6 6 0,-3 3-100,-1 1 1,0 2 0,1 0 0,3 2 154,-3 3 1,-1-1 0,-2 7 0,-1 1 219,-5 2 1,3-3-1,-8 0 1,-1 1-15,-3 2 1,-2 2-1,-5 0 1,-4 2-54,-5 4 1,-1-5 0,-2 5 0,-3-4-222,-6-2 0,2-6 1,-1-1-1,-1 0-590,2 0 1,0-5 0,5 1 0,-1-5-1367,1-5 2196,3-4 0,1-7 0,0 0 0</inkml:trace>
  <inkml:trace contextRef="#ctx0" brushRef="#br0" timeOffset="733">466 335 9053,'0'11'1471,"0"0"1,1 1 0,5 2 0,4 2-598,5 0 0,1-1 0,0-3 0,0-3 0,0-2 0,0-3-564,0-3 0,-6-1 1,1 0-1,2-1 1,-1-5-198,-1-4 1,1-5 0,-6-1 0,-1 0-340,2 0 0,-5 0 1,5 0-389,0 0 0,-5 5-34,3 1 668,-3-1 0,-2 9 0,2 6 0,1 7 42,3 5 1,1-4 0,-4 11 0,3 0 81,-3 4 0,4-2 1,-1 2-1,-1 1 97,2 3 0,-5 2 0,3 3 0,-3 1-131,-2-1 0,0 0 0,0-1 0,0 3-146,0-3 0,-2-3 1,-3-3-1,-4-4-49,0-2 1,-5-2-1,3-4-463,-3-1 1,-2-2-1,0-2 1,0-3-452,0-2 1,-5 4-1,-1-6 1,1-1-1419,-2-2 2417,5-2 0,-13-15 0,7-2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25.844"/>
    </inkml:context>
    <inkml:brush xml:id="br0">
      <inkml:brushProperty name="width" value="0.08571" units="cm"/>
      <inkml:brushProperty name="height" value="0.08571" units="cm"/>
      <inkml:brushProperty name="color" value="#E71224"/>
    </inkml:brush>
  </inkml:definitions>
  <inkml:trace contextRef="#ctx0" brushRef="#br0">33 546 8096,'0'16'1844,"0"-7"1,0-4 0,0-10 0,0-6 0,0-5-1444,0-5 0,0 1 0,0-6 0,0-3-210,0-1 0,-6-8 0,1 1 0,1 3-227,3 6 1,-1-1-1,-2 8 1,-1 1-343,1 2 0,3 8 183,1-1 1,0 9 163,0 2 0,0 13 0,1 10 0,3 0-148,1 0 0,6 11 1,-6-2-1,1 2 139,1 0 0,-5-4 1,5-2-1,-2-3 175,0-1 1,1 2 0,-6-4 149,0-3 1370,7-1-1122,-5-9 1,5-4 42,-7-10 0,0-4 0,0-7-256,0 0 1,0 0 0,0 0 0,0 0-238,0 0 1,0 0 0,0 0 0,0 0 0,0 0 1,0-6 0,0 1 0,0 0-507,0-3 1,0 7-1,0-5 1,2 6 107,3 6 1,-2-5-1,8 5 212,2-5 0,1 6 0,2 2 0,0 2 176,0 0 1,0-1 0,0 6 0,0 0-26,0 0 1,5 2 0,1 3 0,-3 6-196,-1 3 0,-2 2 0,0 0 1,-1 2-226,-5 4 0,3-3 1,-8 8-1,-1 1-161,-3 3 1,5-1 0,-1-2 0,-1-3-254,-3-1 1,-2-3 0,-3-5 0,-3-2-179,-2-3 1,6-2 0,-5-6-1,1 3 963,-3-3 0,-5-8 0,-1-4 0</inkml:trace>
  <inkml:trace contextRef="#ctx0" brushRef="#br0" timeOffset="716">979 209 10059,'16'6'0,"0"-1"0,0-1 0,0-3 7893,0-1-7449,-7 0 1,-9 0 0,-11 0 0,-3 0 0,-2 0 0,0 0-1,-2 0 1,-2 0-149,-1 0 1,-2 2-1,3 2 1,-1 1-197,1-1 1,2-3-1,2-1-75,0 0 0,-5 0 0,0 0 0,1 0 28,2 0 0,2 0-541,0 0 1,5 0-1071,1 0-756,6 0 565,-3 0 1,14 7 947,4 4 1,3-2 0,2 0-1236,0-2 0,0 6 2036,0-3 0,0 5 0,0 1 0</inkml:trace>
  <inkml:trace contextRef="#ctx0" brushRef="#br0" timeOffset="1017">995 386 8007,'16'9'1753,"0"-1"-181,0-2 0,-5-4 2653,-1 3-3528,-6 4 0,-4-7 0,-11 3-283,-3-3 0,-2-2 1,0 0-1,0 0-211,0 0 0,0 0 1,0 0-1,0 0-20,0 0 1,-6 0 0,1 0 0,1 0-100,2 0 1,2 0-1,0 0 82,0 0 0,0 5 0,2 2-80,3 2 1,-1-4-1,5 4-534,-2-1-1041,5-3 1,-5-5-2282,4 0 1,3-2 3769,-3-3 0,-4-11 0,0-9 0</inkml:trace>
  <inkml:trace contextRef="#ctx0" brushRef="#br0" timeOffset="2090">1364 193 15809,'0'-16'0,"0"0"325,0 0 1,0 0 0,0 0 0,1 0 0,3 0 0,1 0 0,1 2-180,1 3 1,-4-1 0,8 6 0,1 1-464,3-2 0,1 5 1,0-3-1,0 3 12,0 2 1,0 2-1,0 1 1,2 4 265,3 2 1,-8 2 0,3 5 0,-4 0 154,-3 0 1,-2 5 0,-7 1 0,0-3-30,0-1 0,0-2 0,0 0 0,-2 0 618,-3 0 0,-4 6 0,-7-1-188,0-1 0,0-3 0,0-2 1,0-5-327,0-4 0,5 1 0,0-2 0,-1-1 22,-2-2 1,3-2-1,0 0-574,-1 0 336,5 0 115,0 0 0,8 0-118,5 0 0,-3 0 0,8 0 0,2 0-115,1 0 0,2 0 1,0 0-1,0 0 11,0 0 0,0 0 0,0 1 0,0 3-108,0 1 1,0 1 0,0-5 42,0 5 1,-2 3 46,-3 7 0,-4 0 417,-7 0 1,-7 0 0,-4 0 0,-3 0 0,-2-2 188,0-3 0,0 3 0,0-3 0,0 1 32,0-1 0,-5 1 0,-1-4 0,3-1-160,1 0 1,2 3-1,0-2 1,0-1-590,0 0 0,0-2 0,0-5-2908,0 0 2250,-1 0 0,7-2-681,-1-3 1,6-4 0,-4-7 1599,2 0 0,1 0 0,6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20.736"/>
    </inkml:context>
    <inkml:brush xml:id="br0">
      <inkml:brushProperty name="width" value="0.08571" units="cm"/>
      <inkml:brushProperty name="height" value="0.08571" units="cm"/>
      <inkml:brushProperty name="color" value="#E71224"/>
    </inkml:brush>
  </inkml:definitions>
  <inkml:trace contextRef="#ctx0" brushRef="#br0">16 248 13099,'2'16'699,"3"0"1,-1-7 0,7-4-1,1-3 1,2-2 0,2 0-1,0 0 1,0 0-199,1 0 1,-1 0 0,0-2 0,0-3-723,0-6 0,0-9 1,-2-3-1,-2 0-115,-1 0 0,-7-4 0,1 6 0,-3 1-2,-2 2 0,0 2 1,-2 2-1,-3 2 201,-6 1 1,-3 7 0,-2-1 0,0 3 138,0 2 0,-6 2 0,1 3 1,1 4 306,2 0 1,2 11-1,0-4 1,0 2 92,0-1 1,6 5 0,1-1 0,2-1-18,3-2 0,2 3 0,2 0 0,0-1 254,0-2 1,0-2 0,0 0 0,2 0 82,3 0 0,4 0 0,7-2 1,0-1-416,0-3 1,0-1 0,2 4-1,2-4-942,1-2 1,6-2 0,-4-5 0,0 0-1203,0 0 1,4 0 0,-5 0 0,-3-2-802,-1-3 0,-4 1 2638,-3-6 0,3-1 0,-5-5 0</inkml:trace>
  <inkml:trace contextRef="#ctx0" brushRef="#br0" timeOffset="295">754 23 8655,'16'-2'6306,"0"-3"-3755,0-4 1,-7 2-2221,-4 7 0,-10 7 0,-6 11 1,-3 3-507,-2 6 0,-5 3 0,-1 2 1,3 0-69,1 1 1,-4-1 0,1-2 0,0-2-575,-3-1 0,8-2 1,-1 2-1,4-8-2001,1-6 1,-1 1-503,3-3 3320,2-4 0,8 0 0,0-7 0</inkml:trace>
  <inkml:trace contextRef="#ctx0" brushRef="#br0" timeOffset="589">754 440 7979,'16'0'3506,"0"-2"-966,0-3 0,-5-2 1,-2-6-1530,-2 3 1,-2-1-1,-7-5 1,-1 0-675,-3 0 0,-6 2 0,1 1 1,-3 2-50,-2-1 0,0 0 0,-2-1 0,-2 2-152,-1-1 0,0 3 0,5 0 0,-2 0-132,-4 0 1,5 4 0,-5-4 0,4 0-199,2 0 1,0 6 0,2-5-1,2 3 34,1 0 1,6-1 0,-4 5 0,0-3-3849,0-1-1536,5-1 5544,-3 6 0,0 0 0,-2 0 0</inkml:trace>
  <inkml:trace contextRef="#ctx0" brushRef="#br0" timeOffset="1715">1203 232 7968,'5'-11'0,"1"0"420,-3-1 1,-1-2 0,-2-3-1,0 1 1,0 0 0,-2 0 0,-3 0 1040,-6 0 0,-3 2 0,-2 2-1047,0 1 1,-6 7 0,1-1 0,1 3-305,3 2 1,1 6 0,0 1-1,0 2-7,-1 3 0,1 4 0,2 4 1,2 1-103,1-1 0,6 3 1,-4 0-1,2 0 44,3 0 1,2 0 0,2-3 0,2 1 148,3-1 0,-1-2 0,7-2 0,3-2-58,6-3 1,-3 1 0,7-5 0,-3 1-33,0-1 1,1-2-1,-5-5 1,3 0-52,1 0 1,1-5 0,-8-2 0,-1-2-289,-3-4 0,-1-6 0,4-3 1,-4 1-230,-2-2 0,-2 0 0,-5-6 1,0 2 59,0-1 0,5 3 1,1 0-527,-3 2 0,1 3 836,1 9 0,-3 6 0,5 12 131,0 9 0,-3 7 1,5 9-1,0 1 154,-1-1 0,-2-6 1,3 1-1,-2 0-48,-4-2 1,5-2-1,-3-7 1,-2 0 146,-1 0 1,-2-5-1,2-2 1150,3-2-1282,-3-2 0,11-7-128,-8-3 0,0-4 0,-5-7 1,2-2-1,2-1 83,1-3 1,0 1 0,-5 5-1,0 0-189,0 0 0,6 0 0,-1 0 0,0 0-113,3 0 0,-5 7 0,6 2 0,0 1-64,0 1 0,1 0 1,7 5-1,-1 0 176,0 0 1,-6 0 0,1 1 0,1 3 71,3 1 1,1 8-1,-2-3 1,-2 5 65,-1 1 1,-5 5-1,2 0 1,0-1 117,-5-2 0,1-2 0,-1 0 70,3 0 0,-1 0 1,-5 0 209,0 0 136,0-7-391,-7-2 1,5-14-1,-3-4 1,3-3-32,2-2 1,0-5 0,2-1 0,1 3-36,3 1 0,-1 2 0,-3 0 1,1 0 74,3 0 0,4 5 1,-3 0-185,2-1 0,0 3 0,4 0 0,-3 2 13,3 3 0,-4 3 1,1 1-2,3 0 1,1 1-1,2 3 1,-2 3-248,-3 2 0,3 2 0,-5 6 1,0 3-460,-3 1 1,-3 1 0,1-6-1,1 0-1225,-1 0 0,-4 0-1568,-6 0 3458,-3-7 0,-7-9 0,0-9 0</inkml:trace>
  <inkml:trace contextRef="#ctx0" brushRef="#br0" timeOffset="2571">2021 312 7950,'0'-16'534,"1"0"0,3 0 0,1 0 1,-1 0-1,-2 0 6155,-2 0-6170,0 0 1,0 8 0,0 8 0,0 11-326,0 9 0,0-1 0,2 8 0,1 2-31,2 1 1,6 7 0,-4 2-1,2 2 16,4 4 1,-4-6-1,-1 0 1,0-3-355,-5-4 1,4 4-1,-1-11 1,-3 0-337,-1-4 0,-2-3 0,0-2-472,0 0 1326,0-7 0,-2-2 59,-3-7 0,-4-2-102,-7-3 1,7-4 0,2-7 0,1-2-6,1-3 1,-6-3 0,6-6 0,2 0-334,1-4 0,0-2 0,-2 3-135,-1-5 0,0 2 0,5-5 1,0 2-1,2 4 122,3 1 1,-2 2 0,8 0 0,0 1 141,-2 5 0,5-3 0,-3 8 0,5 1 173,5 2 0,-3 4 0,3 3 1,-3 6 215,-2 3 1,0 2 0,0 2-1,-2 3-249,-3 6 0,2 3 0,-8 4 0,-1 2-244,-3 1 1,-1 8 0,0-4-1,-3 1-614,-8 1 1,0-6-1,-10 4 1,1-1-611,-1-5 0,3-3 1,-5-3-88,0-3 1,5-6 0,-3 1 0,3-3 438,2-2 1,5-7 884,0-4 0,8-3 0,-4-2 0</inkml:trace>
  <inkml:trace contextRef="#ctx0" brushRef="#br0" timeOffset="2840">2390 440 10026,'16'0'4761,"-8"-2"-4013,-2-3 1,-4-4-1,-2-7 1,0-2-336,0-3 0,-2 1 0,-2-5 0,-3 0-343,-2 0 0,4-1 0,-4-6 1,0 1-357,0 5 1,6-5 0,-5 6 0,3 0-1238,0 4 0,-1 3 44,6 2 1,0 9 189,0 7 1,2 7-1,4 9 1289,4 0 0,4 7 0,3 2 0</inkml:trace>
  <inkml:trace contextRef="#ctx0" brushRef="#br0" timeOffset="3319">2646 312 8236,'16'0'3101,"-5"0"-1741,-1 0 0,1 2 0,5 1-553,0 2 0,-5 1 0,0-6-302,1 0 1,2-2 0,2-3-189,0-6 0,-5 2 0,-2-2-311,-2-1 1,-1-2 0,-6-2-243,0 0 1,0 0 0,-2 1 0,-4 3-80,-4 1 1,-5 8 0,-2-3 0,-3 4 173,-1 2 1,-1 0 0,6 0 0,0 2 241,0 4 0,0-3 1,2 8-1,1 1 370,3 3 1,4 1 0,-3 1 0,2 3 99,4 1 0,1 1 0,2-6 1,0 0-55,0 0 1,2 0 0,3 0 0,6 0-153,3 0 1,-3-5-1,-1-1 1,3 1-138,1-2 1,2 3-1,0-6-99,0-3 1,0 5 0,0-3 0,2-2-813,4-1 1,-5-2-1,5 0 1,-4 0 37,-2 0 0,-2-2 0,-2-1 1,-3-4-7037,-2-2 7681,-1-2 0,1-12 0,2-2 0</inkml:trace>
  <inkml:trace contextRef="#ctx0" brushRef="#br0" timeOffset="3773">3127 232 10183,'7'-9'8249,"-5"0"-5442,3 3-3036,-3 5-2431,-2-6-2792,0 7 1329,0 0 4123,0 7 0,0 2 0,0 7 0</inkml:trace>
  <inkml:trace contextRef="#ctx0" brushRef="#br0" timeOffset="3921">3127 408 8045,'2'9'1673,"3"-4"0,-3-1 765,3 1-1099,-3-3-1339,-2-2 0,-7-9 0,-2-7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3:46.773"/>
    </inkml:context>
    <inkml:brush xml:id="br0">
      <inkml:brushProperty name="width" value="0.08571" units="cm"/>
      <inkml:brushProperty name="height" value="0.08571" units="cm"/>
      <inkml:brushProperty name="color" value="#E71224"/>
    </inkml:brush>
  </inkml:definitions>
  <inkml:trace contextRef="#ctx0" brushRef="#br0">1669 97 7136,'16'-7'2259,"-2"3"0,-3-7 1225,-6-1-2942,-3-2 0,-4-1 1,-2 3-1,-3 3 0,-2 2 269,-3 3 0,-2 3 0,-2 1-421,0 0 0,-1 0 1,1 0-1,-1 0-146,-5 0 0,4 1 1,-3 5-1,3 3-116,2-1 1,0 7 0,0-6-1,0 1-133,0 1 0,0 0 0,0 3 0,0-2-124,0-1 0,0 0 0,2 5 0,1 0-2,2 0 1,1 0 0,-4 0 0,1 0 117,2 0 0,6 0 0,-4 0 1,0 0 74,0 0 0,4 0 1,-4 0-1,2 0 49,3 0 1,-3 0 0,2 2 0,1 2-22,3 1 1,1 1-1,0-6 1,0 0 96,0 0 0,0-6 0,0 1 0,0 1-66,0 3 1,1-1 0,3-2 0,3-1-14,2 2 1,-4-1 0,4 1-126,-2-3 1,6-1-1,-4 4 1,1-3-1,1 1-153,2-2 1,-1 5 0,0-5-28,-1 0 0,0 3 0,5-6 1,0-1-1,0 1-19,0-1 0,-5 0 1,-1-5-1,3 0 90,1 0 0,2 0 1,0 0-1,0 0-79,0 0 1,0 2 0,0 2 0,0 1-61,0-2 0,0-1 1,0-2-1,0-2-271,1-3 1,4 3 0,0-3 70,-1 3 1,-2-3 421,-2 0 0,0-1 0,0 4 0,0-1 14,0-3 1,0-1 0,0 4 68,0-3 0,0-4 1,0 3-55,0-2 1,0-2-1,0-3-3,0 3 1,-5-1 0,-2 4 0,0 1 62,0 0 0,-4-5 0,6 1 135,1-3 0,-5 3 0,0 0-17,0-1 1,-3-2 0,5-2 68,-2 0 1,-2 0 0,-3 0 389,4 0 1,-5-8-206,5-2 1,-5-3 0,-1 2 0,0 6 89,0 3 0,0 2 1,0 0-1,0 0-20,0 0 0,0 0 0,0 0-172,0 0 1,0 0 0,-1 0-1,-3 0-41,-1 0 1,-6 0 0,4 2 0,0 1-87,0 2 0,-6 2 0,4-3 0,-1 3-189,-1 2 0,0-4 0,-5 6 0,0 0 0,0-3 0,0 7 0,0-5 0,0 5 0,0 1 0,0 0 0,0 0 0,0 0 0,0 0 0,0 0 0,-2 0 0,-2 0 0,-1 0 0,0 0 0,5 1 0,0 5 0,0-5 0,0 5 0,-1-4 0,1-2 0,0 0 0,6 1-82,-1 5 0,6-5-5691,-6 5-522,7-4 6295,-10-2 0,5 0 0,-7 0 0</inkml:trace>
  <inkml:trace contextRef="#ctx0" brushRef="#br0" timeOffset="1529">418 2294 7822,'11'0'-560,"-3"-2"1771,0-4 0,-3 3 0,-5-8 0,-2 0 0,-1 1-162,-3-1 1,-4 6 0,2-4 0,-1 2-590,-3 3 1,-2 2 0,-2 2 0,0 0-218,0 0 1,-6 0 0,1 0 0,0 2-46,-3 4 1,7-3 0,-5 6 0,4 0-80,2 0 0,-5 0 0,0 3-60,1-1 1,2-2 0,4 3 0,1-1 3,3 1 1,1 3-1,-4 1 1,4 0 0,1 0 253,-1 0 0,5 2 1,-1 1-1,3 4 15,2 2 1,0 0 0,0 2 0,0-4-131,0 0 1,0-5-1,0 4 1,0-3-45,0 3 0,5-5 0,2 5 0,1-4-303,-1-2 0,3 0 0,-3 0 1,1 1-157,-1 5 1,5-4-1,-1 3 1,3-3 212,2-2 0,-5 0 0,0 0 0,1-2 72,2-3 0,2 1 0,0-5 0,0 1-103,0-1 1,0-2-1,2-3 1,2 1-4,1 3 1,1-1 0,-6-5 0,0 0 9,0 0 1,2 0-1,1 0 1,3 0 33,-3 0 1,-1 0-1,-2-2 1,0-1-17,0-3 0,5-6 0,1 3 0,-3-2 47,-1 1 52,-2-1 0,0 0 0,0 1-157,0-3 102,-7-1 1,6-2 32,-5 0 1,3 5 0,-1 0-1,-1-1 1,0-2-12,-3-2 0,5 0 1,-6 0 410,2 0 0,-4 0 0,4-1-122,-2 1 1,0 0 0,-3 0 0,1 0 83,-1 0 1,-2 0 0,-2-2 0,0-1 29,0-3 0,5 1 0,0 5 0,-1 0-79,-2 0 1,-2-2 0,0-1-1,-2-3 1,-2 3-44,-1 1 0,-2 2 1,3 0-254,-1 0 0,-7 0 0,8 0 0,-7 0 0,2 0 0,-3-1 0,1 1 0,1 0 0,1 0 0,-6 6 0,5-1 0,-5-1 0,-1-3 0,0 1 0,0 2 0,0 1 0,0 7 0,0-3 0,0 2 0,0-1 0,0 1 0,0 5 0,0 0 0,0 0 0,0 0 0,0 0 0,0 0 0,-5 0 0,-1 0 0,3 0 0,1 5 0,2 1 0,0-3 0,5-1 0,0-2-226,1 0 0,1 2-2810,3 3 1,-1-1 0,0 7 3035,-2 1 0,-2 2 0,-5 2 0</inkml:trace>
  <inkml:trace contextRef="#ctx0" brushRef="#br0" timeOffset="2799">2951 2582 7096,'15'-2'0,"-3"-1"-17,-1-2 0,-6-1 0,6 4 0,1-1 0,1-4 0,-1 0 0,-3-2 482,-2 0 0,0 5 1,-3-3-1,3 2 0,0-2 1,2-2 1807,0-4 0,-5-1 0,3 0-1059,0 3 1,-7-3 0,2 3-410,-6-3 1,-8 3 0,1 2-352,-3 2 1,-8 2 0,1 5-1,0 0-185,-3 0 1,1 0 0,-5 0 0,1 0-146,-2 0 1,1 5 0,-1 2-1,5 0 69,0 0 1,-4 6 0,3-4-1,0 2-338,4-1 0,3 1 0,2 3 1,0-1 114,0-3 1,5 1 0,2 7 0,0 1 263,0 3 0,6 1 0,-3-2 0,5 4 67,1 0 0,0 4 1,0-6-1,0 2-199,0 3 0,1-3 0,3 2 0,3 0-102,2-2 0,2 3 0,5-6 0,0-3 0,0-1 0,2-2 0,3 0-70,6 0 0,-2-5 0,0 0 0,-2 1 0,-2 0-87,2-1 1,-5 3 0,5-3-262,0 3 1,-5-3-1,4 0 1,-5 1 76,-1 2 1,0-5-1,1-2 1,-1-1-30,0-1 1,0 1 0,0-8 0,0-2 206,0-1 1,2-8 0,1 3 0,3-3 118,-3 2 0,-1-3 1,-2 5-1,0-1 47,0-1 1,0 2 0,-2-3-1,-1 1-79,-3-2 0,-1 5 1,4-3 76,-2-2 0,-6 1 0,4-1 0,-2 3 0,-2-3-14,2-1 0,-3-2 0,5 0 288,-2 0 1,-2 0 0,-3-2-1,2-2-86,1-1 0,0-2 0,-5 3 0,0-3 62,0-2 1,0 4 0,0-4 0,0 2 193,0 3 1,0-3 0,0 2 0,-1 1-48,-5 2 1,3 2 0,-6 0 0,0 0-360,0 0 0,-2 0 0,-5 0 0,0 0-39,0 0 0,0 2 0,0 1 0,0 2 0,-2 6 0,-1-4 0,-3 0 0,3 2 0,1 0 0,-4 0 0,1 3 0,2-1 0,-1 0 0,0 5 0,-1 0 0,1 0 0,3 0 0,-5 5 0,1 0 0,1 1 0,2 1 0,4-4 0,2 6 0,1 0 0,-2 0 0,5-5 0,-1 3-1801,2 0 0,-1-5-2341,3 3 4142,3-10 0,-12-4 0,5-7 0</inkml:trace>
  <inkml:trace contextRef="#ctx0" brushRef="#br0" timeOffset="4015">1476 818 12148,'9'2'1948,"-5"3"0,-8 6-1725,-7 3 1,2 2 0,-1 0 0,-3 0 0,1 2 0,-1 2-1,3 1 63,-3-1 0,1-2 0,-1-2 1,3 0-107,-3 0 1,4 2 0,-2 1 0,1 3 27,1-3 0,-4-1 1,6 0-1,-2 1-123,-3 3 0,3-1 0,-2-5 0,1 0-109,1 0 0,-4 0 0,6 0 10,-2 0 0,0 0 0,-3 0 0,1 1 0,0-1 78,3 0 1,-5 0 0,6 0 0,0 0 20,0 0 0,-6 0 0,4 0 0,-1 0 44,-1 0 1,6 0 0,-4 0-1,0-2-109,0-3 0,4 3 0,-4-3 1,0 3-67,0 2 1,3-5 0,-2-1 15,0 3 1,-2 1 0,3 0-1,-1-1 58,1-2 1,-3-6-26,4 6 1,-4-1-1,2 5 10,0-5 1,4 5-1,-3-7 1,2 3-1,-1 0 6,3 1 1,-6 3-81,-2 1 0,4-6 0,0-1 0,1 0 1,-1-2-30,-2 0 1,6 6 0,-4-4 0,1 1 130,1 1 0,-6-6 1,6 6-1,0 0 177,-2-2 1,3 5-251,-7-3 1,6 1 0,-4 1-1109,2-3 829,2-6 311,5 3 0,0-7 0,0 0 0</inkml:trace>
  <inkml:trace contextRef="#ctx0" brushRef="#br0" timeOffset="5267">2839 2294 7372,'0'10'6570,"0"1"-5932,0-7 0,0 1 187,0-10 0,0-4 0,-2-6-181,-3 5 1,3-5 0,-5 5 0,2-5-192,-1-1 0,-4 0 0,3 0 0,-1 0-82,1 0 1,-3 0-1,3-2 1,-2-1-9,-4-3 0,4 1 1,-1 3-1,-1-1-62,2-3 0,-5-1 1,5 4-1,-2-3-168,0 3 1,1-5 0,-6 3 0,0 0-19,0-3 1,5 7 0,0-7 0,-1 3 11,-2 0 0,-3-2 1,1 3-1,2-1-212,4 1 1,-5 2-1,5 2 1,-5 0 139,-1 0 1,6-5 0,-1-1 0,-2 3 49,-1 1 0,3-5 0,1-2 1,-1-2 28,2 0 0,-3 6 0,5-4 0,-1 2-111,1 3 1,-3-3-1,3 2 1,-1 1-24,1 2 0,-5 2 0,1 0 0,-3 0 0,3 0 0,2 0 0,2 0 0,-4 0 0,4 0 0,0 0 0,-2 0 0,0 0 0,4-6 0,-4 1 0,2 2 0,-4 1 0,4 2 0,0 0 0,0 0 0,-4 5 0,6 0 0,0 1 0,-3 1 0,5-6 0,-8 5 0,2-5 0,-3-1 0,1 0 0,6 2 0,-4 2 0,2 1 0,-4 0 0,6-5 0,-8 7 0,10 0 0,-8 4 0,6 3 0,-6-3-5789,7 3 5789,-3 2 0,14 0 0,2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39.488"/>
    </inkml:context>
    <inkml:brush xml:id="br0">
      <inkml:brushProperty name="width" value="0.08571" units="cm"/>
      <inkml:brushProperty name="height" value="0.08571" units="cm"/>
      <inkml:brushProperty name="color" value="#E71224"/>
    </inkml:brush>
  </inkml:definitions>
  <inkml:trace contextRef="#ctx0" brushRef="#br0">433 193 7908,'16'0'641,"1"0"1,-1 0-1,0 0 1,0 0 0,0 0 2713,0 0 1,-6 0-1174,1 0-1948,-7 0 0,1 0 0,-10 0 1,-6 0-12,-3 0 0,-8 0 0,-1 2 0,-2 1 6,-3 3 1,-3-1 0,1-5 0,2 0-60,1 0 0,2 0 0,-4 0 0,4 0-58,2 0 1,-3 0-1,4 0 1,3 0-128,1 0 0,2 0 0,0 0 0,0 0-44,0 0 0,5 0 0,0 0-239,-1 0 0,-2 0-1094,-2 0-1017,7 7 374,1-5 1,8 7 743,0-4 1,2-3-1,4 3 459,4-3 0,5-2 0,1 0-1205,0 0 2037,0 0 0,7 0 0,2 0 0</inkml:trace>
  <inkml:trace contextRef="#ctx0" brushRef="#br0" timeOffset="340">466 369 7975,'10'6'1321,"1"-1"4302,0 0-4488,5-5 1,-9 0-1,-7 0-344,-9 0 1,-5 0 0,-2 0-382,0 0 0,-6 0 0,1 0 0,-1 0-109,-1 0 0,4 0 0,-6 0 0,0 2 19,0 4 1,0-5-1,-4 5 1,4-5 17,2-1 1,-4 6 0,4-1-241,-2-1 1,6-3-1,-3-1 1,5 0 214,1 0-2878,0 0 0,7-1 606,3-5 1,6 3-1,6-6 1959,4 2 0,12-6 0,3 4 0</inkml:trace>
  <inkml:trace contextRef="#ctx0" brushRef="#br0" timeOffset="1084">466 626 7688,'-9'7'5807,"-6"-5"-4594,5 3 1,3-10 0,1-6-1,6-3 1,4-2-633,1 0 0,6 5 1,-4 0-1,2-1-436,3-2 0,3-4 1,1 0-90,0 2 0,0-9 0,0 9 0,0 0 71,0 4 1,0-6 0,0 5 0,-2 1 117,-3-2 0,1-1 0,-5-1 252,2 0 1,-5 0 77,1 0 1,-3 0-392,-2 0 1,-7 2 0,-2 1 0,-2 3 18,1-3 1,-1 4-1,-5 0 1,2 0 18,3 1 1,-3-1-1,3-4 1,-3 2-127,-2-1 0,0 3 0,0-2-96,0-1 0,1 3 0,3 0 0,1 0 0,-1 0 0,3 6 0,0-4 0,2-1 0,-6 7 0,3-5 0,2 3 0,1-1-5739,0-1-687,5 0 6426,-5 5 0,0 7 0,-2 2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34.485"/>
    </inkml:context>
    <inkml:brush xml:id="br0">
      <inkml:brushProperty name="width" value="0.08571" units="cm"/>
      <inkml:brushProperty name="height" value="0.08571" units="cm"/>
      <inkml:brushProperty name="color" value="#E71224"/>
    </inkml:brush>
  </inkml:definitions>
  <inkml:trace contextRef="#ctx0" brushRef="#br0">0 401 12894,'7'9'1130,"-5"-9"1,3-11 0,-3-5 0,-2-5-1,0-6 1,0-3 0,0-1-1234,0 5 1,0-5-1,0 7 1,0-3-444,0 0 0,-5 7 0,-1-1-1779,3 3 0,1 8-1314,2-1 2209,0 7 1,0-1 1429,0 10 0,7 11 0,2 9 0</inkml:trace>
  <inkml:trace contextRef="#ctx0" brushRef="#br0" timeOffset="267">225 369 7847,'0'16'9830,"0"-7"-7527,0-2 0,0-9-1870,0-3 0,-6-4 0,1-7 1,0 0-1,-1 0-122,1 0 1,0-6 0,3 1 0,-2 1-596,-1 3 1,-2-5 0,3 1-6018,-1 1 2358,-1 2 3943,6 10 0,-7 0 0,-2 8 0</inkml:trace>
  <inkml:trace contextRef="#ctx0" brushRef="#br0" timeOffset="1086">545 754 8509,'0'-16'1306,"0"5"0,0 0 0,0-3 0,0-4 0,0-5-770,0-2 0,0-2 1,0-5-1,-1-1 1,-3-5-1,-3-5 0,0-1 1,0-3-1,3 3-585,2-1 1,-3 3 0,0 10-1,1 1-200,2 5 1,2-3-1,0 8-193,0 1 601,0 9 0,0 6 0,0 10 0,0 8-139,0 6 1,6 6 0,1 9-1,0 2-151,0 1 0,5 13 0,-3-2 0,2 0-140,0-3 0,-8-1 0,4-6 0,-1-2 29,-1-3 0,0-2 1,-5-5-1,0-4 39,0-4 1,0-2 1839,0 0 1032,0 0-1568,0-7 0,0-4-623,0-10 1,-1-3-1,-3-4-366,-1 1 1,-1 1-1,6-6 1,0 0-19,0 0 1,0-1-1,0 1-420,0 0 1,6 0 0,1 0 82,2 0 0,1 0 0,7 2 0,-3 2 343,-4 1 1,5 7-1,-5-1 1,5 3 122,1 2 1,0 0 0,0 0-1,0 2-18,0 3 0,0 6 0,0 9 1,0 1-432,0-1 0,-5 4 0,-2 3 0,-2 2-1238,-4-3 0,-1-1 1,-2-5-2128,0 1 0,0-5 3591,0-5 0,-7 0 0,-2 5 0</inkml:trace>
  <inkml:trace contextRef="#ctx0" brushRef="#br0" timeOffset="1646">1010 545 10650,'11'6'0,"0"-1"721,1-1 1,-3-3 0,2-1 0,1-1 0,3-3 0,1-1-105,0 1 1,-6-3 0,1 0-1,1 0-393,3 0 0,-5-4 1,-1 4-1,0-2-106,0-4 0,-5 4 0,3-1 140,0-3 1,-5 4-280,3-1 0,-5 4 0,-5-3-203,-6 2 0,-3 2 1,-2 5-62,0 0 0,0 2 0,0 3 0,0 6 103,0 3 1,-4 2 0,2 0 0,4 0 343,0 0 0,1 0 0,1 0 0,3 0 395,2 0 1,1 0 0,6 0 0,0 0 523,0 0 0,2-5 1,3 0-646,6 1 0,3 1 0,2-3 0,0-2-421,1-1 0,-1-5 0,0 3 0,0-3-639,0-2 0,5 0 0,2 0 0,0 0-1508,1 0 1,-3-7 0,-7-4 2131,-3-3 0,-4-2 0,-7 0 0</inkml:trace>
  <inkml:trace contextRef="#ctx0" brushRef="#br0" timeOffset="2342">1507 690 11135,'0'16'1638,"0"-9"0,0-7 1,0-9-1,0-5 0,0-2 1,0-2-1279,0-4 1,-1-3-1,-3-7 1,-1 0-1,-1-2 1,1-1 0,-2-3-621,-2 3 0,5-4 1,-3 1-1,2 3 1,0 2-804,1 7 0,2-3 0,2 8-316,0 1 1,0 8-27,0 1 779,0 7 0,2 10 1,2 10-1,3 2-561,2 0 1,-4 3 0,4 0 1186,-2-1 0,6 5 0,-5 0 0</inkml:trace>
  <inkml:trace contextRef="#ctx0" brushRef="#br0" timeOffset="2694">1732 722 9164,'0'9'9309,"0"-4"-8648,0-10 0,0-4 1,0-7-1,0 0 175,0 0 1,-2-6-1,-1-1 1,-3-2-352,3-3 1,-4-3 0,-1-1 0,1 0-372,0 0 0,0 0 1,4 0-1,-5 0-298,-1 0 0,6 0 1,-4 1-1,1 3-304,1 1 0,0 8 0,5-3-2828,0 4 2073,-7 9 0,7 4 1,0 10-1,9 8 270,5 7 0,0 3 0,0 7 973,2 2 0,-3-3 0,10 10 0</inkml:trace>
  <inkml:trace contextRef="#ctx0" brushRef="#br0" timeOffset="3171">1956 577 7923,'0'-16'5021,"0"0"-4438,0 7 0,-1 2 1,-5 9-157,-4 3 1,3-1 0,1 7 0,4 1 689,2 2 1,0 4-567,0 4 1,8-1 0,2 2 0,3-7 27,-3-2 0,5-1 0,-5-2 0,5-4 94,1 0 0,0-5 0,0 3-583,0-3 0,0-4 0,0-2 1,-2-3-136,-3-2 0,1-1 0,-6-6-79,-3 0 1,4 0-1,-1 0 1,-3-1-1,-1 1 20,-2 0 0,0 0 1,0 0-1,0 0 32,0 0 0,-5 6 1,-3 1-1,0 0-13,-5 0 1,-1 3-1,-2-2-11,0 0 0,-6 3 1,1 5-18,1 0 0,3 0 0,1 0-188,-1 0 0,7 2 0,1 3-2981,2 6-2506,-6-4 5788,12 0 0,-7-7 0,8 0 0</inkml:trace>
  <inkml:trace contextRef="#ctx0" brushRef="#br0" timeOffset="3869">2470 241 8474,'0'10'6665,"-2"-1"-3825,-4-2 1,5-3-2123,-5-9 1,5-4 0,1-7-547,0 0 1,-6 0 0,1 0-1,1-1-288,3 1 0,-1 0 0,-2 0 0,-1 0-402,1 0 0,2 0 1,2 0-659,0 0 0,0 0-1961,0 0-176,0 7 2099,0 2 0,2 9 0,2 3 220,1 6 1,2 3 993,-1 2 0,3 7 0,7 2 0</inkml:trace>
  <inkml:trace contextRef="#ctx0" brushRef="#br0" timeOffset="4148">2582 273 9266,'7'9'2949,"-5"-2"0,5-14 0,-7-4-2077,0-3 0,0 3 0,0 0 0,0-1-445,0-2 1,-2 3-1,-1 0 1,-3-1-242,3-3 1,-1-1-225,-1 0 0,3 0 0,-3 0 19,3 0 0,2 6-1906,0-1-418,0 7 1,0-1 2342,0 10 0,7 11 0,2 9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41.513"/>
    </inkml:context>
    <inkml:brush xml:id="br0">
      <inkml:brushProperty name="width" value="0.08571" units="cm"/>
      <inkml:brushProperty name="height" value="0.08571" units="cm"/>
      <inkml:brushProperty name="color" value="#E71224"/>
    </inkml:brush>
  </inkml:definitions>
  <inkml:trace contextRef="#ctx0" brushRef="#br0">32 298 12986,'9'-2'4928,"-3"-3"-4665,-5-6 1,-1-3 0,0-4-1,0-1 1,0-3 0,-1 3-1,-3-1 1,-3 1-149,-2-3 0,5 1 1,-1 5-1,1 0-1518,-1 0 1,3 5 0,-3 0-1650,3-1 2328,2 5 0,0 1 1,2 10-643,3 1 0,-1 8 1366,7-3 0,6 5 0,8 1 0</inkml:trace>
  <inkml:trace contextRef="#ctx0" brushRef="#br0" timeOffset="225">225 234 7993,'10'0'9830,"1"0"-8641,-7 0 0,3-2 0,-7-3-487,0-6 0,0 2 1,0-1-1,-2-1-511,-3 2 0,1-5 0,-5 3 1,2-3-310,3-2 0,1 5 1,-1 0-724,-1-1 0,-2 3 0,3-2 0,-3-1 255,-2-2 0,6 3 586,-3 0 0,-3 8 0,1-4 0</inkml:trace>
  <inkml:trace contextRef="#ctx0" brushRef="#br0" timeOffset="784">594 747 7972,'0'9'4915,"0"-4"0,0-10-3641,0-6 1,0-3 0,0-4 0,0-1-1006,0-3 0,-2-6 0,-2 1 0,-1-3-247,1-2 1,1 0-1,-1-2 1,-1 0-171,1 2 0,1-4 0,-1 11 0,-1 0-1491,1 4 1,2-2-2356,2 1 1922,0 1 1,2 14 938,4 7 1,-5 7 1132,5 9 0,10 7 0,2 2 0</inkml:trace>
  <inkml:trace contextRef="#ctx0" brushRef="#br0" timeOffset="1118">882 346 8511,'7'-10'0,"4"1"0,1 0 1569,-1 0 1,2 4 0,-6-4 1373,2 2 1489,-6 1-4047,4 6 1,-14 7 0,-3 4-351,-5 3 0,-6 2 0,0 0 1,1 0-337,2 0 1,2 6 0,0-1 0,0-1-434,0-2 0,0-4 0,0-2 0,2-1-81,3 1 0,-2-3 0,6 0 1,0 0-4471,0 0 4220,2-5 1,5 10 1064,0-3 0,0-4 0,0 0 0</inkml:trace>
  <inkml:trace contextRef="#ctx0" brushRef="#br0" timeOffset="1376">818 683 7972,'14'11'0,"-1"-2"0,-4 0 1208,-2-1 5067,5-4-2241,-3 3-3564,0-7 1,-2-2-1,-9-1 1,-3-3 66,-6 3 1,2-6 0,-1 0-1,-3 0-345,-1 4 0,-2-2 0,0 0 1,0-1-161,0 1 1,0-3-1,0 2-208,0 0 1,0 2 0,0-3-861,0 2 0,5-3 1,2 2-2259,2-1 1,2 4 3293,5-6 0,0 1 0,0-6 0</inkml:trace>
  <inkml:trace contextRef="#ctx0" brushRef="#br0" timeOffset="2341">1123 683 7931,'0'16'3631,"0"-3"-2531,0-8 0,0-14 0,0-16 1,0-2-1,0-1 0,-2-4 0,-2-6 1,-1-1-497,1 0 0,-3-6 0,2 3 1,0-3-779,-3 2 0,7-1 1,-5 5-1,5-1-54,1 1 0,-2 7 0,-2 7 0,-1 2-223,1 3 0,3 3 526,1 1 169,0 7 0,0 10 1,0 14-1,1 6-189,5 4 0,-3 9 0,6 9 0,0 1-434,0-1 1,-5 9 0,3-6 0,-2 0 84,0-1 1,1-4 0,-6 2-1,0-6 309,0-3 0,0-7 1,0-3-1,0 0 607,0-5 0,0-1 0,0-2 186,0 0 1,0-5-1,1-2 939,5-2-1561,-4-2 0,5-7 6,-7-3 1,0-4 0,2-7-139,3 0 1,-3 0-1,3 0 1,-1 0-353,1 0 0,-3 0 1,5 2-1,-2 1 167,0 2 0,8 3 0,-4-5 0,2 4 80,-1 2 1,1-4 0,5 6 0,0 1 1,0-3 0,0 2 0,0 1-46,0 3 0,0 6 1,0 2-1,0 0-260,0 0 0,0 6 1,-1-2-1,-3 3-125,-1 2 0,-8 0 1,3 2-1,-5 1 149,-1 3 0,0-1 1,0-5-568,0 0 0,0 0 0,-1-2 0,-5-3 898,-4-6 0,-5-3 0,-1-2 0</inkml:trace>
  <inkml:trace contextRef="#ctx0" brushRef="#br0" timeOffset="3117">1700 475 8007,'-7'-15'1103,"-4"5"0,-3 4 0,-2 5-506,0 1 1,5 1 0,2 5 0,0 4 0,2 5 0,0 1 0,3 0 202,3 0 1,1 0 0,0 0 0,1 2-178,5 3 1,3-3 0,5 3-1,-2-3-219,-1-2 1,0 0 0,5 0-26,0 0 1,5-7 0,1-4 0,-3-3 0,-1-2-336,-2 0 1,0 0 0,0-2 0,0-3-115,0-6 0,-1-5 0,-3-3 0,-3-4-161,-2-2 0,-2 3 1,-5-3-1,0 2-1,0 4 1,-1-5 0,-5 3 0,-4 1-24,-5 3 1,-1 1-1,0 1 1,0 5 8,0 4 1,-5-1-1,-1 2 1,3 1-162,1 2 1,2 2-1,0 2-137,0 4 0,0 2 1,2 8-713,3 1 1,4-1 0,7 0 220,0 0 0,7 0 0,5 0 1035,8 0 0,5 0 0,7 0 0</inkml:trace>
  <inkml:trace contextRef="#ctx0" brushRef="#br0" timeOffset="3586">2261 539 7982,'-2'-9'2004,"-3"3"-1308,-6 5 1,2 1-1,-1 0 1,-3 0-140,-1 0 0,-2 0 1,0 0-121,0 0 1,2 1-1,1 5 38,3 5 0,1 3 0,-2 2 1,6 0-1,3 0-11,2 0 1,2 0 0,3 0 0,6 0 447,3 0 1,2 0-1,2-2 1,1-1-272,3-3 0,-1-6 0,-5 1 1,0-3-446,0-2 1,0 0 0,0 0-1,0-2-176,0-3 1,-1-4-1,-3-7 1,-3 0-201,-2 0 1,-2-2-1,-5-1 1,0-3-521,0 3 1,0-5 0,-1 3 247,-5 2 0,-3 1 0,-8 2 0,-3 1 133,-1 5 0,-3-3 1,3 8-1,-6 1 0,-1 1-17,1-3 0,-1 5 0,6-5 0,1 6-475,-2 6 1,7-3 0,-2 8-17,5 1 0,10 3 0,-3 1 0,5 0-131,1 0 1,0 5 0,3 0 0,6-1 957,7-2 0,11 5 0,-2 2 0</inkml:trace>
  <inkml:trace contextRef="#ctx0" brushRef="#br0" timeOffset="4075">2566 715 7982,'14'-2'1354,"-3"-3"0,-4-4 1,-7-7-1,0 0-886,0 0 0,0 0 1,0-2-1,0-1 60,0-3 1,0 1 0,0 3-287,0-3 1,0 3-628,0-4 246,-7 12 1,5 4-219,-3 12 0,3 3 1,2 7-1,0 0 282,0 0 0,0 2 0,0 1 0,0 4 565,0 2 0,0-5 0,0 3 0,0-2 480,0 1 0,0-1 0,0-5-315,0 0 1,-5 0 279,-1 0 107,1-7-566,5-2 0,0-14 0,0-4-181,0-3 1,5-2 0,2-2 0,0-1 61,1-3 0,-1 1 0,-2 5 0,4 0-237,0 0 1,3 0 0,-5 0 0,2 0-293,4 0 1,1 0 0,2 0-589,0 0 0,0 5 0,0 2 0,0 2-2198,0 3 1,-5 1-4550,0-3 7507,-8 5 0,-3 1 0,-9 9 0</inkml:trace>
  <inkml:trace contextRef="#ctx0" brushRef="#br0" timeOffset="4724">3031 346 8606,'9'-1'4455,"-4"-5"1,-3-5-3747,-2-3 0,0-2 0,0 0 0,0 0-662,0 0 0,0 0 0,-2 0 0,-1 0 170,-3 0 0,1 0-1290,5 0 0,0 0-3166,0 0 3194,0 7 1,2 7 0,1 9 0,3 2-2039,-3 4 3083,-1-6 0,5 14 0,2-3 0</inkml:trace>
  <inkml:trace contextRef="#ctx0" brushRef="#br0" timeOffset="4952">3223 362 9345,'0'9'4583,"0"-3"0,0-12-3741,0-4 1,-1-5-1,-3-1-9,-1 0 1,-1 0 0,6-2 0,0-1-607,0-3 0,0 1 1,0 5-1183,0 0 1,0 0-1100,0 0 1,0 9 0,2 7 2053,3 9 0,4 12 0,7 4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53.978"/>
    </inkml:context>
    <inkml:brush xml:id="br0">
      <inkml:brushProperty name="width" value="0.08571" units="cm"/>
      <inkml:brushProperty name="height" value="0.08571" units="cm"/>
      <inkml:brushProperty name="color" value="#E71224"/>
    </inkml:brush>
  </inkml:definitions>
  <inkml:trace contextRef="#ctx0" brushRef="#br0">65 352 8370,'0'16'3820,"0"-4"1,0-6-3212,0-12 1,0-13 0,0-6 0,-2-4 0,-2-1 0,-3-4 0,0 0 0,0 2-683,3 5 0,-3-3 0,2 5 1,1 0-82,3 4 1,-1 5 0,-2 3-1138,-1 3 1145,0 6 1,5-1 0,0 10 0,0 6 260,0 3 1,0 9 0,0 2-1,0 2-4,0 0 1,0-1-1,1 5 1,3-3 111,1-1 0,1-8 0,-6 3 38,0-4 0,0-2 0,1-2 454,5-3 0,-4-2 1255,3-4-433,-3-3-1370,-2 5 0,1-14 1,3-4-97,1-3 0,1-8 1,-6 1-1,0 0-327,0-3 0,5 5 1,0-6-1,1 2-512,1 3 1,-4 2 0,6 2 0,0 2-432,0 3 0,-4 2 0,6 6 0,2-3-936,1 3 0,2 1 0,0 4 2135,0 3 0,0 4 0,0 7 0</inkml:trace>
  <inkml:trace contextRef="#ctx0" brushRef="#br0" timeOffset="413">353 223 7999,'6'17'0,"1"-3"752,2-4 0,-4 3 1,4-6-1,0 0 737,0 0 0,-4-1 1,6-6-1094,1 0 1,-3 0 0,2-2-189,1-3 0,1 1 1,-1-7-1,-3-3-182,-2-6 1,4 3 0,-6-5 0,-1 4 249,-2 2 1,-2 0 0,0 0-114,0 0 0,-7 2 0,-4 3-74,-3 6 1,-2-2-1,0 1 1,-2 3 57,-4 1 1,5 9 0,-5 4 0,4 3 25,2 2 1,0 0 0,2 2 0,2 2 106,1 1 1,2 2 0,-2-3 0,4 1 454,0-1 1,5-2 0,-3-2-90,3 0 1,8 0 0,1-2 0,2-2-357,3-1 0,2-2 0,2 4 0,0-5-138,0 0 1,8 2-1,2-3 1,3 1-848,-3-1 0,3-2 0,-6-5 1,0 0-1473,0 0 1,4 0 0,-5 0 0,-3 0-33,-1 0 0,-7-2 2199,-1-3 0,1-4 0,5-7 0</inkml:trace>
  <inkml:trace contextRef="#ctx0" brushRef="#br0" timeOffset="724">931 272 7999,'5'-11'0,"2"0"595,2-1 0,-4-3 0,4-1 606,-2 0 0,-1 6 0,-4-1-145,3-1 1,-5-1 0,0 2-683,-9 6 1,-5 3 0,-2 2-1,0 0-120,0 0 1,-2 7-1,-2 4 1,-1 3-91,1 2 0,2 6 1,4-1-1,2-1 207,1-2 1,6 3 0,-4 0 0,2-1 230,3-2 0,2-2 0,2 0 0,2 0-95,3 0 1,-1 0 0,7 0 0,1-2-261,2-3 0,-3 3 1,0-5-1,1 0-439,2-4 0,3 2 0,-1 1-1145,0 0 0,0-4 1,0 0-1,0-6-509,0-4 0,-2-11 0,-2-1 0,-3-5 1846,-2-6 0,-1-1 0,-6-2 0</inkml:trace>
  <inkml:trace contextRef="#ctx0" brushRef="#br0" timeOffset="1254">1107 480 11903,'7'9'0,"2"-5"959,0-8 0,-2 0 1,-7-6-1,0-3 1,0-3-1,0-3 0,0-5 1,0 1-1042,0 0 1,-5-4 0,-1 6 0,1 0 0,0-1 0,-1 1 0,3 1 0,1 2-2669,2 2-2479,0 0 5229,0 7 0,7 17 0,2 9 0</inkml:trace>
  <inkml:trace contextRef="#ctx0" brushRef="#br0" timeOffset="1887">1380 240 8981,'-2'-15'1320,"-3"5"0,3 1 0,-4 7 0,5 2-676,1 7 0,0 2 0,0 5 0,0 4 0,0 0-437,0 0 0,0 5 1,0 2-1,0 1-213,0 1 1,0 0 0,0 5 0,1 0 54,5 0 0,-4 0 0,3 0 0,-2-1 66,3-5 1,-4-1 0,5-5 0,-2 1 183,0-1 0,1-8 367,-6-1-251,7 0-178,-5-2 0,3-9 1,-9-13-1,-1-5-40,1-3 0,3-8 1,-1 1-1,-2-6-143,-1-3 0,0-12 0,5 5 0,0-1 51,0-1 1,0 7-1,0 1 1,0 5-109,0 1 1,1 1-1,5 5 1,4 2 127,5 1 0,1 11 0,2-4 0,1 3 57,3 4 1,4 2 0,-3 7 0,1 0-1,-1 0 0,-2 7 0,-3 4 1,0 3-89,-2 2 0,2 2 0,-11 2 0,0 1-326,0-1 1,-2 3-1,-6 0 1,-3 0-155,-1 0 1,-8 4 0,3-6 0,-5-1 40,-1-2 1,0-2 0,-2 0 0,-1-2-98,-3-3 1,1-2 0,5-6 0,0 3-397,0-3 0,-2-1 1,-1-2-1,-3-2 838,3-3 0,1-4 0,2-7 0</inkml:trace>
  <inkml:trace contextRef="#ctx0" brushRef="#br0" timeOffset="3133">1845 384 17927,'0'-16'0,"0"0"0,0 0 0,0 0 0,-2-2 0,-2-2-164,-1-1 0,0-6 1,3 6-1,-2 1 1,-1 2-1,1 2 0,3 0-2778,1 0 1,0 6 1799,0-1 1,1 9 572,5 2 1,-3 5 0,8 8 0,1-2 531,3 1 0,1 1 0,0-1 0,0-1 176,0 1 1,2 1 0,1-1 0,3-3-61,-3-2 0,-1 4 0,-2-6 0,0-1 629,0-2 1,0-2 0,0 0 0,0 0 287,0 0 1,-1-8 0,-3-2 0,-1-5-387,1-1 1,-5 0 0,-1 0-297,-5 0 0,-1 0 0,0 0 1,-1 0-69,-5 0 0,-3 5 0,-7 3-405,0 0 0,-5 3 0,0 5 5,1 0 1,2 7-1,2 4 1,2 3-63,3 2 1,-1 2 0,6 2 0,3 1 198,1-1 0,2-1 0,0 1 0,0 3 103,0 2 0,5-4 1,4 4-1,2-2 121,1-3 1,12 3 0,-8-1 0,1-5-163,1-4 1,0-1 0,2-6-1,1-3-3,-1-1 0,-3-4 0,0-3 1,-3-6-33,-4-3 1,5-4 0,-5-1 0,3-5-456,-2-1 1,1-1-1,-7-6 1,-1 0 13,-2-1 1,0 9 0,1 2 0,2 4 203,-1 2 1,-2 6 88,-2-1 1,0 9-1,0 2 4,0 9 1,0 7-1,0 4 1,0 3 29,0 2 0,0-4 0,0 6 0,0 0 442,0-2 1,0 3 0,0-7 0,0-1 166,0-2 0,0-2 0,0 0 680,0 0 1727,0-7-2605,0-2 0,0-9 0,0-3 1,0-6-127,0-3 0,0-2 0,0 0 0,0 0-103,0 0 1,0 0 0,0 0 0,2 0-94,3 0 1,-3 0-1,5 0 1,0 0 94,4 0 0,-2-1 1,1 1-1,3 0 168,1 0 0,2 6 0,0 1 1,0 2 162,0 3 0,5-3 1,1 2-1,-3 1-145,-1 2 1,4 9 0,-1 4 0,-1 3-443,-3 2 0,-6 2 1,-2 2-1,-2 3-244,-3 2 0,3-4 0,-2 6 1,-1 0-1164,-2-2 1,-8 3-1,-1-6-783,-2-3 0,-2-8 2366,-5-6 0,0-3 0,0-2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50.129"/>
    </inkml:context>
    <inkml:brush xml:id="br0">
      <inkml:brushProperty name="width" value="0.08571" units="cm"/>
      <inkml:brushProperty name="height" value="0.08571" units="cm"/>
      <inkml:brushProperty name="color" value="#E71224"/>
    </inkml:brush>
  </inkml:definitions>
  <inkml:trace contextRef="#ctx0" brushRef="#br0">401 200 7943,'8'-11'951,"2"0"0,3-1 0,-1-1 445,-1 3 0,-8 4 0,1 10 0,-8 5 1,-6 3-1,-4 8 0,-4 3-598,-4 6 0,-1 6 0,-5 3 1,1-1-646,-2 2 0,4-3 0,1 5 0,-1-2-397,0-3 1,3-2 0,-3-4-1,2-2-1608,4-1 0,3-7 1,3 1-1089,2-3 0,6-4 1541,-6-3 1399,8-4 0,3 0 0,9 2 0</inkml:trace>
  <inkml:trace contextRef="#ctx0" brushRef="#br0" timeOffset="411">434 665 10060,'16'0'3322,"0"0"1,-7-2-2571,-4-3 0,-5 3 0,-4-5 0,-3 0 119,-2-4 0,-3-3 1,-8-2-1,-1 0-225,1 0 0,-3 0 1,2-2-1,-1-2-370,-1-1 1,5-6 0,-5 6 0,2 1-258,-1 2 1,-1 2 0,4 0-1,-3 0-114,3 0 0,1 0 1,2 0-1,0 0-215,0 0 0,0 2 0,1 1-1373,5 3 0,-3-1 219,8-5 1,0 5-236,5 0 1,1 8 1116,5-2 0,3 3 0,7 4 0,0 1-1561,0 2 1,0 6 2142,0-6 0,0 8 0,0-4 0</inkml:trace>
  <inkml:trace contextRef="#ctx0" brushRef="#br0" timeOffset="737">498 328 9698,'16'9'2247,"0"-4"1,-6 2 2492,1-1-3934,-7-1 0,1-5 1,-10 0-1,-6 0-237,-3 0 0,-4 0 1,-2 0-1,-3 2-199,-2 3 0,-1-3 0,-7 3 0,1-3-159,0-2 0,0 0 1,0 0-1,2 0-571,3 0 1,-3 0-1,5 0 1,0 0-917,4 0 0,3 0 1,2 0-1141,0 0 1,1 2-1525,5 3 2867,3-3 1,8 12-1,5-5 1073,4 0 0,12 5 0,3-5 0</inkml:trace>
  <inkml:trace contextRef="#ctx0" brushRef="#br0" timeOffset="1057">321 649 8383,'0'9'4915,"0"-2"0,0-20-4012,0-3 0,-5-3 1,0 1-1,-1-2-560,-1-1 0,4-6 1,-6 6-1,0-1-153,0-1 1,5 4-1,-3-6 1,2 0-124,-1 0 1,1 5-1,5-3 1,-2 2-143,-3-1 1,3 1 0,-3 5-1,3 0-390,2 0 0,0 0 1,0 0-259,0 0 0,0 5-5117,0 0 5840,0 8 0,7-12 0,2 7 0</inkml:trace>
  <inkml:trace contextRef="#ctx0" brushRef="#br0" timeOffset="1811">1027 312 7948,'-16'-11'2574,"0"2"-1797,0 2 1,0 4 0,0 8-1,1 6 1,5 3 0,4 2 224,5 0 1,1 0 0,0 0 0,0 2-189,0 3 0,0-3 0,1 5 0,5-1-133,4-1 1,1 0 0,3-4-1,4-1-337,0 0 0,5-8 0,0-2 0,0-4-221,1-2 0,-3 0 1,-5-2-1,0-4-129,0-4 1,-2-10-1,-1-1 1,-4-1-271,-2-1 0,-2 4 0,-5-6 0,0 0-229,0 0 0,-5 3 0,-2-2 0,-2 0-336,-4 5 1,-1 1 0,-2 2 0,0 2-292,0 3 0,0 2 1,0 5 461,0-1 1,2 7-1,1 7 1,4 2-63,2-1 1,2 6 0,5 6 0,0-1-670,0 2 0,0-3 1401,0 6 0,7 1 0,2 5 0</inkml:trace>
  <inkml:trace contextRef="#ctx0" brushRef="#br0" timeOffset="2323">1348 649 7871,'8'7'1921,"-2"-7"-1085,-4-9 0,-2-5 0,0-2 0,0-2 20,0-4 1,0 3-1,0-8 1,0 0-650,0 2 1,-6-3-1,-1 5 1,0 0-460,0-1 1,2 3 0,3 7 0,-2 1-1419,-1 3 1394,-1 6 1,6 4-1,0 13 1,0 4 258,0 5 0,6 6 0,-1-1 0,1 3 222,1 2 1,-6-5 0,5-2 0,-4-2 296,-2-3 1,0-2 58,0-2 0,0 0 254,0 0-140,0-7 0,0-4 239,0-10 0,0-4-373,0-7 1,0 0 0,0 0-382,0 0 0,0 0 0,1 0 1,3 0-82,1-1 0,1 1 1,-6 0-1,1 0-224,5 0 0,-3 0 0,6 0 3,-2 0 1,4 0-1,-4 2 1,2 1 182,4 3 0,-5 4 0,3-2-10,2 0 0,1 3 0,2 5 0,0 0 384,0 0 0,-2 7 0,-1 4 0,-3 3-466,3 2 0,-1 7 0,1 2 0,-3 2-1069,3 0 0,-6-2 0,0 3 1,-1-3-1084,-1-2 0,0-1 0,-5-6 2203,0 0 0,7 0 0,2 0 0</inkml:trace>
  <inkml:trace contextRef="#ctx0" brushRef="#br0" timeOffset="2578">1748 633 7871,'11'0'1639,"-2"-2"0,-2-3 271,-3-6 1,-2-3 0,-2-2-1421,0 0 0,0-8 1,-2-1-1,-2-1-174,-1-1 0,-6-5 1,6-5-1,-1-1-96,-1-1 1,0 5-1,-5-5 1,3 1-298,2 1 0,-4 0 1,6 6-1,1 5-435,2 4 0,-3 4 1,0 2-633,1 0 0,2 9 342,2 7 1,7 13-1,4 12 1,3 3 318,2 6 0,0 2 483,0-4 0,0 0 0,1 0 0</inkml:trace>
  <inkml:trace contextRef="#ctx0" brushRef="#br0" timeOffset="3117">1925 376 7871,'11'7'1501,"-3"4"-619,0 3 1,-3 2 0,-3 0-1,1 0-149,3 0 0,1-5 1,-4 0-1,4 1 258,2 2 0,-3-3-369,4 0 0,1-8-653,5 3 0,0-6 1,-2-6-1,-3-4-112,-6-5 1,3-6 0,-3-2 0,-2 0-16,-1 0 1,4-1-1,-1 5-57,-2-3 1,5 1 919,-3 5 1,6 9-272,-6 7 1,6 7 0,-6 9 0,-1 0-392,-3 0 1,5 2-1,-1 2 1,-1 3 56,-3 2 0,5-4 1,-1 4-1,-1 0-66,-3 0 1,-1 2-1,0 5 1,0-2 189,0-3 1,0 3 0,0-3 0,0 3-99,0 2 1,0-5 0,-1-2 0,-3-2-110,-1-3 0,-6 3 0,4-2 2,-2-1 0,-2-3 0,-5-1 0,0-1-300,0-5 0,6 3 1,-3-8-1,-3-1-955,-4-2 1,-1-2 0,5 0 0,-2-2-351,-3-4 1586,3-10 0,-12-16 0,5-9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59.923"/>
    </inkml:context>
    <inkml:brush xml:id="br0">
      <inkml:brushProperty name="width" value="0.08571" units="cm"/>
      <inkml:brushProperty name="height" value="0.08571" units="cm"/>
      <inkml:brushProperty name="color" value="#E71224"/>
    </inkml:brush>
  </inkml:definitions>
  <inkml:trace contextRef="#ctx0" brushRef="#br0">1 65 12034,'0'7'2907,"0"-7"0,0-9-2907,0-5 0,0-9 0,0-2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0:59.149"/>
    </inkml:context>
    <inkml:brush xml:id="br0">
      <inkml:brushProperty name="width" value="0.08571" units="cm"/>
      <inkml:brushProperty name="height" value="0.08571" units="cm"/>
      <inkml:brushProperty name="color" value="#E71224"/>
    </inkml:brush>
  </inkml:definitions>
  <inkml:trace contextRef="#ctx0" brushRef="#br0">193 672 10386,'0'-13'1128,"0"-1"1,0-4 0,0-1-1,0-4 1,0-4 0,-2-3-157,-3-2 1,-2-2 0,-4-2 0,4-1-915,0 1 0,3-3 0,-4 0 0,0-1-409,5 1 0,-4 4 0,1 6 0,3 4 9,1 2 1,2 2-1,0 5 1,0 0-2002,0 0 1151,0 7 0,2 3-118,3 12 1,-1 1-1,5 5 1,-2-1 1309,-4 1 0,6 10 0,0 3 0</inkml:trace>
  <inkml:trace contextRef="#ctx0" brushRef="#br0" timeOffset="292">321 319 8123,'15'2'164,"-5"3"1,5-3 3876,-5 3-2659,5-3 0,-5-2 1554,1 0-361,-7 0-1704,10 0 1,-14 0 0,0 0-485,-9 0 1,-7 0-1,-5 0 1,-4 0-96,0 0 0,-6 0 0,5 0 0,-5 0-93,-1 0 1,0 0 0,2 0-487,3 0 303,4 0 1,2 0-1,-1 0-36,3 0 0,6 0-1707,2 0-1680,8 0 0,-4-2 3407,7-3 0,7 3 0,2-5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1:04.290"/>
    </inkml:context>
    <inkml:brush xml:id="br0">
      <inkml:brushProperty name="width" value="0.08571" units="cm"/>
      <inkml:brushProperty name="height" value="0.08571" units="cm"/>
      <inkml:brushProperty name="color" value="#E71224"/>
    </inkml:brush>
  </inkml:definitions>
  <inkml:trace contextRef="#ctx0" brushRef="#br0">209 642 8830,'16'0'1404,"-5"-2"0,-2-3 0,-2-6 1,-3-3-1,-3-4 0,-2-4 1,-5-4-395,-4-5 1,1-6-1,-2-2 1,0 0-1248,2-1 0,-3-2 0,5 3 0,0-2-195,0-4 1,-4 8-1,6 3 1,1 7-429,2 4 0,0 1 0,-1 6-907,-2 0 995,-1 7 1,8 2 0,2 9-72,1 3 0,6 6 0,-6 9 0,-2 1-349,-1-1 1,0 3 1191,3-2 0,-3 8 0,5-4 0</inkml:trace>
  <inkml:trace contextRef="#ctx0" brushRef="#br0" timeOffset="258">290 369 8002,'16'0'0,"0"0"2027,0 0 0,0 0 169,0 0 0,0 0-264,0 0-755,-7 0-42,-2 0 1,-9 0 0,-3 0-583,-6 0 1,-9-2-1,-3-1 1,-2-3-479,-3 3 1,-1-4 0,1 1-1,1 3-139,-1 1 1,-3 2 0,1 0 0,3 0-53,6 0 1,3 0-1,2 0 1,0 0-2923,0 0 0,7 2 0,4 3 1334,3 6 1,2 3 0,2 2 1703,3 0 0,11 7 0,9 2 0</inkml:trace>
  <inkml:trace contextRef="#ctx0" brushRef="#br0" timeOffset="751">578 481 8738,'0'-16'1665,"-7"7"1,-4 4-1022,-3 3 0,-2 2 0,0 2-329,0 3 0,5-1 0,1 5 0,-1 0 187,2 0 0,-3 1 1,6 6-23,3 1 1,1-1 0,2 0 0,2-2 56,3-3 0,4 3 1,7-5-1,2 0 46,3-4 0,-3 2 0,5-2 0,-2-1-178,1-2 1,5-2 0,-6-2 0,0-3-196,3-6 0,-7-3 0,5-2 1,-6 0-221,-6 0 1,5 0-1,-6 0 1,0-1-736,-4 1 1,-3 0 360,-2 0 0,-2 0 0,-3 2 0,-6 3 173,-3 6 0,-2 1 0,0 1 1,-1-2-1,1 1 218,0 2 0,0 2 0,0 0 0,0 2 300,0 3 0,2-1 1,2 5-351,1-2 1,5 5-2201,-4-1 1,6-2-1113,-1 2 3355,3-8 0,-5 12 0,-2-7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1:01.017"/>
    </inkml:context>
    <inkml:brush xml:id="br0">
      <inkml:brushProperty name="width" value="0.08571" units="cm"/>
      <inkml:brushProperty name="height" value="0.08571" units="cm"/>
      <inkml:brushProperty name="color" value="#E71224"/>
    </inkml:brush>
  </inkml:definitions>
  <inkml:trace contextRef="#ctx0" brushRef="#br0">65 512 17241,'5'-16'955,"1"0"0,-1 0 0,-5 0 0,0-2-586,0-4 0,-2 3 1,-1-8-1,-4-1-344,-2-3 1,3-1 0,-3 0 0,1 0-1012,-1 0 1,5 2 0,-1 1 0,1 4-487,-1 2 1,3 2-1,-3 5-1546,3 0 2162,2 7 0,7 3 0,2 12 856,0 4 0,12 5 0,-3 1 0</inkml:trace>
  <inkml:trace contextRef="#ctx0" brushRef="#br0" timeOffset="290">322 95 7954,'16'0'3020,"0"0"812,0 0 1424,0 0-4672,-7 0 0,-4 0 0,-10 0-463,-6 0 0,-3 0 0,-2 0 1,0 2-572,0 3 1,-6 4 0,1 5 0,1-1-268,2-3 0,2 1 0,0 5 0,0 0-121,0 0 1,6 0-1,1 0 1,0-2-1156,0-3 1,5 3 677,-1-3 0,3-2 1315,2 2 0,0-1 0,0 6 0</inkml:trace>
  <inkml:trace contextRef="#ctx0" brushRef="#br0" timeOffset="547">338 432 9347,'14'10'0,"-2"-1"5790,-1-2-3927,-7-1 0,1-6-1037,-10 0 0,1 0 0,-7-2-696,-1-3 0,-2 1 0,-2-7 0,1-1-84,5-2 1,-10-2-1,4 1 1,-2 3-443,0 1 0,2 0 0,2-5 0,2 2-4006,1 3 1,7-3 61,-1 4 4340,3 2 0,17 8 0,2 9 0</inkml:trace>
  <inkml:trace contextRef="#ctx0" brushRef="#br0" timeOffset="1068">562 416 8243,'9'7'1711,"-4"-7"1,-3-7 0,-2-9 0,0 0-1489,0-1 0,-2 1 0,-1-1 1,-4-3-131,-2-1 0,3-1 0,-4 6-640,-3 0 0,4 2-2411,-1 3 2813,6 4 0,-3 14 1,7 4-1,0 3 394,0 2 1,5 7-1,2 4 1,1 2 96,-1-3 0,0-1 0,-4-5 1702,3 1 0,-1 1-431,-5-6-987,0-7-445,0-2 0,-5-14 0,-1-4-85,3-3 0,1 1 0,2-1 0,0-4-173,0 0 1,0 0-1,0 1 1,0-3 81,0-1 0,5-1 1,3 6-1,0 2 54,5 3 1,1-3 0,2 5 0,0 0 8,0 4 1,0-2-1,2 1 1,2 3 9,1 1 1,2 2-1,-3 0 1,1 0-158,-1 0 1,-2 2-1,-2 1 1,0 5-240,0 0 0,-6 5 1,-1 7-1,0 3-274,0 2 0,-5-4 0,1 4 1,-3 0-319,-2 0 1,0-6 0,0 3 0,-2-4-807,-3-2 1,1-6 1711,-6 1 0,-1-7 0,-5 3 0</inkml:trace>
  <inkml:trace contextRef="#ctx0" brushRef="#br0" timeOffset="1724">1139 223 8064,'-5'-11'596,"-2"3"13,-2 0 0,-2 3 0,-5 5 0,0 2 0,2 3 1,2 4 258,1 0 0,7 5 1,-1-3-1,3 3-384,2 2 1,0 2 0,0 2-1,0 1 234,0-1 0,7-3 1,4-2-1,3-3-15,2-1 0,0-2 0,0 3 0,2-3-387,4-2 1,-5-1-1,5-6 1,-4 0-128,-2 0 0,-6-7 0,1-4 0,0-3-262,-2-2 1,-2 0 0,-7-2 0,0-2-98,0-1 0,-2-1 0,-3 5 0,-4-3-638,0-1 1,-5 1 0,3 7-98,-3 3 1,-2 6 0,-1-1 0,1 3-255,0 2 0,6 0 1,-1 2 319,-1 3 1,4 4-1,3 7 1,3 0-504,2 0 0,0 0 1342,0 0 0,0 0 0,0 0 0</inkml:trace>
  <inkml:trace contextRef="#ctx0" brushRef="#br0" timeOffset="2234">1396 255 8614,'0'-16'2023,"0"7"0,0 4 0,0 10-1537,0 6 1,5 3 0,1 2 0,-3 0-90,-1 0 1,3 0 0,2 0 0,1 0-2,-1 0 1,3 1-1,-2-1-296,0 0 1,3-6-1,5-1-453,0-2 0,0-3 0,-1-9-56,-5-6 0,4-3 1,-5-2-1,2 0 55,0-1 0,-8 1 0,4 0 0,-1 0 167,-1 0 1,0 0-1,-3 2 1036,4 3-735,-5-3 0,12 14-74,-8 0 1,6 7 0,-4 9 0,0 0 179,0 0 1,0 0-1,-3 0 1,3-1 308,2-5 1,-4 5 0,6-5 229,2 5 1,-5-1-276,3-4 0,0-2-584,5-8 1,0-2-66,0-4 0,-5-2 1,-3-8-1,0 0-286,-5-1 0,-1 1 1,-2 0-1,0-1-363,0-5 1,0 4 0,0-3 0,0 3-1146,0 2 0,0 0 1959,0 0 0,0 0 0,0 0 0</inkml:trace>
  <inkml:trace contextRef="#ctx0" brushRef="#br0" timeOffset="2592">2230 159 8031,'11'-5'2222,"-3"-2"-491,0-2 0,-5 5-1519,-8-1 1,-4 3-1,-7 4 1,0 3-312,0 6 0,-6 3 1,1 4-1,1 1-255,3 3 0,6-1 1,2-5-1,2 0 406,3 0 1,3 0 301,1 0 1,7-1 0,3-3 439,5-1 1,1-8-1,-2 4 510,-3 1 1,1-5-1384,-7 8 0,1-6 1,-8 4-1,-3 0-669,-6 0 0,-3-4 0,-2 4 7,0-2 1,0 4 0,0-4 0,-2 0 0,-2 0-675,-1-3 1,-1-2 1414,6-2 0,-7-7 0,-2-2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1:15.643"/>
    </inkml:context>
    <inkml:brush xml:id="br0">
      <inkml:brushProperty name="width" value="0.08571" units="cm"/>
      <inkml:brushProperty name="height" value="0.08571" units="cm"/>
      <inkml:brushProperty name="color" value="#E71224"/>
    </inkml:brush>
  </inkml:definitions>
  <inkml:trace contextRef="#ctx0" brushRef="#br0">89 97 9717,'-7'9'4615,"5"-4"1,-1-10-4557,6-6 1,-1 2 0,3-1 0,-1-3-1,1-1 1,6 0 0,3 1-81,2 3 0,0 6 0,0-1 1,0 3-395,0 2 1,0 0 0,2 0-1,2 2 370,1 3 0,-1 4 0,-8 7 0,-3 0 208,-2 0 1,1 5 0,-5 1 0,2-3-56,-1-1 0,-4-2 1,-5 0-1,-6 0 240,-3 0 1,3-1 0,0-3 0,-1-1-19,-2 1 0,-2-3 0,0 0 1,-1-2-235,1-3 1,6 3-1,-1-2-98,-1-1 0,3-2 236,-2-2-321,0 0 0,10 0 0,6 0-117,7 0 0,6-2 0,2-2-68,1-1 1,1 0-1,-6 5 1,0 0-36,0 0 0,0 0 0,0 0 0,0 0 70,0 0 1,-6 1-1,-1 5 495,-1 4 1,2 5-1,-4 1 389,-3 0 0,-1 0 1,-4 0 41,-3 0 1,-4 0-1,-7-2-422,0-3 1,0-2-1,0-6 1,0 3-353,0-3 0,0 4 0,-2-1 0,-2-3 470,-1-1-385,-1-2 0,6 0 0,0 0 0</inkml:trace>
  <inkml:trace contextRef="#ctx0" brushRef="#br0" timeOffset="626">618 771 8030,'16'8'1187,"0"-2"3728,0-4 0,-3-4-3160,-8-4 1,-8 3 0,-17-6-1358,-1 2 0,-2 0 0,1 3 0,-5-3-46,-3-2 0,-2 4 1,0-4-1,0 0 0,0 2-18,0 0 1,0 1 0,0 6-335,0 0 0,5-5 0,0 0 0,0 1 0,3 2 0,-1 2 0,5 0 0,-1 0 0,1 0 0,2-5 0,2 0 0,0 1 0,5 2-1414,1 2 1,4 0-1978,-4 0 3391,6 0 0,4-7 0,9-2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3:55.246"/>
    </inkml:context>
    <inkml:brush xml:id="br0">
      <inkml:brushProperty name="width" value="0.08571" units="cm"/>
      <inkml:brushProperty name="height" value="0.08571" units="cm"/>
      <inkml:brushProperty name="color" value="#E71224"/>
    </inkml:brush>
  </inkml:definitions>
  <inkml:trace contextRef="#ctx0" brushRef="#br0">1 386 7794,'0'10'994,"0"1"0,0-9 0,0-2 0,0-9 0,0-7 0,0-6 0,0-3-802,0 1 1,0-7 0,0 6 0,0-1 0,0 1-132,0 1 1,0-2 0,0 4 0,0 3-136,0 1 0,0 2-27,0 0 152,0 7 1,0 4-1,0 10-99,0 6 0,0 8 0,0 3 0,0-1-231,0 2 0,0 2 1,1 5-1,3-1 150,1-2 0,1-1 1,-4 6 236,3 1 1,-3-9 0,3-2-1,-1-4-42,1-2 1,-3 0-1,5-2 589,0-3 0,-5 3 1116,3-3-293,-3-4-964,-2 0 0,0-9-33,0-3 1,0-4-176,0-7 0,0 0-333,0 0 10,0 0 0,0 0 1,0 0-203,0 0 0,0 5 0,0 0-44,0-1 1,2-1 0,1 1-42,3 1 1,-1 0-6,-5-5 0,5 0 0,1 0 219,-3 0 1,4 6 0,-1-1 0,-1 0-33,2 2 0,-3-5 90,6 3 1,1-3 166,5-2 1,-5 7 0,-1 4 176,3 3 1,-4 2-1,2 2-111,1 3 0,2 2 1,0 6-1,-1-3-119,-2 3 1,-8 1 0,4 4 0,-1 2-37,-1 1 1,0 2-1,-5-2 1,0 4-258,0 0 1,0 0 0,0-5 0,0 1-1257,0-1 0,0-8 0,0-1-2609,0 2 4076,0-6 0,8 0 0,0-7 0</inkml:trace>
  <inkml:trace contextRef="#ctx0" brushRef="#br0" timeOffset="423">626 273 9990,'-7'-9'1745,"-4"4"0,-3-2 0,-2 2-1478,0 1 1,0 9 0,0 6-212,0 3 1,7 2-1,4 0 1,3 2 132,2 4 1,0-5 0,0 7 0,0-3 117,0 0 1,5 1 0,2-6 0,2 0 74,4 0 1,1-5 0,2-3-188,0 0 0,0-3 0,0-7 1,0-1-15,0-3 1,-5-6-1,-2 1-250,-2-3 0,4-2 0,-6 0 1,-2 0-134,-1 0 0,-2-6 0,-2 1 0,-1 1-117,-2 2 0,-8-3 0,2 0-155,-3 1 0,-2 8 0,0 1 0,0 0-189,0 2 0,0 2 0,0 7-969,0 0 0,2 7-186,3 4 0,4 3 1818,7 2 0,14 0 0,4 0 0</inkml:trace>
  <inkml:trace contextRef="#ctx0" brushRef="#br0" timeOffset="989">963 337 7962,'16'0'1016,"-7"-1"0,-4-5-109,-3-4 0,-2 1 0,-2 0-567,-3 2 1,-4-4-1,-7 6 1,0 1-379,0 2 1,0 8 0,1 1-1,3 2 35,1 3 0,2 2 1,-3 4-1,3 2 49,2 1 1,2 1-1,5-6 1,0 0 245,0 0 1,0 0-1,1-2 1,5-2-28,4-1 0,-1-5 1,2 2-1,1 0-115,3-5 0,1-3 0,0-3-208,0-3 0,-2-6 1,-1 1-1,-5-3-162,0-2 1,-1 0 0,-4-2 0,3-2 4,-3-1 0,4-6 0,-1 4 0,-1 0 143,2 0 1,-5-4-1,3 4 1,-3 0 309,-2-1 1,5 3-1,1 3 1,-3-1 22,-1-3 0,-2 1 0,0 5 0,0 0 287,0 0 1,0 0 461,0 0-2,0 7-654,0 2 1,0 19-219,0 4 1,0 4 0,0-4-1,-2 2-36,-3 3 1,3 4 0,-3 7 0,3 0-16,2 0 0,0 0 0,0 0 1,0 0-90,0 1 1,0-3 0,0-2 0,0-3-1179,0-2 1,0-1 0,2-6-1029,3 0 0,4-7 0,7-6 2210,0-6 0,7-6 0,2-7 0</inkml:trace>
  <inkml:trace contextRef="#ctx0" brushRef="#br0" timeOffset="1464">1284 321 8379,'16'9'1075,"-6"0"0,1-5-383,1 1 1,3 1 0,1-6-268,0 0 0,0-6 0,0-1-168,0-2 1,-5 0-1,-3-3-8,0 1 1,2 6 0,-3-6 0,1-1 108,-1-3 0,0 5 0,-4-1 0,3-2 267,-3-1 0,-1-2-442,-2 0 0,-2 5 1,-3 3-1,-6 0-238,-3 5 1,-2 1 0,0 2 0,0 0-27,0 0 0,0 7 0,-2 4 1,-2 3 183,-1 2 0,1 0 0,8 0 0,1 0 155,-1 0 1,5 2-1,1 2 1,4 1 194,2-1 0,0-2 0,0-2 0,0 0 20,0 0 0,8-6 0,2 1 0,5 1-275,1 3 0,0-1 0,-2-2 0,0-3-458,2-2 1,-3 4 0,8-4 0,-3 0-398,-2 1 0,0-3 0,0-5 0,0 0-2299,0 0 0,-2-2 2956,-3-3 0,3-11 0,-5-9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1:14.224"/>
    </inkml:context>
    <inkml:brush xml:id="br0">
      <inkml:brushProperty name="width" value="0.08571" units="cm"/>
      <inkml:brushProperty name="height" value="0.08571" units="cm"/>
      <inkml:brushProperty name="color" value="#E71224"/>
    </inkml:brush>
  </inkml:definitions>
  <inkml:trace contextRef="#ctx0" brushRef="#br0">1 410 11431,'16'-2'0,"-2"-3"983,-3-6 0,-4-9 0,-7-3 0,0 0 0,0-2 0,0 0 0,0-3 0,-2-3-1036,-3-1 1,3 2 0,-5 2 0,1 3-457,1 1 0,-2-2 0,3 4-1213,-1 3 1214,0 8 1,5 11-1,0 13 1233,0 6-557,0-1 0,1 18 0,3-3 1,3 5 66,2 1 1,-5-2 0,1-4 0,-3-3 477,-2-3 1,0 1-1,0-7-16,0-1 0,0-2 661,0-2-1095,7-7 0,-5-4 0,3-10-192,-3-6 1,3-3-1,2-2 1,0 0-148,1 0 0,2 0 0,-3 1 0,2 3 53,4 1 0,1 6 1,2-4-1,2 2-2,3 3 0,-3-3 1,3 2-1,-1 1-14,1 3 0,-3 8 1,4 2-1,-6 1-156,-6 1 0,3 0 1,-8 5 165,-1 0 1,-3 0 0,-1 0 0,-1 0 2,-5 0 0,-3 0 1,-7 0-1,0-2-51,0-3 1,-1 1 0,-3-5 0,-3 1-357,-2-1 0,3-2 1,-2-5-1,0 0-1708,5 0 0,-4 0 0,1 0-2477,3 0 4618,8-7 0,-3-2 0,5-7 0</inkml:trace>
  <inkml:trace contextRef="#ctx0" brushRef="#br0" timeOffset="536">546 250 12006,'0'16'670,"0"0"1,0 0-1,0 0 1,0 1-161,0 5 0,0-4 0,0 3 0,2-5 0,1-3 0,4-3 0,2 3 957,4 1 0,1-5-1349,2-4 1,0-3 0,0-2 0,-2-2 48,-3-3 1,2-4 0,-8-7-1,0 0-332,2 0 1,-5 0 0,5 0-678,0 0 0,-5 5 656,4 0 0,-3 8 263,2-3 0,-3 6 0,5 4 0,-1 3 38,-1 2 0,2 4 0,-3 6 0,1 3 25,-1-3 0,-3 6 0,-1 2 0,0 1 54,0-1 0,0 3 1,0-3-1,0 2-47,0-3 1,0 3 0,0-8-1,0-1-63,0-2 0,-5 3 0,-2-1 0,0-4-56,0-4 0,-6-1 0,3 5 0,-5 0-437,-1 0 1,0-5-1,0-1 1,0 1-615,0-2 0,0-2 0,-2-7 0,-1 0-1734,-3 0 2757,-6-7 0,10-16 0,-5-11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1:11.466"/>
    </inkml:context>
    <inkml:brush xml:id="br0">
      <inkml:brushProperty name="width" value="0.08571" units="cm"/>
      <inkml:brushProperty name="height" value="0.08571" units="cm"/>
      <inkml:brushProperty name="color" value="#E71224"/>
    </inkml:brush>
  </inkml:definitions>
  <inkml:trace contextRef="#ctx0" brushRef="#br0">65 505 9836,'9'-7'878,"-4"-4"0,-3-5 0,-2-5 0,0-4 1,-2-4-1,-2-1 0,-1-4 0,0-2-262,-2-3 1,5 5-1,-5-3 1,1 3-727,1 2 0,0 5 0,5 2 0,0 2-27,0 4 0,0 6-173,0 2 0,0 10 316,0 1 1,0 7-1,0 11 1,1 5 112,5 9 0,-3 0 1,6 7-1,-2-1-6,-3-1-1,-2 0 1,-1-5 0,3-1 13,1-5 0,1-1 365,-6-3 0,0-4 359,0 3-603,0-10 1,0-6-1,0-10 1,0-6-206,0-3 1,2-1-1,1 3 1,4 1-4,2-1 1,-4-1 0,6 1-75,2 1 0,6 2 0,3-1 1,-3 2 7,-1 1 0,3 6 0,3-5 0,-1 4-202,0 2 1,4 0 0,-6 2-1,-1 2 87,-3 1 1,-2 8-1,-5-3 164,-4 5 0,-5 1 0,-1 1 0,-1 3-198,-5 1 1,-8 1 0,-9-6 0,-2 0-79,-4 0 0,1-2 0,-1-1 0,3-5-307,-3 0 0,-1-3 0,-2-5 1,2 0-1174,3 0 1,4 0 0,7-2 1733,0-3 0,0 3 0,0-5 0</inkml:trace>
  <inkml:trace contextRef="#ctx0" brushRef="#br0" timeOffset="538">786 393 8111,'15'-11'693,"-5"0"0,3 6 1,-8-6-1,-1-1 436,-3-2 1,-1 3 0,0 0-1,-1-1-517,-5-3 0,-3 1 0,-7 3 0,-1 4-477,-5 0 1,-1 5 0,-6-3 0,3 5-123,-3 5 0,4 1 0,0 8 0,2 4-20,4 0 0,1 1 1,2 3-1,1 3 261,5 0 1,3 3 0,7-5 0,0 0 182,0 1 1,0-3 0,1-5-1,5 0 11,4 0 1,5-2 0,1-1 0,0-4-102,0-2 0,0-2 0,0-5 0,2 0-301,3 0 0,-3-7 1,3-4-1,-5-3-505,-5-2 1,3 0 0,-5-2-1,2-1 5,0-3 1,-8-1 0,4 3 0,-1-1 284,-1 1 1,0 3-1,-3 1 1,2 0 511,1 0 1,0 5 395,-5 0 1,0 6-1,2-4 495,3 2 0,-3 3-908,4 10 0,-5-3 0,-1 8 1,2 1-157,3 3 0,-3 1 0,4 0 0,-5 0-89,-1 0 1,2 1 0,2 3 0,3 1-644,2-1 1,-6-2 0,4 0-1173,1 3 0,-5-3-1047,8 3 2781,-8-10 0,-10-11 0,-11-9 0</inkml:trace>
  <inkml:trace contextRef="#ctx0" brushRef="#br0" timeOffset="1160">1315 361 10925,'-1'-15'0,"-5"5"0,-4 3 768,-5-1 1,-1 7-1,0-5 1,0 4-1,0 2 1,0 2 0,0 2-189,0 1 1,0 8 0,2-3-133,3 5 1,2 1-1,6 0 458,-3 0 0,1 7-371,5 4 1,5-4 0,1-2 0,-1-3-170,2-2 1,0 0 0,6-2 0,-4-1-292,-2-3 1,5-4-1,-1 3-676,3-2 1,2 3 0,0-4 0,0-3-642,0-1 1,0-2 0,0 0-1,0 0 326,0 0 0,1 0 0,-1-2 916,0-3 0,0-4 0,0-7 0</inkml:trace>
  <inkml:trace contextRef="#ctx0" brushRef="#br0" timeOffset="1376">1476 633 8178,'5'11'952,"0"0"1,3-8 884,-3 2 0,-3-5 1,3-5-1333,-3-6 0,-2-3 0,0-4 0,0-1 0,0-6 0,-2-4 0,-1-5 268,-3 1 0,-5-1-700,6 2 0,-6 0 0,4 0-358,-2-1 1,6 7-1,-4 3-1140,0 5-41,5-2-400,-5 11 1,7 2 1064,0 7 1,0 7-1,1 9 1,3 0-1,3 0-1792,2 0 2593,-5 0 0,10 8 0,-5 1 0</inkml:trace>
  <inkml:trace contextRef="#ctx0" brushRef="#br0" timeOffset="1626">1716 345 8054,'16'-11'522,"0"0"1,-5 6-1,0-4 2032,1 2 0,1 0-69,-3 1-1226,5 5 0,-15-7-1173,0 8 1,-7 0 0,-9 0 0,-1 2-359,1 4 1,-5-3-1,0 8 1,1-1 280,2-1 1,-3 6-1,0-5 1,1 3-1224,2-3 1,4 5 0,1-5-305,3 5 0,4-1 0,-3-2 0,2-1-804,4 2 2322,1 1 0,9 2 0,2 0 0</inkml:trace>
  <inkml:trace contextRef="#ctx0" brushRef="#br0" timeOffset="1826">1700 585 8601,'16'0'0,"0"2"2649,0 3 1,-5-3 275,0 3-2260,-1-3 0,-1-4-66,-3-3 1,-6-4 0,-4-7-653,-1 0 0,-8 5-248,3 1 0,-5 1 1,-1-4-1,-1 4-63,-5 2 0,-1 2 1,-4 5-1,6 0-839,3 0 0,2 0 1203,0 0 0,-7 7 0,-2 2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1:08.588"/>
    </inkml:context>
    <inkml:brush xml:id="br0">
      <inkml:brushProperty name="width" value="0.08571" units="cm"/>
      <inkml:brushProperty name="height" value="0.08571" units="cm"/>
      <inkml:brushProperty name="color" value="#E71224"/>
    </inkml:brush>
  </inkml:definitions>
  <inkml:trace contextRef="#ctx0" brushRef="#br0">322 271 8014,'8'-2'850,"-2"-3"0,-4-6 99,-2-3 1,-9 5 0,-6 4 0,-4 1-1,-3 1 1,-1-3 0,-3 3 0,-3 3-645,2 5 0,2-1 1,6 5-1,-3-1-512,3 1 1,3-3-1,3 3 1,4 0 151,2-1 1,2-2 244,5 4 1,7 1 0,4 3 0,5-1 110,5-2 0,-1-1 1,5 6-1,-2 0-94,-4 0 0,5 0 1,-5 0-1,-3 1-50,-3-1 1,-10 1 0,3 3-1,-5 1-145,-1-1 0,-7-4 0,-3-4 1,-5-3-327,-1-2 1,0 4-1,0-5 1,0-3-456,0-1 0,0-7 0,0-3 0,0 1-1194,0 0 0,0-5 0,0 1 1963,0-3 0,0 5 0,0 2 0</inkml:trace>
  <inkml:trace contextRef="#ctx0" brushRef="#br0" timeOffset="586">498 544 9051,'0'16'1722,"2"-9"0,1-7-947,3-9 0,-1-7 0,-5-5 0,0-6-17,0-3 0,-2-3 1,-1 1-1,-4 0-484,-2 0 1,5 0 0,-3 0 0,2 2-345,-1 3 1,-4-3 0,4 5-338,3 0 0,-5 2 0,3 7 0,2 0 0,-1 1-475,-1 5 1,3 4 445,-3 12 0,3 3 0,2 8 0,0 5 360,0 5 0,5 3 0,0 4 1,-1 1 258,-2 3 1,3-1 0,0-3 0,-1 2-45,-2 1 0,-2 1 0,0-6 1,0-2 282,0-3 1,0-4 0,0-7 534,0 0 0,0-5 541,0-1-382,0-6-592,0 3 1,0-9-263,0-3 1,5 1-1,1-6-173,-3-3 1,1-1 0,-1-2 0,3 0-174,-3 0 0,4 0 1,0 0-1,2 0 299,4 0 0,-4 1 0,1 3 140,3 1 0,1 6 1,2-4-30,0 2 0,0 1 0,0 8 0,-2 4-652,-3 4 1,3 4-1,-3 4 1,2 4-1,-1 6 1,-3 6 0,0 3-1,-2-1 1,0-2-2158,-3-2 1,3-7 2482,-2-4 0,1-3 0,-6-2 0</inkml:trace>
  <inkml:trace contextRef="#ctx0" brushRef="#br0" timeOffset="819">835 656 8011,'16'0'2277,"0"0"1,-6-2-1533,1-3 1,-7 1-1,1-6-1205,-3-3 0,-2-1 0,-2 0-906,-3 3 1,1-2-1,-5 6-1529,2-2 2895,2 6 0,5-4 0,0 7 0</inkml:trace>
  <inkml:trace contextRef="#ctx0" brushRef="#br0" timeOffset="1048">931 560 7662,'16'9'80,"-5"3"0,-1-5 1,3 2 1297,1 4 0,-3-4-449,-1 1 0,-6-8-556,1-2 0,-3-2 0,-2-8 0,0-3-52,0-1 0,0-2 1,0 0-1,0 0 15,0 0 1,0-7 0,0-4 0,0-2-79,0 3 0,0-5 1,0 5-1,0-5-23,0-1 1,0 0-1,0 0 1,0 2-1,0 1 201,0 3 1,5 4-1,3-3 1,-1 2 79,0 3 1,5 4 0,-1 4 0,3 3-1,2 2 1,0 2 0,0-1 644,0 1 1,0 1-1484,0 10 1,-1 4 0,-3 10 0,-3 1-1025,-2-1 1,-1 3 0,-6 0-1,0 0-1382,0 1 0,-6 2 0,-1-3 2728,-2 2 0,-1-5 0,-7 3 0</inkml:trace>
  <inkml:trace contextRef="#ctx0" brushRef="#br0" timeOffset="1270">1187 415 10385,'17'9'6893,"-1"-3"-6025,0-5 1,-9-2 0,-7-3 0,-9-1 12,-5 1 0,-2 1-800,-1-3 0,-4 5 0,0-5 0,-1 4 0,1 2 0,-2-1 0,0-3 0,-2-1 0,2 1 0,-1 1-356,5-3 1,1 4-1,2-3 0,0 3 1,0 2-2538,0 0 1,0-1-2484,0-5 5295,7 4 0,-5-12 0,5 5 0</inkml:trace>
  <inkml:trace contextRef="#ctx0" brushRef="#br0" timeOffset="1853">1460 608 9953,'7'9'2491,"-3"3"0,5-8 0,-2-6-1702,-4-7 0,-1-7 1,-2-4-1,0-3-562,0-2 0,-2-1 0,-1-6 0,-4 0-159,-2-1 0,5-4 0,-3 0 0,2 3-1038,-1 5 1,1 1 0,3 5 0,-1-1-329,-3 1 1,1 7-1,3 6-1169,-3-3 1562,3 6 0,-5 2 0,7 10 188,0 6 0,0 3 0,2 2 717,3 0 0,4 7 0,7 2 0</inkml:trace>
  <inkml:trace contextRef="#ctx0" brushRef="#br0" timeOffset="2087">1556 351 9290,'16'9'0,"0"-2"0,0-1 0,0-1 3101,0-1 0,-5-3 1375,0-1-3637,-8 0 0,3 0 1,-13 0-455,-9 0 1,0-5-1,-8 0-288,1 1 0,4 2 0,-8 2 0,0-1 0,0-3-223,1-1 0,1-1 0,-4 6 0,4 0-833,2 0 1,2 2-1,5 2 1,0 1-1,0 0-4869,0 2 3156,7-5 2672,2 5 0,21-14 0,4-2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1:55.835"/>
    </inkml:context>
    <inkml:brush xml:id="br0">
      <inkml:brushProperty name="width" value="0.08571" units="cm"/>
      <inkml:brushProperty name="height" value="0.08571" units="cm"/>
      <inkml:brushProperty name="color" value="#E71224"/>
    </inkml:brush>
  </inkml:definitions>
  <inkml:trace contextRef="#ctx0" brushRef="#br0">520 857 14410,'-12'-26'1404,"9"0"0,-5 0 0,2 0 1,0-3-1,-2-2 0,2-4 1,0 3-1315,-3 4 0,6 2 1,-8 0-1,2 0 0,1 0 1,2 0-1,3 0-1636,3 0 1,0 9-5972,0-1 7517,0 13 0,0-7 0,0 12 0</inkml:trace>
  <inkml:trace contextRef="#ctx0" brushRef="#br0" timeOffset="1356">598 131 8516,'2'-15'1611,"4"4"1,3-1-14,-3-5 1,-3 3 0,-6-1-1120,-6 4 1,-5-1-1,-12 6-212,0-2 0,0-1 0,0 9-6,0 0 1,0 3-1,0 3-287,0 2 0,0 10 0,0-7 0,0 4 1,0-7-1,0 7 1,3-1-58,6 0 1,-6 4 55,6 8 0,-6 0 0,0-1 57,5 1 0,-2 0 1,9 0-19,-4 0 0,7 0 0,-7 0-47,4 0 0,2-9 1,6 1-1,-3 2 143,-2 3 0,-1-6 1,9 0-1,0 4 227,0 2 0,0-6 1,0 0-3,0 3 0,0 4 0,3 1-191,6 1 1,-7-8 0,7-1 0,-3 0-68,2-2 0,-5 8 1,9-9-1,-3 3-101,-1 1 0,9-10 1,-5 10-38,2 2 1,-5-6 65,8 4 0,1-4 185,8 3 1,-1 3-111,1-11 0,0 0-83,0-9 1,0 0-1,0 0-110,0 0 0,0 0 27,0 0 1,0 0-132,0 0 1,0 0 257,0 0 0,0 0 28,0 0 1,0-9-1,0-2-139,-1-4 1,-7 9 0,-1-5 19,3-1 0,-5 9 0,-1-8 0,0 2-37,1 1 0,-6-4 0,5 3 72,-3-8 0,7 3 0,-7-1 123,4 4 0,-10-1 0,7 4 2,0-10 1,-10 4-67,7-3 1,-3 2 0,0-5 87,2 3 1,1 8-1,-9-8 260,0-3 1,0 5 142,0-2 0,0 0-129,0-9 1,0 0-135,0 0 1,0 0 0,0 0 41,0 0 0,0 9 0,0-1 52,0-2 0,-9 6 0,1-3-141,2-4 0,0 7 1,0-3-224,-2-4 0,-10 7 0,10-3 0,2-3 0,-6 5 0,1 1 0,-4 2 0,7 4 0,-7 5 0,1-3 0,0-3 0,5 1 0,-8 5 0,-4-6 0,-2 6 0,-3-5 0,1 5 0,-1 3 0,0 0 0,0 0 0,0 0 0,0 3 0,0 5 0,0 4 0,0 8 0,0-6 0,0-2 0,9-3 0,0-7-347,-4 7 1,7-6-7567,-3 6 7913,11-7 0,6-2 0,14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2:01.254"/>
    </inkml:context>
    <inkml:brush xml:id="br0">
      <inkml:brushProperty name="width" value="0.08571" units="cm"/>
      <inkml:brushProperty name="height" value="0.08571" units="cm"/>
      <inkml:brushProperty name="color" value="#E71224"/>
    </inkml:brush>
  </inkml:definitions>
  <inkml:trace contextRef="#ctx0" brushRef="#br0">71 497 17180,'0'-16'0,"0"0"0,0 0 0,0 0 534,0 0 1,-1-7 0,-3-2-1,-3-2 1,0 1 0,0-1-1,1 2 1,1 3-1639,0 5 0,-6 1 0,6 0 0,-1 0-2371,-1 0 0,7 8 3475,0 8 0,7 8 0,9 8 0</inkml:trace>
  <inkml:trace contextRef="#ctx0" brushRef="#br0" timeOffset="606">296 642 8591,'-6'10'1355,"1"1"1,0-6-1,7 4-39,3-2 0,2-3 0,6-9 0,-3-4-771,3 0 1,-4-11 0,1 4 0,1-2-88,-2 0 1,5-5 0,-5-2 0,2-1-135,-1-1 1,-4 2 0,3-4-1,-2 3 103,-4-3 0,-1 4 1,-2-1-1,0-1-101,0 2 0,0-5 1,0 5-1,-2-2-152,-3 0 1,-2 8-1,-6-5 1,3 5 25,-3 3 0,-1-4 1,-2 10-1,0-3-54,0 2 0,0-1 1,0 7 13,0 1 1,0-3 0,0 1-161,0 3 0,0 1 0,0 2-1714,0 0-4090,7 0-196,2 0 6000,7 0 0,14 0 0,4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2:31.584"/>
    </inkml:context>
    <inkml:brush xml:id="br0">
      <inkml:brushProperty name="width" value="0.04286" units="cm"/>
      <inkml:brushProperty name="height" value="0.04286" units="cm"/>
      <inkml:brushProperty name="color" value="#E71224"/>
    </inkml:brush>
  </inkml:definitions>
  <inkml:trace contextRef="#ctx0" brushRef="#br0">80 497 18058,'0'-16'0,"0"0"0,0 0 0,-2 0 0,-1 0 425,-2 0 1,-1-5 0,4-2-1,-1 0 1,-2-2 0,-1 0 0,1-2-1,-1 0-413,3 0 0,-1 8 1,1-4-1,-3 1 0,3 1 1,1 1-1,2 3 0,0 0-1009,0 1 0,-5 6-2077,-1-1 2100,1 0 974,12 2 0,2 2 0,7 7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2:49.138"/>
    </inkml:context>
    <inkml:brush xml:id="br0">
      <inkml:brushProperty name="width" value="0.04286" units="cm"/>
      <inkml:brushProperty name="height" value="0.04286" units="cm"/>
      <inkml:brushProperty name="color" value="#E71224"/>
    </inkml:brush>
  </inkml:definitions>
  <inkml:trace contextRef="#ctx0" brushRef="#br0">273 48 13594,'0'-16'0,"-2"2"0,-3 3 0,-6 6 1146,-3 3 0,-8 2 0,1 0 0,0 0 0,-1 2 0,1 2 0,-1 3 0,1 2-1034,0 3 0,-1 2 0,8 4 0,2 2 192,1 1 1,7 1 0,-1-6 0,3 0 327,2 0 0,0 5 0,0 1 0,2-3-204,3-1 1,2-2-1,8 0 1,-3 0-429,1 0 0,10-2 0,-7-1 0,2-4 0,-1-2 0,0 0 0,-1-3 0,0 1 0,0 0 0,0-5-4531,0 0 0,-7-7 4531,-4-4 0,-3-3 0,-2-2 0</inkml:trace>
  <inkml:trace contextRef="#ctx0" brushRef="#br0" timeOffset="308">145 257 8968,'8'-7'4147,"5"3"-1769,-8-6 1,8-1-905,-3-5 0,-1 7-899,2 4 1,0-3 0,5 3 37,0 2 1,-6 1 0,1 2 376,2 0 1,1 7 0,0 4-554,-3 3 0,-4 4 0,-5 1-437,3 3 0,-3 6 0,3-1 0,-3 3 0,-2 0 0,0-3 0,-5 2 0,-1-8 0,1-3-4916,-2-6 1,3 1 4898,-6-8 0,6 0 1,-3-5-1</inkml:trace>
  <inkml:trace contextRef="#ctx0" brushRef="#br0" timeOffset="708">513 193 10611,'0'16'1630,"0"0"1,0 0 0,0 0 0,0 0-365,0 0 0,0 0 0,0 0-878,0 0 0,2-2 1,2-1-1,3-4 534,2-2 1,1-2 0,6-5-301,0 0 1,0-2 0,1-1 0,-1-4-392,0-2 1,-6-2 0,-1-5 0,0 0-232,0 0 0,-5 0 0,1 0 0,-3 0 0,-2 0 0,0 0 0,-2 0 0,-3 0 0,-6 0 0,-3 0 0,-2 1 0,-2 3-588,-4 1 1,5 8 0,-7-3 0,3 5-371,0 1 1,-1 0-1,6 0 1,0 0 1,0 0 1,2 7-1,3 3-532,6 5 0,3 6 1,2 0-1,2-1 1488,3-2 0,11-2 0,9 0 0</inkml:trace>
  <inkml:trace contextRef="#ctx0" brushRef="#br0" timeOffset="1124">834 193 8242,'0'-11'3507,"0"0"0,-2 8-2883,-3-2 0,3 10 0,-3 6 412,3 3 0,2 2 0,0 0-100,0 0 1,5 0 0,2 0-1,1 0 126,-1 0 1,5-5-1,-1-2-562,3-2 1,2-2 0,0-5-501,0 0 0,0-2 0,-1-3 0,-3-4 0,-1 0 0,-8-7 0,4 2 0,-1-6 0,-1 1 0,0 1 0,-5 0 0,0-2-8,0-1 1,-7 1 0,-2 8 0,-1 1-364,-1-1 0,0 3 0,-5 0-586,0 2 0,0 0 0,0 3 7,0-1 0,2 1 1,1 8-1,4 3 361,2 2 1,2 2 0,5 5 0,0 0-324,0 0 1,0 0 0,2 0-1,1 0-371,3 0 1,6-2 0,-3-1 0,2-5 1282,-1 0 0,1 4 0,5-3 0</inkml:trace>
  <inkml:trace contextRef="#ctx0" brushRef="#br0" timeOffset="1623">1139 289 8242,'16'0'621,"-6"-5"0,1-2 0,0-2 1084,-2-4 0,3 4 0,-6-1-832,-3-3 0,-1 4 1,-4 0-579,-3 2 1,1 0 0,-7 3-1,-1-1-127,-2 2 1,-2 6-1,0 4 1,1 2 3,5 4 0,-4 3 0,5 3 0,-2 3 122,0-3 1,8-1 0,-3-2-1,5 0 531,1 0 0,0 0 0,1 0-293,5 0 1,-3-7-1,8-3-518,1-5 0,3-1 1,-1-1-1,-2-5-118,-1-5 0,-6 3 0,4-3 0,-2-2-216,-3-1 0,0 0 0,-1 1 591,2 3 0,3 1 452,-3-2 0,-2 4-516,8 7 0,-7 7 1,3 4-1,-2 3 52,1 2 0,-1 5 0,-5 3 0,0-1-352,0 0 0,0 4 0,0-4 0,0 0-4,0 0 1,0 4 0,0-4-1,0 0 149,0 0 1,0-1 0,-2-6 0,-1 0 32,-3 0 1,-4 0 0,2-2 0,1-1-235,0-3 1,-5-4 0,1 3 0,-3-2-575,-2-4 0,0-1 0,0-2 0,-2 0-601,-4 0 0,5 0 1,-7-2-1,3-5 1324,0-9 0,-8-7 0,4-9 0</inkml:trace>
  <inkml:trace contextRef="#ctx0" brushRef="#br0" timeOffset="2208">1379 337 10912,'9'-2'4666,"-4"-3"1,-3-6-2916,-2-3 0,0-2 0,-2-2 1,-1-1-1545,-2-3 0,-1-5 1,4 4-1,-1 0-714,-2 0 0,-6-4 0,6 6-1808,1 1 1,2 2-4404,2 2 5384,0 8 0,0 2 0,2 10 0,3 3 1334,6 2 0,3 1 0,2 7 0</inkml:trace>
  <inkml:trace contextRef="#ctx0" brushRef="#br0" timeOffset="2634">1540 177 7982,'7'16'2128,"2"0"1,7-2-1,0-1-857,0-3 0,-6-6 0,1 1 0,2-3-778,1-2 0,2 0 0,0-2-206,0-3 1,0-2 0,-2-6-1,-1 3 196,-3-3 0,-6-1-284,1-2 1,-3 0-1,-4 0-168,-3 0 0,-4 7 0,-9 2 0,-1 1-15,-3 1 0,1 0 1,3 5-1,-2 0-59,-1 0 0,0 0 1,5 1-1,0 5 85,0 4 1,1-1-1,3 2 954,1 1-759,8 3 0,-5 1 1,8 0-1,0 2 202,0 3 1,0-3 0,2 3 0,4-3-146,4-2 1,5-2-1,-1-1 1,-2-3-295,-1 3 0,0-1 0,5 1 0,0-4 0,0-2 0,0-2 0,0-5 0,0 0-118,0 0 0,5 0 0,1 0 1,-1 0-839,2 0 1,-7-7 0,2-4 0,-7-3-3805,-4-2 1,5 0 4759,-1 0 0,-4-7 0,0-2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2:47.160"/>
    </inkml:context>
    <inkml:brush xml:id="br0">
      <inkml:brushProperty name="width" value="0.04286" units="cm"/>
      <inkml:brushProperty name="height" value="0.04286" units="cm"/>
      <inkml:brushProperty name="color" value="#E71224"/>
    </inkml:brush>
  </inkml:definitions>
  <inkml:trace contextRef="#ctx0" brushRef="#br0">17 265 17928,'-9'7'0,"4"4"0,3 3 0,2 2 373,0 0 0,0 0 1,0 2-1,0 1 1,0 3-1,0-3 1,0-1-1,2-2 472,3 0 0,4 0 0,7-2-560,0-3 1,0-4 0,0-7-208,0 0 1,0-2-1,-2-3 1,-1-6-142,-3-3 1,-4-4-1,3-1-295,-2-3 0,4-4 0,-6 4 0,-2 1 0,-1 0-18,-2-1 1,2 1-1,2 5-13,1 0 205,0 0 229,-5 7 0,2 9 0,2 10 1,1 5 164,-1 1 0,3 0 0,-2 0 0,0 2 84,2 3 1,-3-3-1,5 3 1,0-3 65,0-2 0,-4-2 1,6-1 10,1-3 1,-3-6 0,0 3 0,0-2 839,0 1-1053,-6-1 0,6-10 0,-5-2 20,1-2 1,1-2 0,-6-5-346,0 0 0,0-7 0,0-2-595,0 0 1,0 2 0,0 7 0,0 0-2168,0 0 0,-6 0-1612,1 0 2173,0 7 1,5 3 2367,0 12 0,7 3 0,2 7 0</inkml:trace>
  <inkml:trace contextRef="#ctx0" brushRef="#br0" timeOffset="219">530 489 8500,'16'0'807,"-7"-2"1,-2-1 0,-2-4 0,1-2-1,-3-4 1,-1-1 0,-2-2 277,0 0 1,-5-2 0,-2-1 0,0-3-932,-1 3 0,1 1 1,4 2-1,-3 0-1402,3 0 1,-4 0-4252,1 0 4139,1 7 1,5 3 0,2 12 1359,3 4 0,4 5 0,7 1 0</inkml:trace>
  <inkml:trace contextRef="#ctx0" brushRef="#br0" timeOffset="475">674 393 8401,'9'7'1707,"-2"-5"1,-7 3 0,0-10-201,0-6 0,0-3 0,0-4-808,0-3 1,0 3 0,0-3 0,0 3-307,0 2 1,0-6 0,0 1 0,0 1-379,0 3 1,0-5-1,0 1 1,0 1-367,0 2 0,-5-3 0,0 0-1660,1 1 1,2 2-146,2 2 1,0 9 1529,0 7 0,0 7 0,0 9 0,0 0-3151,0 0 3777,0 0 0,0 0 0,0 0 0</inkml:trace>
  <inkml:trace contextRef="#ctx0" brushRef="#br0" timeOffset="702">787 249 7990,'10'0'955,"1"0"1947,1 0 1,-4-2 0,-5-3-770,-6-6 1,-8 4-1360,-11 1 0,5-1 1,-7 2-636,1 1 1,4 3 0,-6 1 0,0 0-529,0 0 0,5 0 1,-1 0-1,3 0-1720,2 0 1,2 1-1,1 3 11,3 1 0,6 8 0,1-3 2098,6 5 0,6 8 0,7 2 0</inkml:trace>
  <inkml:trace contextRef="#ctx0" brushRef="#br0" timeOffset="1183">851 393 9587,'5'-16'561,"0"0"0,1 0 0,-6-2 0,0-2 0,0-3 0,0 0 1,0-2-1,0 2 792,0 0 0,0-6 1,0 4-1105,0 0 1,0-3 0,0 7 0,-2 3-560,-3 5 359,3-1 0,-11 14 1,8 2-1,1 10-191,3 8 0,1 8 0,0-1 0,0 3-199,0 2 0,0 1 0,0-1 0,0 0 779,0 0 0,0-6 1,0-1-1,0-1-98,0-5 1,0-1 0,0-2 0,0 0 567,0 0 1,0-5 1525,0-1-1762,0-6 1,0 1-1,0-10-453,0-6 0,1-1 0,3-1 0,1 3 0,-1-3-136,-2-1 1,3-2 0,2 0 31,2 0 0,-4 5 0,4 1 1,0-1-390,0 2 0,2-4 1,5 8-1,-2 0 10,-3-2 1,3 5-1,-3-3 1,3 3-90,2 2 0,0 0 0,0 0 168,0 0 0,-2 7 0,-1 4 0,-4 3-487,-2 2 0,-2 0 0,-5 2 0,0 1-1328,0 3 0,0-1 0,0-5-575,0 0 1,-2-7 2574,-3-4 0,-4-3 0,-7-2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2:45.534"/>
    </inkml:context>
    <inkml:brush xml:id="br0">
      <inkml:brushProperty name="width" value="0.04286" units="cm"/>
      <inkml:brushProperty name="height" value="0.04286" units="cm"/>
      <inkml:brushProperty name="color" value="#E71224"/>
    </inkml:brush>
  </inkml:definitions>
  <inkml:trace contextRef="#ctx0" brushRef="#br0">17 129 10397,'0'-8'6614,"-2"7"-5932,-3 4 0,3 10 1,-3-3-1,3 5-460,2 1 1,0 5 0,0 0 0,2-1 75,3-2 0,-1 3 1,6 1-1,3-3-146,1-1 0,-3-2 0,-1-2 0,3-3-102,1-6 1,-3 3 0,-1-3-42,3-2 0,1-6 1,0-4-1,-1-2-223,-2-4 1,-8-1 0,4-2-1,-1-2-6,-1-3 0,2 3 1,-3-5-1,1 2 97,-1-1 0,-3-1 1,-1 3-1,0-1 29,0 1 1,6-3 0,-1 2 0,-1 1 140,-3 2 0,-1 8 1,0-1 1545,0-1 644,0 4-1721,0 1 0,0 9 0,0 3-329,0 6 1,0-2 0,0 2 0,0 1-21,0 2 1,6 3-1,-1 0 1,-1 3-115,-3 1 0,1 2 0,2-3 1,1 3-583,-1 2 0,3-3 0,-2 2 0,0 1-1627,3 0 1,-5-5 0,6 1-3895,-2-3 6050,6-2 0,-4-7 0,7-2 0</inkml:trace>
  <inkml:trace contextRef="#ctx0" brushRef="#br0" timeOffset="692">610 97 11900,'0'-16'2358,"0"7"1,-7-4 0,-4 8 0,-3 1-2047,-2 2 0,0 2 1,-2 0-1,-1 2-418,-3 4 0,1-5 0,5 6-231,0 1 0,7-5 542,4 8 0,3 0 1,4 5-1,3 0-100,6 0 0,3 0 0,2 2 0,-2 1 802,-3 2 1,1 3 0,-6-5 0,-1 3-434,2-3 0,-5-1 1,1-2-1,-4 0-522,-5 0 1,-6-5 0,1-2 0,-3-2-391,-2-4 0,0-1 1,0-2-1,0-2-462,0-3 1,5 2 0,0-8 0,-1-3-154,-2-6 1,3 2-1,2-3 1,2 3-1184,3 2 1,3 5 996,1 1 1,7 6 0,3-1 966,5 3 0,1 2 1,0 2-1,0 3 248,0 6 0,5-2 1,1-1-1,-1 1 546,2 0 0,0-5 1,6 1-1,-3-3 894,3-2 1,1 0-1,2-2 1,0-3-390,0-6 1,-1-3 0,-5-4-1,-2-1-236,-1-3 0,-11 1 0,4 5 3,-1 0 1,-8 0-266,-2 0 1,-5 7-441,-5 3 1,-4-1 0,-7 2 0,0 1-167,0 3 1,0 8 0,0 3-124,0 5 1,0-3 0,0 2-1,1 4 1,3 0 203,1 0 0,8-2 1,-3 0-1,4 0 769,2 0 0,0-5 0,0-1 0,0 3-699,0 1 0,6-3 0,1-1 1,2 3-75,3 1 0,-3-3 0,2-2 0,0 0 0,-3 0 0,7-6 0,-5 2 0,6-3-1108,6-2 0,-4 0 0,3-2 0,-3-3-2169,-2-6 0,-7-5 0,-4-5 3192,-3-6 1,-2 4-1,0 0 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2:32.533"/>
    </inkml:context>
    <inkml:brush xml:id="br0">
      <inkml:brushProperty name="width" value="0.04286" units="cm"/>
      <inkml:brushProperty name="height" value="0.04286" units="cm"/>
      <inkml:brushProperty name="color" value="#E71224"/>
    </inkml:brush>
  </inkml:definitions>
  <inkml:trace contextRef="#ctx0" brushRef="#br0">209 257 9373,'0'-16'0,"-2"1"786,-3 5 0,1-3 0,-6 6 0,-3 0 0,-1 0 0,-2 3 0,0 3 0,0 1-3,0 0 1,0 7-1,0 2-837,0-1 34,7 7 0,-6-6 1,7 7-1,-1 0 89,3 0 1,4 0 0,2 0 0,0 0 319,0 0 0,0 0 1,2 0-1,4 0 112,4 0 1,5-5 0,1-2 0,0 0-89,0-1 1,0-4-1,0 1-358,0-3 1,0-9 0,-2-4-276,-3-3 0,-2-2 0,-6 0 76,3 0 1,-1 0 0,-5 0 0,2 2-95,3 3 0,-3 2 307,3 4 1,-3 5 0,0 0 171,3 9 1,-3 5 0,3 4 0,-1 3-8,1 6 0,-1 1 0,5 1 0,-2-2-21,-4 1 1,1 2 0,-1 2 0,3-1-7,-3-5 1,-1 5-1,-2-6 1,0 1-116,0 1 0,-5-6 0,-2 4 0,-2-1-45,-4-5 0,4-1 1,-1-2-45,-3 0 1,-1-2-1,-2-1-165,0-3 0,0-6 0,0 1 0,0-3-1413,0-2 1,5 0 0,2-2 0,0-3-139,0-6 1,6-8-1,-3-4 1,5-2 1712,1-4 0,7-8 0,2-4 0</inkml:trace>
  <inkml:trace contextRef="#ctx0" brushRef="#br0" timeOffset="800">417 385 9230,'8'9'1188,"-5"-2"0,8-7-256,1 0 0,-3 0 0,2 0 1,0-2-497,-3-3 1,5 1 0,-6-6 0,0-3-139,0-1 0,-1-2 1,-5 0-160,5 0 1,-4 0 0,3 0 0,-5 2-358,-5 3 1,1-2 0,-7 8-191,-1 1 1,-2 3 0,-2 1 167,0 0 1,-1 7 0,3 3 0,2 5 98,1 1 0,6 0 0,-4 0 1,2 2 22,3 3 0,2-3 0,2 5 1,0-2 310,0 1 0,7-1 0,4-5 0,3 0 206,2 0 1,0-5 0,1-2-1,-1-2-29,0-3 1,0-3-1,0-1 1,0 0-212,0 0 0,-6-7 0,1-2 0,0-1-444,-2-1 0,5-2 1,-5-6-1,0-3-53,-4 3 1,2-4 0,-1 1-1,-1 1-644,2-2 0,-5 5 24,3-3 888,-3 3 0,-2 11 0,0 7 0,0 9 2,0 5 0,0 4 1,0 1-1,0 3 477,0-3 0,0 4 1,0-1-1,0-3 20,0-1 0,0-2 0,0 0 0,0 0 3,0 0 0,0-5 0,0 0 892,0 1 0,0-3-879,0 2 1,0-9-412,0-2 0,0-2 0,0-9 1,0-1-72,0-3 0,0-1 0,0 0 1,0 0-66,0 0 1,0-5 0,2-1-1,1 3 81,3 1 1,4 2-1,-3 0 1,1 0 188,-1 0 1,5 0 0,-1 0 57,3 0 1,2 2 0,0 1 0,0 4-25,0 2 0,0 2 0,0 5-57,0 0 0,-1 1 1,-3 5-124,-1 4 1,-2 5 0,3 1 0,-3 0-375,-2 0 0,-1 0 0,-6 0 0,0 0-752,0 0 1,0 5 0,-2 1-969,-4-3 0,3-1-2578,-8-2 4650,8-7 0,-12 5 0,6-5 0</inkml:trace>
  <inkml:trace contextRef="#ctx0" brushRef="#br0" timeOffset="1907">1075 337 7518,'0'11'1586,"0"-1"1,2 1 0,1 0 191,3-1 0,4-4 0,-3 3-1271,2-2 0,2-2 1,5-5-1,0 0-387,0 0 1,-5-7-1,-1-2 1,1-2-91,-2 1 1,4-1 0,-8-5 0,-2 0 82,-1 0 0,-2 0 0,0 0-432,0 0 1,-2 0 0,-3 1 0,-6 3-153,-3 1 0,3 8 0,1-3 0,-3 5 76,-1 1 1,-2 0-1,0 1 1,0 3 236,0 1 1,5 8 0,2-3 0,0 5 386,0 1 0,6 0 1,-2 0-1,3 0 5,2 0 0,0 0 0,0 2 1,0 1 218,0 3 0,7-1 0,4-3 0,5 2-135,5 1 1,-3-1 0,5-8 0,-2-1-95,1 1 0,4-5 0,-4-1 1,-3-5 31,-1-1 0,4 0 1,-1-1-553,-1-5 0,-4-3 0,-4-7-114,-1 0 0,-8 0 0,3-2 0,-3-1 201,3-3 0,-5-1 0,5 4 0,-4-3-137,-2 3 1,0 1 0,0 2 3,0 0 330,0 7 1,0 4 101,0 10 0,0 4 0,0 7 0,0 2 13,0 3 0,0-1 0,0 5 0,1-2 71,5-4 0,-5-1 1,5-2 266,-4 0 1,-2 0 501,0 0 0,0 0 153,0 0 156,0-7-1018,0-2 1,5-14 0,0-3 0,-1-5-64,-2-1 1,3 0 0,0-2 0,1-1-83,1-3 0,-5-1 1,5 4-1,-2-3-118,0 3 1,3-4-1,-5 1 1,4 4-683,2 6 0,-4-1 0,6 6-975,2-2 0,-4 6 0,1-1 647,3 8 0,-4-1 0,0 8 1,-1 0 524,1-2 0,0 5 514,2-3 0,3 3 0,-5 2 0</inkml:trace>
  <inkml:trace contextRef="#ctx0" brushRef="#br0" timeOffset="2358">1796 385 8058,'16'-11'820,"1"1"0,-3 4 0,-2-4 426,-1-3 1,-8 4 0,3-1-360,-4-3 0,-4 4 0,-4 0-592,-4 2 1,1 2 0,-2 5-1,-1 0-128,-3 0 1,-1 2 0,0 3 0,0 6-176,0 3 0,2 2 0,2 0 0,1 0 215,-2 0 1,5 0 0,-1 2 0,2 1 545,3 3 0,2-1 0,2-5-114,0 0 1,2-1-1,3-3-193,6-1 1,3-8 0,2 3-356,0-5 1,0-1 0,-1-1-361,-5-5 1,3-3-1,-6-7-17,2 0 0,-4-2 0,4-1 0,0-3 0,-2 3 45,0 1 0,0-3 0,-3-1 965,1 3 1,2 6 1784,-1 3-671,-5 6-1775,14-3 1,-13 14 0,5 2-78,0 0 0,-5 5 0,3-3 0,-3 3-174,-2 2 0,1-2 1,3-1-1,1-3-270,-1 3 0,3 1 0,0 2 0,2-2-1198,4-3 0,-5 3-688,3-3 2344,-7-4 0,3-7 0,-7-9 0</inkml:trace>
  <inkml:trace contextRef="#ctx0" brushRef="#br0" timeOffset="2973">2165 449 16484,'9'-7'1421,"-3"-4"1,-5-3-1,-1-2 1,0 0-1452,0 0 1,0 0 0,0-2 0,-1-1 0,-3-3 0,-1 1 0,1-1 0,0 1 0,1 1-1650,-2 3 0,-1 1 0,6 0-942,0-1 1203,0 1-1776,0 8 1167,0 0 2027,0 8 0,0 0 0,0 0 0</inkml:trace>
  <inkml:trace contextRef="#ctx0" brushRef="#br0" timeOffset="3181">2261 241 7977,'15'1'0,"-3"3"0,-1 1 2644,-8 1 0,3-6-623,-12 0 1,-2 0 0,-10 0-1,-4 0-1675,-4 0 1,1 0-1,-2 2 1,0 1-1530,2 2 0,-3 6 0,5-4 0,-1 0-1553,1 0 0,2-1-1839,5-6 4575,7 0 0,2 7 0,7 2 0</inkml:trace>
  <inkml:trace contextRef="#ctx0" brushRef="#br0" timeOffset="3642">2438 273 7977,'-9'7'3149,"2"-4"-1175,7 8 1,2-2-1365,3 2 1,4 1-1,7-6-17,0-3 1,0-1 0,0-2 0,0-2-268,0-3 0,0 1 0,0-6 0,-2-3-55,-3-1 0,2-2 0,-8 0-59,-2 0 0,-1 0 0,-4 1-34,-3 5 1,-4-3 0,-7 8 0,0 1-45,0 3 0,-2 1 0,-1 1 0,-3 3-194,3 1 1,1 6 0,4-4-1,1 0-277,2 0 0,6 6 0,-4-3 495,2 5 1,2 1 0,5 0 0,0 0 523,0 0 1,5 0-1,2 0 1,2 0-436,4 0 1,1-2 0,2-1 0,0-3-668,0 3 0,0-4 0,2 0 0,1-2-1080,3-4 1,5-1 0,-6-2-683,-1 0 1,-4-2 0,-6-3 2181,-4-6 0,2-3 0,1-2 0</inkml:trace>
  <inkml:trace contextRef="#ctx0" brushRef="#br0" timeOffset="4365">3336 289 8578,'0'-16'0,"-2"2"0,-2 1 1145,-1 2 0,-7 6 0,1-4 1,-3 2-1,-2 2 0,0-1 0,0 1 1,0 1-26,0 3 1,-6 1 0,1 0 0,1 1-1274,2 5 1,2-3 0,2 8-1,2 0 81,1-2 1,7 5 0,-1-3 92,3 3 0,2-4 1,2 1-1,3 2 456,6 1 1,9 2 0,3 0 0,0-2 299,0-3 0,4 1 0,-6-5-146,-1 2 1,-2-3 0,-2 4-282,0 3 0,-9 1 0,-7 2-491,-9 0 0,-11 0 0,-1-1 0,0-3-1233,-3-1 1,1-2 0,-3 3-1,2-3-1303,1-2 1,5-2 0,-3-5-1133,3 0 3809,9 0 0,2-7 0,7-2 0</inkml:trace>
  <inkml:trace contextRef="#ctx0" brushRef="#br0" timeOffset="4865">3416 289 8102,'-9'7'2366,"2"-4"1,7 8-1070,0 2 0,0 1 0,0 2 0,0 0-254,0 0 1,0 0 0,0 0-625,0 0 1,2-5 0,3-2 0,4 0 161,0 0 0,5-6 0,-3 2-577,3-3 1,2-4-73,0-3 0,-5-4 0,-2-7-226,-2 0 0,-2 0 460,-5 0 108,0 7 0,2 2 0,2 9 166,1 3 1,2 4 0,-3 9 0,1 1-74,-1 3 1,3 6 0,-2-3 0,0 2-296,2 0 1,-5-1 0,4 7 0,-3-1-55,3 0 1,-5-2 0,5-2 0,-5-1-158,-1 2 0,-5-4 0,-2 0 0,0-2-190,0-4 0,-6 5 0,3-3 0,-5-3 0,-1-6 0,6 2 1,-1-5-1,-2 2-450,-1 0 0,-2-8 1,0 3-1,0-5-702,0-1 0,-5-1 1,-1-5-1,3-4-2951,1-5 4432,2-8 0,0-16 0,0-11 0</inkml:trace>
  <inkml:trace contextRef="#ctx0" brushRef="#br0" timeOffset="6181">3673 609 9812,'1'-16'0,"3"0"0,1 0 766,-1 0 0,-2 0 1,-2 0-1,0 0 1,0 0-1,0 0 1,0 0-461,0 0 0,0 0 0,0 0-475,0 0 1,0 0 22,0 0 1,1 7-1,5 4-19,4 3 1,5 2-1,1 0 1,0 2 133,0 3 1,0 4 0,0 7 0,0 2 17,0 3 0,0-3 0,-2 3 0,-3-3 101,-6-2 0,2 0 1,-1 0-1,-3 0 331,-1 0 0,-2 0 1295,0 0-1282,0-7 1,-2-2 0,-1-8 153,-3-5 1,1-3 0,5-7-325,0 0 1,0-7 0,0-2-162,0 0 0,0 2 0,0 7 0,0 0-138,0 0 1,0 0-1,0 0 17,0 0 1,2 0 0,3 0 247,6 0 0,-2 5 1,1 2 191,3 2 0,1-4 1,2 6-175,0 2 0,0 1 0,0 4 0,0 3-244,0 6 1,-1 5 0,-3 3 0,-3 4-129,-2 2 0,4-3 0,-4 4 0,0 1-304,0-2 1,-1 4 0,-6-8 0,0-1-624,0-3 0,0-1-92,0 0 1275,0-7 1,0-3 322,0-12 1,0 3 0,0-8 511,0-1 1,0-3-585,0-1 0,1 0 0,3 0 0,1 0-402,-1 0 0,-2-5 0,-2-1 0,0 3-106,0 1 0,1 2 1,3 0-11,1 0 0,2 2 1,-1 3-38,4 6 1,-1 3-1,2 2 117,2 0 0,1 5 0,0 2 0,-1 2-80,-3 4 1,-1 1-1,4 2 1,-5 0-67,0 0 0,2 0 0,-4 0 0,-1 0 78,2 0 1,-5 6-1,3-1-51,-3-1 1,-2-3 1093,0-1 0,2-7 488,3-3-1163,-3-5 0,5-2 0,-7-5-104,0-4 0,0-5 0,0-1 0,2 0-73,3 0 1,-3 0 0,3 0 0,-1 0-80,1 0 1,-1 0-1,5 0-1,-2 0 1,5 2-1,-3 1 1,2 4 114,0 2 1,-1-3-1,6 4 1,0 1 390,0-2 0,-5 5 0,0-3 1,1 3-161,2 2 1,3 5 0,-3 2-510,-4 2 1,3 2 0,-6 5-1,0 0 1,0 0-751,-3 0 0,-1 5 1,1 1-1,1-3-347,-1-1 1,-2-2-1,-2 0-1272,0 0 1,-7-1 2545,-4-5 0,-3-17 0,-2-11 0</inkml:trace>
  <inkml:trace contextRef="#ctx0" brushRef="#br0" timeOffset="6948">4731 417 13035,'11'5'0,"-1"1"1491,3-3 1,1-1 0,2-2 0,0 0 0,0 0 0,0-2-987,0-3 0,0-4 1,0-7-1,-1 0-294,-5 0 1,3 0-1,-8 0 1,-1 0 68,-3 0 1,-1 5 0,0 0 0,-1 1-283,-5 1 0,-3 2-169,-7 7 1,0 0 0,0 2 0,0 1-206,0 2 0,0 6 1,0-4-1,0 0-1,0 0 0,2 6 0,1-4 0,4 2 380,2-1 0,0 1 1,4 5 768,-3 0 1,1-5-1,7-1 1,1 3 49,3 1 1,4-3 0,-1-1 0,2 3-823,1 1 0,11 2 0,-6 0 0,0 0 0,1 0 0,-2 0 0,2-1 0,2-3-1047,1-1 0,0-2 0,-5 1 1,0-4-2231,0-4 0,1-2 0,-1-2-3202,0-4 6479,0-3 0,0-7 0,0 0 0</inkml:trace>
  <inkml:trace contextRef="#ctx0" brushRef="#br0" timeOffset="7176">5148 545 8777,'16'0'2652,"-2"-1"0,-3-5 0,-6-4-697,-3-5 1,-2-3-1645,0-3 0,0 1 0,0-6 1,0-3-1,-2-1-11,-3-2 0,1 2-372,-6 3 0,4-3 1,-3 5-1,0-2 1,2 2-1,0 2-1008,4 3 0,-5 2 0,3 2-1102,2 0-1164,1 0 2521,2 7 0,0 4 0,0 10 0,2 4-249,3 0 1,-3 5 0,3-3 1073,-3 3 0,5 2 0,2 0 0</inkml:trace>
  <inkml:trace contextRef="#ctx0" brushRef="#br0" timeOffset="7407">5260 305 9174,'16'9'4931,"0"0"-2138,0-4-924,-7-3 1,-4 5 0,-10-7-1002,-6 0 0,-8 0 0,-4 0 0,-2-2 0,-4-1-1004,-1-3 1,-2 1 0,0 5 0,0 0-1525,0 0 1,5 0 0,2 0-402,2 0 1,1 0 603,6 0 0,2 7 0,5 2-910,9 0 1,4 5 2366,12-3 0,3 10 0,13 4 0</inkml:trace>
  <inkml:trace contextRef="#ctx0" brushRef="#br0" timeOffset="7830">5388 513 8199,'16'0'4460,"-1"-1"1,-5-5-3712,-4-5 0,-5 3 0,-1-3 0,0-2-371,0-1 0,0-4 0,-1-1 1,-3-4-1,-1-1 0,1 1 1,2 2-731,2-2 0,-5 10 1,0-3-1294,1 2 1222,2 7 1,2 7 529,0 11 1,0 5 0,0 5-1,0 4 601,0 0 1,0 5-1,0-5-185,0 0 0,0 0 0,-1-5 0,-3 1 40,-1-1 1,-1-3-1,5-2 1,-3-3 232,-1-1 0,-1-6 163,6 6-959,0-8 0,0 3 0,0-12 0,0 3 0,0-8 0,0-1 0,0-3 0,7-1 0,2 0 0,2 0 0,0 0 0,-6 0 0,6 0 0,1 0 0,3 0 0,1 0 0,1 0 0,3 0-911,1 0 1,1 2-1,-6 1-1978,0 3 0,-6 1 0,-2-2 2889,-7 6 0,-4 3 0,-13 2 0</inkml:trace>
  <inkml:trace contextRef="#ctx0" brushRef="#br0" timeOffset="8320">5597 561 12429,'0'2'1228,"0"-7"1,0-9 0,0-6 0,-2-1-1,-2-1 1,-1 1 0,2-2 0,1 0-616,2-1 1,-6 1 0,1 4-1202,2-3 0,-1 3 1,0 6-2325,-1 2 0,0 6 1097,5-6 0,7 10 1,4-1-417,3 5 0,2 8 2231,0-6 0,7 15 0,2-2 0</inkml:trace>
  <inkml:trace contextRef="#ctx0" brushRef="#br0" timeOffset="8593">5918 353 8324,'14'-11'4444,"-4"1"-3332,5 6 1,-15-3 0,0 7 0,-9 0-184,-5 0 0,-2 2 0,-1 1 0,1 4 627,0 2-1379,-7 2 0,5 0 0,-1-1 0,5 3 1,3-1-1,0 1 450,2-3 1,2-4 641,7 4-907,0 1 1,0 0 0,2-2-1,3 0-77,6 0 1,3-4 0,2 4 0,0 0-664,0 0 0,0-4 0,0 4 1,0-2 88,0-3 0,6 3 0,-1-2 1,-1-1-2594,-2-3 0,-9-2 1,-2-3 2881,0-1 0,-5-8 0,5 4 0</inkml:trace>
  <inkml:trace contextRef="#ctx0" brushRef="#br0" timeOffset="9176">6399 561 11218,'9'-7'7365,"-4"-3"-6013,-3-5 1,-2-1-1,0 0 1,0-2-719,0-3 0,0 3 0,-2-5 0,-2 2-763,-1-1 1,-2-4-1,3 2 1,-1 1-680,1 0 1,3 0 0,1 3-857,0-1 1,0 0-2541,0 5 2893,0 7 0,0 3 0,1 10 1311,5 1 0,3 8 0,7-4 0</inkml:trace>
  <inkml:trace contextRef="#ctx0" brushRef="#br0" timeOffset="9419">6607 177 10565,'16'1'0,"0"3"4915,0 1 0,-7 2 873,-4-1-5513,-3-5 1,-9 8 0,-4-5-1,-3 1 1,-4 1 0,-1-1 0,-4 2-1126,-2 2 1,5-4 0,-3 4 0,1 0-1041,1 0 581,0-5 0,10 8 1,2-5-1,0 0-800,0 1 0,6-1-34,-3-2 1,5-1-286,1 6 2428,7-6 0,9 10 0,9-5 0</inkml:trace>
  <inkml:trace contextRef="#ctx0" brushRef="#br0" timeOffset="9620">6591 401 9873,'14'11'0,"-1"-2"0,-4 0 0,0-2 2135,-1 0 0,-4 0 0,3-4 2118,0 3-3560,-5-1 0,3-10 0,-8-2 0,-4-2 0,-2-4-549,-4-1 0,-1-2 0,-2 0 1,0 0-1,0 0 0,0 2 1,0 1-1,0 3-3944,0-3 1,0 6 734,0 2 0,7 5 3065,4 5 0,-4-3 0,0 5 0</inkml:trace>
  <inkml:trace contextRef="#ctx0" brushRef="#br0" timeOffset="9977">6783 337 11130,'15'2'0,"-3"1"0,-1 3 2076,1-3 1,3-1-1,1-2 1,0 0-162,0 0 1,0-2-1488,0-3 1,-2-4 0,-3-7-573,-6 0 1,-3 0 0,-4 0 0,-3 0 0,-6 1 0,-3 5 0,-2 4 0,0 5 0,-2 1 0,-2 0-1,-1 1-324,1 5 1,2 1 0,2 7 0,0 0 592,0 4 0,2 2 0,2-2 0,3 1 716,2 3 1,1-1 0,6-5-1,0 0 83,0 0 0,0 0 0,2 0 0,3-2-924,6-3 0,-2 3 0,2-5 0,1 2 0,2 0 0,2-6 0,0 4 0,1-2-366,-1-3 1,0-3-1,1-1 1,3 0-2301,1 0 1,-5-1 0,-7-5 2665,-2-4 0,-1-12 0,-6-3 0</inkml:trace>
  <inkml:trace contextRef="#ctx0" brushRef="#br0" timeOffset="10853">7120 241 12260,'-2'16'0,"-1"0"1146,-3 0 0,1 5 0,5 1 1,0-1-1,0 0 0,0 1 1,0-3-1,0-1-391,0-2 1,2-5-1,3 0-283,6 1 1,3-5-1,2-2-378,0-3 1,0-4-1,0-1 1,-1-4-218,-5-2 1,3 4-1,-6-6 1,0-2-141,0-1 0,-1 3 0,-6 1-20,0-3 1,1 1 0,3-1 267,1 3 1,2 6 236,-1-1 1,-5 10-1,7 6 1,-3 3 97,0 2 1,2 0-1,-3 2 1,3 1-70,2 3 1,-5 5-1,3-6 1,-2 0-84,0 3 1,1-5 0,-6 8 0,1 0-33,5-2 0,-4 5 0,3-5 0,-3 1-172,-2 1 0,-6-5 0,-1 3 0,0-2-204,0-4 0,-4-1 0,4-2 0,-2-2-360,-3-3 0,3 2 0,-2-8 0,1 0-284,1 2 0,-6-5 0,5 3 1,-5-5-1757,-1-5 1,-5-6 2639,0-10 0,-8-11 0,4-9 0</inkml:trace>
  <inkml:trace contextRef="#ctx0" brushRef="#br0" timeOffset="11448">7890 481 10211,'5'11'2457,"1"0"1,1-8-1,-4 1 1,3-8-1369,-3-7 1,-1-5-1,-4-3 1,-1-4-643,-3-2 0,-4-2 0,4-5 1,1 0-575,-2 0 0,3 2 0,-5 1 0,2 2-288,4-1 1,1 3-1,0 0 1,-2 2-753,-1 3 1,0 2 0,5 2 232,0 0 1,0 6-1,2 1-479,3 1 0,-2 3-1173,8 5 1,-2 2 2585,2 3 0,3 4 0,-5 7 0</inkml:trace>
  <inkml:trace contextRef="#ctx0" brushRef="#br0" timeOffset="11721">8050 193 10514,'7'10'0,"4"-1"1980,3-2 1,2 4 2077,0-6-3162,0 1 1,-8-6-1,-8 0 1,-9 0 0,-7 0-1,-4 0 1,-3 0-1,-2 0-227,-4 0 1,-1 0-1,0 0 1,1-2-703,3-3 1,1 3-1,-4-4 1,4 5-1319,2 1 1,2 0 0,5 0-1352,0 0 1,5 0 1002,0 0 1,9 0 0,2 0 630,9 0 1,6 1-1,1 3 1,1 1-28,5-1 1,-3 3 1094,8-2 0,0 1 0,5-6 0</inkml:trace>
  <inkml:trace contextRef="#ctx0" brushRef="#br0" timeOffset="12094">8195 257 7968,'-8'9'1926,"7"5"1,-5-3-294,5 3 1,1 2 0,0 0-856,0 0 0,0 0 0,0 0-93,0 0 1,0-5 0,1-2 0,5-2 346,4-4 0,-1 4 0,2-1-656,1-3 1,3-3 0,1-3 0,-2-4-185,-3-2 0,1-2 1,-5-5-1,0 0-18,0 0 1,-1 0 0,-6 0-387,0 0 1,-2 0-1,-3 0-29,-6 0 1,-3 5-1,-2 2 90,0 2 0,0 2 0,0 5-177,0 0 0,5 0-249,0 0 0,2-2-2292,-1-3 1005,2 3 0,8-7 1,0 4 1863,0-6 0,-7-11 0,-2-2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43:57.978"/>
    </inkml:context>
    <inkml:brush xml:id="br0">
      <inkml:brushProperty name="width" value="0.08571" units="cm"/>
      <inkml:brushProperty name="height" value="0.08571" units="cm"/>
      <inkml:brushProperty name="color" value="#E71224"/>
    </inkml:brush>
  </inkml:definitions>
  <inkml:trace contextRef="#ctx0" brushRef="#br0">97 394 8224,'-9'2'1092,"4"3"0,5 2 0,5 4 1,6-4-364,3 0 0,2-5 1,0 3-626,0-3 1,-5-4-1,-1-1 1,1-4-22,-2-2 0,3 3 0,-4-2 0,-1-1 94,0 0 0,4-2 1,-6-5-104,-2 0 1,-1 0-42,-2 0 0,-7 0 1,-4 2 16,-3 3 0,-2 4 0,0 7 0,0 0-96,0 0 1,0 0 0,0 2 0,0 3-107,0 6 1,0-2 0,0 1 0,2 3 163,3 1 0,-3 2 1,5 0-1,0 0 232,3 0 0,5 0 1,1 0-1,0 0 400,0 0 1,0 0-1,1 0 1,3 0 2,1 0 0,8-1 1,-2-3-1,3-1-262,2 1 0,0 3 0,0-1 0,0-4-430,0-4 0,0 1 0,0-2 1,0-1-527,0-2 0,0-2 1,0 0-1,0 0-1252,0 0 1,-5 0 0,0 0-4741,1 0 6563,-5-8 0,7 0 0,-5-8 0</inkml:trace>
  <inkml:trace contextRef="#ctx0" brushRef="#br0" timeOffset="622">562 442 8273,'9'-16'1500,"-4"0"0,2 5-707,-1 1 1,-8 6 0,-9-1-723,-3 3 0,-2 2 1,0 0-1,0 2-107,0 3 1,0 4 0,0 7-1,0 0-1,0 0 1,5 0 0,2 0 0,0 0-28,0 0 0,6 0 1,-3 0 714,5 0 0,8 0-313,3 1 1,5-7-1,2-1 1,3-2 0,1-3-67,-1-2 1,-2-4 0,-2-4-224,0-4 1,-2-4-1,-1-3 1,-4 1-456,-2 0 1,3-1 0,-4-3-1,-1-1 56,2 1 0,-5-3 0,3 0 0,-3 0 337,-2-1 1,5-4 0,1 3 0,-3-2 256,-1 0 1,3 3-1,1-5 1,-3 4 78,-1 2 0,-2 0 0,2 3 0,1-1 251,3 1 1,-1 2 0,-5 2 52,0 0 0,0 6-96,0-1-399,0 7 1,0 4 0,0 11 0,0 3 50,0 2 1,0 0 0,-2 0 0,-1 2 42,-3 4 0,1-3 0,5 8 0,0 0 52,0-2 1,0 5 0,0-5 0,0 2-170,0-1 0,0-1 1,0 4-1,0-4-656,0-2 0,2-2 1,1-3-1254,3 3 0,1-3-1009,-2 4 1,-1-12 2808,7-4 0,-1-5 0,6-1 0</inkml:trace>
  <inkml:trace contextRef="#ctx0" brushRef="#br0" timeOffset="1213">979 442 8328,'5'-10'0,"1"-1"672,-3-2 1,-1 4 0,-2-1 0,0-3 475,0-1 1,0 3 0,-2 1-697,-3-3 0,1 6 0,-7 2 0,-1 3-202,-2 2 0,-2 2 0,-2 3 0,-2 6-155,-1 3 1,1 7 0,8 1-1,1-1-173,-1 2 1,3-5 0,0 3 0,2-3 150,3-2 0,2 0 0,2 0 162,0 0 1,2-1 0,2-3 0,3-3-1,2-2 6,3-3 0,3 3 0,1-2 1,0-1-100,0-2 0,-2-4 0,-2-2 0,-1-3-210,2-2 1,-5-1 0,1-7 0,-2 1-105,-3 0 1,0 0 0,-1 0-1,2 0 51,-1 0 0,-2 0 381,-2 0 1,2 6 309,3-1 1,-3 9-266,3 2 0,-3 2 0,0 9-108,3 1 1,-3 2 0,5 4-1,-2 2 1,1 3 86,-3 2 0,4 0 1,-1 3-1,-3-1-79,-1 1 1,0 3-1,1 1 1,3 0-110,-3 0 0,-1 0 0,-2 0 0,0-2-227,0-3 0,-2 2 0,-1-6 0,-4 0-43,-2 0 1,3-3 0,-4-8 115,-3-1 1,-1-2-1,-2 1 1,0-4-536,0-4 0,0-2 0,0 0 0,0-2-916,0-4 0,0-2 1,0-10-1,1-4-917,5-4 1,-3-5 2425,8-1 0,-1-7 0,6-2 0</inkml:trace>
  <inkml:trace contextRef="#ctx0" brushRef="#br0" timeOffset="1796">1203 490 8366,'16'0'1698,"0"0"0,0 0-770,0 0 1,0 0-1,1 0 1,-1 0-1,0 0-163,0 0 1,0-1 0,0-5-679,0-5 1,-6-1 0,-1 0 0,-2 1 79,-3-2 0,3-1 0,-1-2-69,-3 0 0,4 5 0,-1 1-54,-3-3 0,-1 4 0,-4 0-260,-3 2 1,-4 2 0,-7 5 0,0 0-280,0 0 1,0 2 0,0 1 0,0 4 41,0 2 0,0 2 0,0 5 523,-1 0 0,7 0 0,1 0-73,2 0 1,1 0-1,6 0 1,0 0 1070,0 0 1,0 0 0,2 0 0,2 0-110,1 0 0,6 0 0,-4 1 1,2-1-526,3 0 0,-5 0 0,1-2 1,-3-2-1,2-3-277,2-2 0,-4 4-113,6-6 1,0 3-1,6-5 1,3 2-468,1-1 0,1-2 1,-4-4-1,1-3-941,3-6 1,1-3 0,-4-2-1,1 0-2514,-6 0 0,-3 5 3878,-6 0 0,-3 1 0,5-6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2:53.710"/>
    </inkml:context>
    <inkml:brush xml:id="br0">
      <inkml:brushProperty name="width" value="0.04286" units="cm"/>
      <inkml:brushProperty name="height" value="0.04286" units="cm"/>
      <inkml:brushProperty name="color" value="#E71224"/>
    </inkml:brush>
  </inkml:definitions>
  <inkml:trace contextRef="#ctx0" brushRef="#br0">16 370 9552,'-2'9'3276,"-3"-4"1,3-5 0,-3-5-2224,3-6 1,2 2 0,0-2-930,0-1 0,0-2 1,2-1-1,1 3-41,3 1 1,4 1 0,-2-6-32,0 0 0,3-1 1,5 3-1,0 2-491,0 1 0,0 6 1,0-4-1,0 2-35,0 3 0,6 2 0,-1 2 1,-3 2 129,-6 3 1,1 4 0,-8 9 0,-1 2 287,-2 1 1,-2 8 0,0-4 0,-2 1 42,-3 1 1,-4 0 0,-7 5 0,0-2 165,-1-3 1,3 1 0,2-6-1,1-3 556,-1-1 1,-3-2-1,1 0 1158,3 0 595,-3 0-1551,12-7 0,-3-2 1,10-7-748,6 0 1,3-1 0,2-3 0,-1-3-165,-5-2 0,10 4 0,-4-4 0,2 2 0,0-1 0,-2 5-996,0-2 1,0-1-2470,0 6 1,-6 0 3464,1 0 0,-7 0 0,3 0 0</inkml:trace>
  <inkml:trace contextRef="#ctx0" brushRef="#br0" timeOffset="548">449 658 8008,'-16'0'1123,"7"2"0,2 2 6723,0 1-6637,5 0 0,0-6 0,8-5 0,-1-3-339,2 1 0,-3-9 0,6 3 0,1-5-307,-2-1 1,3-3 0,-4 0 0,0-2-564,5-4 0,-4-1 0,0-2 0,-2 2 0,-4 3 0,-1-9 0,-2 6 0,0 0 0,0 1 0,0 4 0,0-3 0,-2 3 0,-3 2 0,-2 1 0,-5 6 0,1 0 0,-2 0 0,-1 2 0,-2 1 0,0 4 0,0 2 0,0 2 0,0 5 0,0 0 0,0 0 0,0 0-3380,7 0 0,4 0 3380,10 0 0,11-7 0,9-2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3:02.541"/>
    </inkml:context>
    <inkml:brush xml:id="br0">
      <inkml:brushProperty name="width" value="0.04286" units="cm"/>
      <inkml:brushProperty name="height" value="0.04286" units="cm"/>
      <inkml:brushProperty name="color" value="#E71224"/>
    </inkml:brush>
  </inkml:definitions>
  <inkml:trace contextRef="#ctx0" brushRef="#br0">1246 78 11898,'-3'-26'0,"-6"3"1228,-8 6 1,-6 5 0,-3 12 0,0 0-1,0 0 1,0 3 0,0 3 0,0 5-534,0 4 1,0-1 0,0 6 0,0-2 0,0-1 0,1 0 0,-1-2-752,0-4 0,0 6 1,3-5-102,5 2 1,7 4 79,11 8 1,0-9-1,0 0 1,0 3 40,0 3 0,0-5 0,3-1-327,5 3 0,-2-5 0,9 2 0,-1 0 0,-3 0-339,1 1 0,5-1 0,-5 9 0,-1 0 92,1 0 1,5 0-1,-5 0 1,-1 0 378,1 0 0,-1-1 1,-5 1-1,6 0 153,2 0 0,-8 0 1,5 0-1,-2 0 229,0 0 1,-1 0 0,-8 0 0,0 0 696,0 0 0,0 0 0,0 0 0,0 0-54,0 0 0,0 0 0,-3-1 0,-2 1-311,-4 0 0,-11 0 0,5 0 0,-2-3 9,0-5 0,-1 5-102,-7-6 0,-1-6 0,0 1-390,0 0 0,0-10 0,0 7 0,9-6 0,-1-3 0,12 0 0,-5 0 0,11 0 0,3 0-431,5 0 0,-2 0 1,12 0-42,2 0 1,-6 0-1,1 3 244,-4 5 1,-2 7-1,-9 14 200,0 5 1,0-5 0,0 9-1,0-4-1,0 1 1,0 8 0,-3-8 0,-3-1-47,-3 4 0,-8-7 0,8 10 0,1-4 159,-4-5 0,9-3 0,-5-3 0,5 0 463,3-1 1,-9 13-1,1 2 98,2 1 0,3-4 0,3-11-645,0 0 0,0-9 0,3 1 0,5 2 0,-2 0 0,9 0 0,-4-3 0,6-8 0,-5 5 0,2-2 0,4 5 0,5-5 0,-3-1-1366,-3 1 1,-8-3 0,8-9-3234,3 0 4599,-8 0 0,11 0 0,-9 0 0</inkml:trace>
  <inkml:trace contextRef="#ctx0" brushRef="#br0" timeOffset="896">1 1038 14484,'0'-26'1110,"0"0"0,2 3 0,4 3 0,3 2 1,-3-2-946,-3-3 0,-1-3 0,4 0 0,6 3-114,2 6 0,-5-3 1,5 8-1,1-2-44,-1-7 1,-5 10 0,8-1-10,3 1 0,3 8 0,3-3 9,0 12 1,-12 8 0,-5 12 0,-3 3-90,2 6 1,-5-4 0,3 13 0,-9-1 248,-5-3 0,-13 9 0,4-5 0,-3 2 183,3-3 1,-6 3 0,8-11-1,-2-4 395,0-2 0,2-3 0,-5 0 13,3 0 0,8-3 0,-5-3 711,2-3-1469,4-11 0,10 6 0,7-12 0,3-3 0,8-3 0,-3-3 0,3 4 0,-5-7 0,2 4 0,3 2 0,3 3 0,3 3 0,0 0 0,0 0 0,0 0-3973,0 0-969,0 0 4942,-12 0 0,9 23 0,-8 6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3:14.130"/>
    </inkml:context>
    <inkml:brush xml:id="br0">
      <inkml:brushProperty name="width" value="0.04286" units="cm"/>
      <inkml:brushProperty name="height" value="0.04286" units="cm"/>
      <inkml:brushProperty name="color" value="#E71224"/>
    </inkml:brush>
    <inkml:brush xml:id="br1">
      <inkml:brushProperty name="width" value="0.05714" units="cm"/>
      <inkml:brushProperty name="height" value="0.05714" units="cm"/>
      <inkml:brushProperty name="color" value="#E71224"/>
    </inkml:brush>
  </inkml:definitions>
  <inkml:trace contextRef="#ctx0" brushRef="#br0">265 246 7818,'5'-8'1346,"2"0"0,1 0 0,-1 0 397,-2 0 0,-2 1 1,-7-2-1,-6 2 1,-3 2-1373,-3 2 1,-1 2 0,1 1-1,-3 1-373,0 3 1,-4-1 0,3 5 0,-1 0-192,1-1 0,3 3 1,4-2-1,1 2-141,0-2 1,4 2-1,2-2 527,0 3 1,2 1 246,4 0 1,6 0 0,3 0 0,6-1-155,5-3 0,1 3 1,1-3-1,-4 2-141,0 2 0,2-3 0,-4-1 1,-1 0-14,-2-2 1,-2 5 0,-2-4 0,-2 1-171,-2 0 0,-1 0 1,-4 4-1,-1 0 28,-3 0 0,-2 0 1,-3 0-1,1 0 85,-1 0 0,-2-4 1,-1-1-1,0-2 55,0-2 1,-4 2 0,0-1 0,1-1-79,2-2 1,-5-1-767,-2 0 1,3 0 0,1 0 74,2 0 1,6 0-1733,0 0 2371,6 0 0,-4-11 0,6-2 0</inkml:trace>
  <inkml:trace contextRef="#ctx0" brushRef="#br0" timeOffset="1129">409 366 16635,'2'11'766,"2"-3"1,-2-2-1,6-6 1,2 0-1,1 0 1,1 0-543,0 0 1,0-4-1,0-2 1,0-1 0,-2-2-1,0 0 1,-4-1 0,0 2-195,-4-1 1,0-2-246,-2-1 1,-2 2 0,-2 2 0,-4 4-39,-2 2 0,-2-2 0,0 0 0,0 2 40,0 0 1,0 6-1,1 2 1,2-1 171,0 0 0,3 5 1,-4-2-1,4 2 135,0 2 1,-2-2-1,4 0 255,2 4 0,0 2 1,2-1-1,2 1 13,2-2 1,2 0-1,6-2 1,0 0-575,0 0 0,2 2 1,1 0-1,2-3-399,2-1 0,-1-4 0,4-2 0,-3-3 110,-2-1 0,0 0 0,-2 0 0,1 0 33,-1 0 1,-6-4-1,-1-1 1,0-2 305,-1-2 1,2 2 0,-5-1 0,0-2 105,2 0 1,-5-6 0,3 0-1,-3 0-36,-1-2 0,4 4 0,0-5 1,-1 1 176,-2 4 0,-1 0-383,0 2 293,0 6 1,0 2 0,0 8 0,0 4 271,0 2 1,0 2 0,0 0 0,0 2 62,0 2 1,0-3 0,0 3 0,0-2 141,0-2 0,0 0 0,0 0 152,0 0 0,2-2 1,0 0 137,2-2 0,0-4 457,-4 4-895,0-5 0,2 2 0,2-5-191,4 0 1,-3-5 0,0-2 0,1-1-98,2 0 0,-2 0 0,2-4 0,2 0-219,1 0 0,1 0 0,0 0 1,0 0-577,0 0 1,0 0 0,0-1-3535,0 1 628,0 6 3665,-6 0 0,-6 6 0,-6 0 0</inkml:trace>
  <inkml:trace contextRef="#ctx0" brushRef="#br0" timeOffset="2439">963 366 9761,'0'-12'0,"0"0"6000,0 0-5409,0 6 0,1 2 1,2 8-1,1 4 0,0 2 1,0 2-98,0 0 0,4 2 1,-3 1-1,1 2-483,-1 2 0,3-5 0,-2 2 1,-1-2-119,0-2 0,3 0 1,-2-1-382,0-3 507,-3-3 0,4-5 27,-3 0 1,-3-1-1,4-3-26,1-4 0,-5-3 0,3-1 0,-3 0-45,-1 0 0,0-6 0,2 0 0,0-2-169,2 0 0,0 3 0,-4-1 0,0 0-81,0 4 0,2 0 477,2 2 0,-2 6 0,6 2-12,2 2 1,0 4 0,3 2 0,-1 4-35,0 2 0,0-2 1,0 0-1,1 2-320,3 0 1,-3 1 0,3-3 0,-2-4-418,-2-3 1,0-1 0,0 0 215,0 0 0,-1-5 0,-3-3 0,-3-1 221,0 1 0,-3-3 1,2 3 194,-3-3 0,-6 3 0,-5 2 42,-4 0 0,0 2 0,-2 4 0,2 0-58,-2 0 1,2 0 0,-2 2 0,3 0-65,1 2 0,0 6 0,1-2 179,3 2 0,-1 2 0,5 0 0,1 0 305,2 0 1,1 2 0,1 1 0,2 1-6,1-2 1,9 0 0,-1-2 0,1 0-299,1 0 0,2-4 0,1-2 0,2 0-68,2-4 1,1 0-1,-1-2 1,-2-2-204,-2-2 0,-1 2 1,-4-5-1,-1 0-308,-3 1 1,1-2 0,-3-4-1,-1 0-110,0 0 0,-1-2 1,-4 0-1,0-3 81,0 3 1,0-1-1,0-1 150,0-4 1,0 7 0,0 1 69,0 1 1,-1 6 0,-2-1 227,-1 1 1,0 5 0,4 0 227,0 7 1,0 3 0,0 2-1,0 2 192,0 2 1,4 1 0,2 3 0,-1-3-96,0 1 0,1-5 1,-4 3-1,2-2 106,-1-2 0,2 0 0,1 0 172,0 0 1,-3-4-131,1 0 0,-1-5 394,1 1-695,-3-3 0,6-1 0,-4-1-57,1-3 0,0-3 0,-4-5 0,0 0 23,0 0 0,4-4 0,0-2 1,-2 1-24,0 0 1,2-4 0,0 4 0,0 0-86,1-1 0,-4 2 0,5 4-1742,-1 0 0,0 0-3157,3 0 4877,3 5 0,-4 7 0,5 7 0</inkml:trace>
  <inkml:trace contextRef="#ctx0" brushRef="#br0" timeOffset="3898">2166 342 10656,'-1'-10'0,"-2"0"0,-2 4 0,-2-1 780,-2 0 1,-2 5 0,-1-2 0,-1 2-1,-2 2 1,-1 2 0,0 2 0,0 2-455,0 1 1,0 4 0,5-2 0,2 3 0,2 3 0,2-2 0,2 2 367,2-2 0,1 1 1,0-2-1,0 0-134,0 0 1,5-4 0,3-2 0,3 1-367,1 0 0,0-5 0,0 2 0,0-2-286,0-2 0,0-6 0,-1-2 0,-2-2-143,-1-2 0,-4 0 1,3-2-1,-2 0-113,-2-2 0,-2-1 0,1 5-524,2 0 0,-3 0 1208,3 0 0,-1 7-105,1 5 1,-3 5 0,4 7 0,-1 2 0,2 2-1,0 4 437,4 3 0,-4 1-520,2 0 0,-1 1 0,3 2 0,-4 1 6,0-1 0,-2-2 1,-4-1-1,0-1-248,0-3 0,-2 3 0,0-3 0,-4 1-22,0-1 0,-3-2 0,-3-6 0,0 0 113,0 0 1,0-4-1,0-2 1,-1 0-190,-3-4 0,3 0 1,-4-2-1,4 0-266,1 0 1,0-2 0,1-2 0,2-5-158,1-6 1,5 2 0,-1-4 0,3 1 0,1-1 1,0-3-1,0 3 1,1 0 319,3-1 0,4 2 0,7 4 1,1 0 158,-1 0 0,4 0 0,-1 0 1,2 0 100,0 0 0,0 4 0,4 0 1,1-1 105,-1-2 1,0-1-1,0-2 1,0 0 82,0-2 1,-4-4 0,-1 2 0,-2 1 149,-2 0 1,-7-1-1,-3 3 1,-1-1-222,0 2 0,0 0 0,-5 2-76,-3 0 0,-3 4 0,-5 2 0,0 0 55,0 4 0,0 0 0,-1 2 0,-2 2-84,-1 2 0,0 2 0,4 6 1,0 2 60,0 2 1,4-3 0,1 4 0,2 1 77,2 2 0,2-1 1,1-1-1,0 0 342,0-4 0,5 0 1,3-2-1,3 0-174,1 0 1,0-4 0,1-1 0,2-2-124,1-2 1,4-2 0,-3-1 0,1 0-72,-1 0 0,-1-5 0,-4-3 1,0-3-271,0-1 0,-1 0 0,-2-2 0,-2 0-420,-2-2 0,1-4 0,-4 2 0,2 1-426,-1-1 1,-2 2 0,-1 4-322,0 0 1155,0 6 0,2 0 1,0 8-1,2 2 389,-1 4 1,-2 4-1,-1 2 1,0 4 158,0 1 0,0-5 1,0 4-1,0-2 66,0 0 0,0 0 1,0-4-1,0 0 224,0 0 0,2-4 1045,2 0-1287,-3-5 0,4 1 1,-5-8-419,0-4 0,2-3 0,0-1 19,2 0 0,0-4 0,-4 0 0,2 1 27,2 2 0,-3 1 0,5 0-61,-1 0 1,0-1 0,5 3 0,-2 0 266,1 2 0,2 2 0,1-4 1,1 4-1,2 0 114,1 4 0,0 0 0,-4 2 0,0 0-333,0 0 1,0 6 0,0 2 0,0 2 8,0 2 0,-4 0 0,-1 2 1,0 1-642,-1 1 1,-3 4-1,1-3 1,-3 0-1603,-1 1 1,0-2-1,-1-4-3373,-3 0 5586,-3-5 0,-5-13 0,0-7 0</inkml:trace>
  <inkml:trace contextRef="#ctx0" brushRef="#br0" timeOffset="4961">2852 366 8248,'2'8'2466,"0"0"0,4 1-1162,0-3 1,-2 4-1,4-6 1,2 0-1,1 0 1,1 0-728,0-2 1,0-2-1,0-2 1,0-4-499,0 0 1,0-2 0,-2-6 0,0-1-124,-2-1 0,-5 0 0,1 3 0,-3-2-205,-1-1 0,0 0 0,-1 6 0,-2 0-15,-1 2 0,-6 5 1,2-2-1,-2 1-9,-2 0 1,0 0-1,0 5 1,0 3 100,0 4 0,0 3 1,0 1-1,1 0 29,3 0 1,-2 4 0,6 2 0,2 0 354,0 4 0,2-3 1,0-1-1,0 0 59,0-4 0,6 4 0,2-2 0,4-2 5,4 0 0,-1-6 0,3-1 0,1-2 31,0-2 1,-1-2 0,4-1-1,-2 0-62,1 0 0,-2 0 0,0-1-283,-2-3 0,-1-3 1,-4-5-1,0 0 1,-1 0-32,-3 0 0,-1-4 0,-5-2 0,2 1-646,-1 0 0,-2-4 0,-1 5 0,0 2 38,0 0 1,-1 4-1,-2 0 284,-1 2 1,-1 6 0,2-1 237,-1 6 0,0 3 0,4 6 0,0 0 349,0 0 0,0 4 0,0 2 0,0-1 463,0 1 1,0 2-1,0-4 1,0-2-18,0 0 0,0-2 0,2 0 128,2 0 1,-3-4 0,3 0 813,-3 1-725,-1-3 1,2-1-601,2-5 1,-3-1-1,4-3-261,1-4 1,-5 1 0,4-1 0,-1-1-72,0-2 1,2-3 0,-4 0-1,4-2-40,0 1 0,1 2 0,2 1 0,0 0-273,0 0 0,2-1 1,1 1-1,0 2-995,0 2 0,0 2 0,0 6-5242,0 0 6625,0 0 0,-5 6 0,-2 0 0</inkml:trace>
  <inkml:trace contextRef="#ctx0" brushRef="#br0" timeOffset="5926">3623 391 8139,'4'-9'0,"0"1"668,-2-1 1,0-2 0,-4 1-1,0 0 1,-4 4 0,0 0 100,-4 4 0,0 0 0,-3 2 0,1 0 1,-1 2-1,-2 0 0,-1 4 0,2 2-561,0 5 0,2-1 0,0 5 0,1 0-32,3-1 1,-1 1-1,5-2 1,0 1 161,-1-2 1,3 4 0,-2-2 0,3-1 186,1-2 1,4-1 0,1 0 0,1 0-105,-1 0 0,4-5 0,-1-3 0,3-3-289,1-1 0,0 0 1,0 0-1,-1-1-7,-3-3 1,3-3 0,-3-5-1,1 0-502,-1 0 1,1-1-1,-5-2 1,0-2 87,2-2 1,-5 4-1,3-1 1,-2 3-697,-2 1 0,0 0-143,0 0 821,0 5 0,5 3 166,3 8 0,1-1 0,1 5 0,-2 1 120,1 2 1,2 5 0,1 0 66,0-2 0,-2 0 0,0-2 0,-2-1 0,0-2 5,-1-1 1,3-1 0,-3 2 883,0-1 0,-1-5 775,-2 1-1185,-2-3 1,3-2-304,-5-3 1,0 1-1,0-5 1,0-3-127,0-3 1,0-1 0,0-4 0,0 0-340,0 1 1,-1-2 0,-2-4 0,-1-1-201,1 1 1,-2 0 0,0 0 10,-2 0 0,4 5 0,-2 2 1,1 1-1,0 0-496,1 1 0,1 6-1940,-3 1 1809,4 5 0,-4-1 0,5 8-59,0 4 1,0 3 0,0 1 0,1 0 1117,3 0 0,3 5 0,5 2 0</inkml:trace>
  <inkml:trace contextRef="#ctx0" brushRef="#br0" timeOffset="6158">3827 342 9049,'12'0'0,"0"0"897,0 0 0,-4 0 1848,0 0 1,-6 0 0,-4 0-1405,-8 0 1,-4 0 0,-4-1-1160,0-3 0,-3 3 0,1-3 1,-2 2-1,1 1 0,2-2 1,0-1-2277,1 2 0,3 0-735,-1 2 1,7 2 1044,1 2 0,5-2-1205,-1 6 2989,3-5 0,11 8 0,4-5 0</inkml:trace>
  <inkml:trace contextRef="#ctx0" brushRef="#br0" timeOffset="6456">3875 415 9205,'12'8'0,"2"-2"0,0 0 952,2-4 1,0 0 0,-2-2 0,1 0-293,1 0 1,1 0-1,-2-2 1,1 0 0,-2-4-144,0 0 0,-6-1 1,-1-2-129,-2 1 0,-1 4 1,-4-4-1,0-2 1,-1 1-132,-3 1 0,1 2 0,-6 6-359,-5 0 0,2 0-306,-4 0 1,-1 0 0,-1 0 0,1 2 274,0 2 0,0 2 1,5 6-1,0 1 9,0-1 1,4 0 0,2 0 1071,0 0 1,2 0 0,4 0 0,0 0 363,0 0 1,2 0 0,2 0-978,4 0 1,2-1-1,2-2 1,0-2-284,0-2 1,5 3 0,-1-4-1,0-1-1056,1-2 0,-4-1 0,3 0 0,-2 0 164,-2 0 839,-5-5 0,3-7 0,-3-7 0</inkml:trace>
  <inkml:trace contextRef="#ctx0" brushRef="#br0" timeOffset="7189">4417 306 8446,'0'-6'1497,"0"-5"1,-2 3-1,-2-1 1,-4-1-636,-2 2 0,-2 5 0,0-1 1,0 3-1,0 1 0,0 0 1,0 1-1,0 2-732,-1 1 1,1 5 0,0 0-314,0 1 0,6 2 1,2 0 129,2 0 1,4 0 0,2 0 376,4 0 0,6-4 0,2 0 0,-1 0 534,-1-1 0,2 3 0,0-5 1,-2 0-295,0 1 1,-4-1 0,0-2-475,-2 1 1,-6 1 0,1-1-130,-6 4 1,1-1-1,-6 1 1,-3 1-321,-4 2 0,2-3 1,-3-2-1,3 1-1065,1 0 1,0 0 0,-1 1-1,1-4-6015,0-3 7439,0-1 0,0-5 0,0-2 0</inkml:trace>
  <inkml:trace contextRef="#ctx0" brushRef="#br0" timeOffset="8160">4790 270 8374,'0'-8'287,"0"0"1,0 0 0,0-4 0,0 0 0,0 0 0,0 0 4627,0 0 0,-4 7-4462,0 5 0,-4 1 1,4 7-1,1 3 0,2 2 1,1 4-1,0 2 1,0 3-1,0 0 2,0 2 0,0 0 1,0 0-1,0 1-449,0-1 0,4 0 0,1-2 0,1 0-199,-1-2 1,3-5-1,-3 1 1,1-3 64,-1-1 0,0 4 0,-2 0 299,1-1 1,0-6 725,-4-1 0,0-4 547,0 4-1367,0-5 1,0 1-1,-1-8 1,-2-4 0,-1-3-78,1-1 0,2-4 0,1-1 0,0-2 0,0-2 0,-4-2 0,0-1 0,1 0 0,2 0 0,1 0 0,0 0 0,0-1 0,0 1 0,1 2 0,2 0 0,2 2 0,2-1 0,-3 3 0,4 1 0,1 2 0,2 3 0,1-2 0,0 7 0,0 0 0,0 3 0,2 3 0,0 1 0,2 0 0,0 1 0,-5 3 0,-3 4-114,-4 3 0,-3 2 0,-1 2 1,-1 2-214,-3 2 0,0-3 0,-5 3 1,-3-2-816,-2-2 1,4 0 0,-6-2-1,2 0-179,2-2 1,0-3 0,0 0 0,1-2-2723,3-1 4043,-2-4 0,3 5 0,-5-6 0</inkml:trace>
  <inkml:trace contextRef="#ctx0" brushRef="#br1" timeOffset="9062">5079 258 9103,'0'-12'5476,"-2"1"-3972,-2 3 1,-2 4-877,-6 8 1,5 3 0,3 5-216,3 0 1,1 4 0,0 0 0,0 0 211,0 2 0,0-5 0,1 3 0,2-3-391,1-1 0,4 1 1,-3-3-1,0 0-339,1-2 0,3-6-173,-1 2 0,3-2 0,-1-4-133,-1-2 1,1 2-1,-3-6 1,0-3-189,-3-4 0,1 0 1,-1-3-1,0-1 81,1 0 1,-3 3 0,2-2 0,-3 0-95,-1 3 0,1 6 119,3 1 0,-1 7 277,5 1 0,-4 5 0,3 7 0,-1 1-154,1 4 1,0-4 0,2 3 0,-2-3-121,-2-1 0,3 0 0,-2 0 296,0 0 1,-2-5-1,3-2 1,0-1 591,-1 1 0,-2-1 0,3-6 287,-2-2 0,-1-3 1,-4-5-226,0 0 0,0-4 0,0 0 0,0 2-56,0 0 1,0-2-1,0-1 1,0-1-163,0 1 0,0-4 0,0 2 0,0-1-202,0 0 0,0 5-445,0-1 0,0 7 1,0 3 363,0 5 0,0 5 0,0 12 1,0 5 251,0 6 0,0 0 0,0 5 0,-1 0 212,-3-1 0,3-2 0,-3-6 1,2-2 105,2-1 0,-1-9 1,-2 1 1004,-1-1-415,0-6-645,4 1 1,2-6 0,0-2-483,2-2 0,0 2 0,-2-6 0,0-2-264,2 0 0,4 1 0,-2 1 0,-1-1 13,0-2 0,5 3 0,-2 0 0,3 0 84,1 2 0,4-5 1,0 4-1,-2 1 57,0 2 1,2 2-1,0 2 1,-1 0 68,-2 0 1,-5 2-1,0 2-13,1 4 1,-3 2-1,-2 2 12,-3 0 1,-2 0 0,-2 0 0,-2 0-48,-2 1 0,-1-5 0,-4 0 0,0 0-100,0-2 0,-4 4 1,-2-6-1,1 0-391,0 1 0,-5-4 0,4 3 0,-1-2-1811,3-2 0,-2 0 2399,2 0 0,0-11 0,4-2 0</inkml:trace>
  <inkml:trace contextRef="#ctx0" brushRef="#br1" timeOffset="9624">5668 427 9601,'2'6'2605,"0"-3"1,2-6-1,-1-5-1835,-2-2 1,-1-4-1,-1 0 1,-2-4 0,-2-1-1,0-2 1,-2-2 0,2 1-1359,-1 1 1,-2-1 0,3 3 0,0 0-327,-1 3 0,2 3 0,4 1-1274,0 0 1,0 6 1535,0 6 0,0 10 0,2 7 666,2 2 0,2 6 0,6 6 1</inkml:trace>
  <inkml:trace contextRef="#ctx0" brushRef="#br1" timeOffset="9889">5825 415 12997,'7'-6'1216,"-3"-2"1,-3-2 0,-2-3-1,-2 1-186,-1 0 0,-1-4 0,2 0 0,-3 0-841,0-1 0,2 4 0,-3-5 1,0 2-245,1 0 0,3 0 1,-1 4-184,3 0-2659,1 0-1200,0 5 0,1 7 4152,3 8 1,3 3 0,5 1 0</inkml:trace>
  <inkml:trace contextRef="#ctx0" brushRef="#br1" timeOffset="10157">6029 258 10978,'6'-8'0,"0"0"0,2 0 2274,1 1 0,-7 1-1911,2 2 1,-8 2-1,-4 0 1,-3 4 0,-1 6-1,-1 3 1,-2 1-347,-1 0 1,0 0-72,4 0 0,2 0 0,0-1 504,2-3 0,5 3 338,-1-3 1,4 2 0,4 1 0,4-3 377,3-4 0,-3 1 1,0 1-1060,2 0 1,0-3 0,2 1-1,-1-1-105,-3 1 0,3-3 0,-3 3-4264,2-2 4265,2-2 1,1-6 0,-1 0 0</inkml:trace>
  <inkml:trace contextRef="#ctx0" brushRef="#br1" timeOffset="10934">6210 306 9378,'-8'0'9401,"0"0"-3480,5 0-5029,-2 0 0,9-1 0,1-2-479,2-1 1,1-1 0,4 2-399,0-1 0,0 0 0,0 3 0,0-2-1275,0-1 0,0 0 0,0 3-6833,0-3 8077,0 2 1,0-3 0,0 5-1</inkml:trace>
  <inkml:trace contextRef="#ctx0" brushRef="#br0" timeOffset="11493">6451 210 8456,'5'-7'2467,"-4"3"1,3 8-1877,-2 4 1,-2 4 0,0 3 0,0 1 0,0 0 0,0 2-230,0 2 0,4-2-403,0 2 0,0 0 0,-3 5 185,3-1 1,-3-4-1,5 0 1,-2 1-50,0 2 1,1 0-1,-2-2 1,2-1-131,2 1 0,-3-3 0,2-1 1,0-1 133,-3 0 0,-1 0 0,1-4-61,1 0 0,0-4 22,-4 0 0,0-6-50,0-2 1,0-3 0,0-8-1,0-3 191,0-4 0,0-2 0,-1-4 0,-2-1-136,-1-3 0,0-2 1,3-3-1,-2 2-54,-1 2 0,0-3 0,4 2 0,0 1 99,0-1 0,1 4 0,2 4 0,2 3 100,2 2 0,1 1 0,4 4 0,0 1 61,0 3 0,4 3 0,1 5 1,1 0-255,-1 0 0,3 0 1,-2 1-1,-1 3-178,0 4 0,-2 3 1,-6 1-1,-2 0-78,-2 0 0,0 0 0,-5 2 0,-2 0-435,-2 2 0,-3 6 0,-6-4 0,-2 1 276,-1-3 0,-1-2 0,2-2 0,-1 0-320,2 0 0,-4-4 0,2-2 0,1 0-3634,2-4 4352,1 0 0,-5-2 0,-2 0 0</inkml:trace>
  <inkml:trace contextRef="#ctx0" brushRef="#br0" timeOffset="12002">6788 403 10332,'6'-2'1952,"-2"-2"0,-2 2 1,-2-6-1,0-2-2121,0-1 0,-2-1 1,0 0-1,-2 0-83,1 0 0,2 0 1,1 0-552,0 0 432,0 6 1,0 2 528,0 8 0,1 2 1,2 8-1,1 0 531,-2 2 0,4 0 0,-2-4 1,-2 0-274,0 0 0,-2 1 1,0-1-1,0 0 690,0 0 0,0 0-386,0 0 1,-4-4 412,0 0-659,0-6 1,4-2 0,0-8-215,0-2 0,1-2 0,2 0 1,1 0-181,-2 0 1,5 0 0,0-1 0,1 1-252,0 0 0,-4 0 0,4-1 0,1 0-1117,2 1 1,-3-3-1,0 7-1278,1-3 0,2-1-656,1 0 3222,-5 5 0,-7 2 0,-7 5 0</inkml:trace>
  <inkml:trace contextRef="#ctx0" brushRef="#br0" timeOffset="12606">6980 366 14568,'8'11'7162,"0"-3"-8128,-5-2 0,2-8 0,-5-2 0,-1-4-2829,-3-3 0,3 3 3795,-4 0 0,4 6 0,1-4 0</inkml:trace>
  <inkml:trace contextRef="#ctx0" brushRef="#br0" timeOffset="13018">7016 294 8584,'4'-12'1716,"0"0"0,4 4 940,-4 0-2423,6 5 1,-8-2 0,5 6 0,0 3 0,-2 4 0,2 3-180,-1 1 0,-2 4 0,4 0 0,0-1-61,-1-2 1,3-1-1,-5 0 1,2 0-54,2 1 0,-2-3 0,-1 0 1,1-4 646,0 0 1,-3 2-101,4-4 0,-4 4 31,4-4-504,-6 0 1,4-6 0,-6-2-27,0-4 0,0-2 1,0-2-1,0 0 47,0 0 0,0-5 0,0 0-39,0-2 1,0 3 0,0-2 0,0 0 0,0 2-187,0-1 0,0 3 0,0-2-1715,0 3 690,0 1 0,1 5 0,2 5-165,1 4 1,4 5 0,-3 6 1379,2 3 0,1 3 0,4 5 0</inkml:trace>
  <inkml:trace contextRef="#ctx0" brushRef="#br0" timeOffset="13786">7449 318 10061,'7'-5'0,"-2"-2"0,0-1 0,-1 0 0,-2-1 1525,0-2 1,-4 0-1,-2 2-477,-4 1 0,-3 5-881,-1-1 0,0 3 0,0 1-370,0 0 1,0 0 0,2 1 0,0 3 0,2 3 131,-1 0 0,4 3 0,0-1 0,4 1 43,1 2 1,0 0 0,0 0 0,0 0 595,0 0 0,6 0 1,2 0-1,2-1 64,2-3 0,0 2 1,0-5-324,0 2 0,0-5 0,0 2-394,0-2 1,-4-4 0,-1-2 0,0-2-398,0-1 1,-5-4-1,2 3-1107,-2-3 1216,3-1 1,-4 4 0,3 0-782,-2-1 1,-1 2 788,3-1 1,-1 6 0,3-1 0,1 6 204,0 5 1,-3-2-1,2 2 1,1 0 578,0-1 1,-3 4 0,4-5 587,1 1 1,-2 2 85,1-4 1,-4-1-558,4-4 0,-5-2 0,1-2-242,-3-4 1,-1 1 0,0-2-1,0-3-34,0-3 1,0-1-1,0 3 1,0-2-159,0-1 0,0-4 0,0 3 0,-1-2-266,-3-2 1,1 2 0,-4-1-1,1-2-130,-1 0 0,3 3 1,-3 2-1,0 1-983,1 0 0,3-1 25,-1 5 0,-1 4 333,1 0 1,0 7 0,4 1 452,0 7 0,0 5 0,1 3 0,2 1-210,1-2 1,1 1 0,-1 0 0,3 2 675,-1 2 0,5-5 0,-4 3 0,1-5-71,0-4 1,0 2 0,4-3 665,0 0 0,0-2 1661,0-5 1,0 0-893,0 0 1,-5-1-1,-3-3-602,-3-4 1,-5 1 0,-1 0 0,-2 1-361,-2-1 0,-2 4 0,-2-1 1,-2 3-873,-1 1 0,-4 0 0,2 0 0,1 0 180,0 0 1,-1 4-1,5 1 1,0 1-2462,2-1 0,3 0 0,0-1 2751,4 4 0,2 3 0,2 1 0</inkml:trace>
  <inkml:trace contextRef="#ctx0" brushRef="#br0" timeOffset="14119">7678 294 8924,'19'0'0,"-3"0"0,-1 0 0,-1 0 1090,2 0 1,2-1 0,-4-2 0,2-2-725,-1-2 0,-1 3 0,-2-2 1,-2-1-1,0 0 0,-4-2 1,1-2 205,0-1 0,-5 4-559,2 0 0,-2 4-110,-2-4 0,-6 1 1,-2-1 12,-2 4 1,-2 3-1,0 1 1,0 1-1,0 3 31,-1 4 1,1 3-1,2 1 314,2 0 0,-2 0 1,6 1-1,2 2 544,0 1 0,2 0 0,0-4 0,0 0 212,0 0 1,4 0-1,2 0-712,0 0 1,-2-4 0,4-1-521,2-1 1,-4 2 0,3-4 0,0-2 0,2 1-271,1 1 1,1-3-1,2 3 1,2-2-1387,2-2 0,-1-6 1,3-2-1,-5-2 1871,-3-3 0,-1-4 0,0-2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3:29.506"/>
    </inkml:context>
    <inkml:brush xml:id="br0">
      <inkml:brushProperty name="width" value="0.04286" units="cm"/>
      <inkml:brushProperty name="height" value="0.04286" units="cm"/>
      <inkml:brushProperty name="color" value="#E71224"/>
    </inkml:brush>
  </inkml:definitions>
  <inkml:trace contextRef="#ctx0" brushRef="#br0">12 344 9728,'0'12'4232,"0"-5"1,0-3-3207,0-8 0,0-3 1,0-5-1,0 0-423,0 0 0,0-5 1,0-2-554,0 0 1,0-3 0,0 2 0,0-3 0,0-1 37,0 0 1,0 1-1,0 3 1,-1 3-1563,-3-1 1,2 5 0,-2-3-952,3 2 1,1 2-903,0 0 1810,0 6 1,5 7-98,3 11 1614,3 5 0,1 2 0,0-1 0</inkml:trace>
  <inkml:trace contextRef="#ctx0" brushRef="#br0" timeOffset="251">205 104 7950,'12'0'2246,"0"0"1064,0 0 1,-4 0-2835,0 0 0,-7 0 0,-1 0 1,-7 1-1,-3 2 0,-2 2 1,0 0-1,0 2-49,0 0 0,-4-3 1,0 4-1,1 0-987,1-1 0,-2 2 1,0-4-1,2 2-587,0 2 1,4-2 0,0 0-4025,2-2 3597,6-1 0,-8 1-282,6 3 1856,0 3 0,4 1 0,0 0 0</inkml:trace>
  <inkml:trace contextRef="#ctx0" brushRef="#br0" timeOffset="490">169 320 7950,'8'0'2555,"0"0"0,-4 0-288,4 0 1,-6-1-877,2-3 1,-8 1-1126,-4-5 0,2 2 0,-2-4-270,-2 2 0,0 2 0,-2-4 0,1 2-1083,3-1 1,-3 2 0,3-1-536,-3-1 0,3-1 0,2 1-1379,0 1 3001,2 5 0,4-7 0,0 3 0</inkml:trace>
  <inkml:trace contextRef="#ctx0" brushRef="#br0" timeOffset="859">277 236 7950,'12'4'0,"0"0"396,0-1 0,0-2 0,0-1 0,0 0 1,0-1 1178,0-3 0,-4 1 1,0-4-1,0 1-1089,-1-1 1,2-1 0,-5-4-417,-1 0 1,-2 0-1,-1 0-117,0 0 0,-1 4 0,-3 0 0,-4 0 0,-3 0-154,-1 0 1,4 5-1,0-1 1,-1 3 149,-2 1 1,-1 1 0,0 3 305,0 4 0,5 3 1,2 1 228,0 0 0,3 0 0,-2 1 0,3 2 66,1 1 0,4 0 0,0-4 0,0 0-280,1 0 1,-2 4-1,5 0 1,0-1-39,-1-2 1,2-5 0,-4 0-641,2 2 1,1-1 0,3 0-2625,-3-1 0,3-5 1083,-3 1 1,1-4 0,0-4 1948,-1-4 0,0-3 0,4-1 0</inkml:trace>
  <inkml:trace contextRef="#ctx0" brushRef="#br0" timeOffset="1318">530 200 7950,'0'-12'1155,"-2"5"-489,-2 3 0,2 3 1,-5 2-33,2 3 1,-1 3-1,4 6-305,-2 3 1,0-2 0,4 2 77,0-3 1,0-1 0,0 0-1,1 0 463,3 0 1,1-4 0,5-1-1,-2-2-362,1-2 0,2-2 1,1-1-1,0 0-401,0 0 0,-2-1 0,0-3 1,-2-3 17,1 1 0,-2-5 1,0 3-1,-2-3-559,-2-1 0,-2 0 1,0 1-1,2 2-230,1 1 1,0 0 640,-4-4 0,1 5 179,3 3 1,-2 8-1,2 4 1,-2 3-33,2 1 0,-2 1 0,2 2 1,-2 3 118,2 0 0,-2-2 1,2 4-1,-3 0-102,-1-1 0,0 4 0,0-3 1,0 3-142,0 1 0,0-4 0,-1-1 1,-2-1-279,-1 1 1,-5-4-1,2 1 1,-1-3-507,0-1 1,0-1-1,-4-2-68,0-1 1,0-5 0,0 1-1,0-3-2293,0-1 3145,0 0 0,-6-10 0,0-4 0</inkml:trace>
  <inkml:trace contextRef="#ctx0" brushRef="#br0" timeOffset="2126">830 224 10018,'0'-12'1670,"0"7"0,-1 5 1,-2 6-1,-1 5-1341,2 1 0,0 1 0,2 3 0,0 3 0,0 3 0,0 0 0,2 4 0,0-1-124,2 1 0,2-2 0,-4 0 0,4-2-359,1-2 0,-5 2 1,2-6-1,-1-3 93,1-3 1,-1 0-15,5-2 114,-6-2 1,4-2 18,-6-8 1,0-3-1,0-5 1,0 0 43,0 0 0,-4-5 1,0-4-1,1-1-79,2-2 0,-3 0 0,0-2 1,1-1-92,2-1 0,1 0 0,0 4 0,0 2-71,0 1 0,0 0 0,0 5 0,0 1 263,0 2 1,1 1-1,2 0-18,1 0 0,5 4 1,-1 1-1,3 2 1,1 2 56,0 2 0,0 1 0,1 1 0,0 3-159,0 4 1,1 3 0,-6 1 0,2 0-87,-2 0 1,-3 0 0,-5 1 0,0 2-55,0 1 1,-4 5-1,-1-2 1,-2 0 58,-2-3 0,-6 1 0,-1-1 1,1-1-559,2-2 0,1-4 1,0-3-1,0 0-2233,0-4 1,0 0 2867,0-2 0,-1-6 0,1 0 0</inkml:trace>
  <inkml:trace contextRef="#ctx0" brushRef="#br0" timeOffset="2698">1264 212 9034,'5'-7'4440,"-4"-3"-3448,3 2 1,-8 2 0,-5 2-718,-6 3 0,2 1 0,-4 0 1,1 1-205,-1 3 1,-3-1 0,4 5-1,2 1-216,0 2 0,2 1 1,0 0-1,2 0 133,1 0 1,4 0-1,5 0 353,0 0 0,0 0 0,1 0 0,3-1 215,5-3 0,1 1 1,2-3-1,0-1-184,0 0 0,0-1 1,0-4-1,0 0-241,0 0 1,0 0 0,1 0-139,-1 0 0,-4-5 0,-2-3 0,1-3-268,0-1 1,-3-4 0,2 0 0,0 2-19,-4 0 1,1-2 0,0 0 349,1 1 0,0 2 0,-3 2 1172,3 3 171,-3 3-1218,5 5 1,-6 1 0,1 2 0,2 2-81,1 2 0,0-3 0,-4 4-199,0 1 0,0 2 1,0 1-1,0 0-24,0 0 1,0-4 0,0 0 72,0 2 1,5 0-1,2 2-136,0 0 0,3-4 0,-2-1-880,3-2 0,1-1-5410,0-4 6474,-5 0 0,-7 0 0,-7 0 0</inkml:trace>
  <inkml:trace contextRef="#ctx0" brushRef="#br0" timeOffset="3401">1504 212 8249,'0'-8'3135,"0"0"0,0 11 1,0 1-2675,0 5 1,0 7-1,0 0-387,0-1 0,0-2 0,0 1 0,0 0 0,0 2-115,0-1 1,4-2-1,2-1-693,0 0 1,2-1 0,4-3-4343,1-4 5076,-7-2 0,10-2 0,-2 0 0</inkml:trace>
  <inkml:trace contextRef="#ctx0" brushRef="#br0" timeOffset="3844">1637 344 9334,'12'0'1398,"0"0"1,-5-1-1,-3-3 1,-3-4 0,-1-3-826,0-1 1,0-4-1,-1-1-571,-3-2 0,2 0 0,-3-1 0,1 4 0,0 3 1,0 1-1,0 0-1326,0 0 976,0 5 0,4 3 0,0 9 0,0 6 113,0 4 0,1 2 0,2-2 1,2 2 226,2 2 1,-5-4 0,4 2-1,-2-1 565,0 0 1,1 0 243,-1-4 1,-2 0 1419,2 0-392,-3-5-1325,-1-2 1,0-6 0,0-3-140,0-4 1,0-3 0,0-1 0,0 0-61,0 0 1,4 0 0,1 0 0,1 0 92,-1 0 0,3-1 1,-3-2-1,1-1 74,-1 1 1,4 6 0,-1 1-368,3-1 0,1-1 0,0 2-3409,0 4 846,-5 3 0,-3 1 1,-8 0-1,-5 0 2074,-6 0 0,-4-6 0,-5 0 1</inkml:trace>
  <inkml:trace contextRef="#ctx0" brushRef="#br0" timeOffset="4060">1504 68 7986,'0'6'4915,"2"0"0,0-8-929,2-2-3986,0-2 0,-4-6 0,0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3:49.875"/>
    </inkml:context>
    <inkml:brush xml:id="br0">
      <inkml:brushProperty name="width" value="0.04286" units="cm"/>
      <inkml:brushProperty name="height" value="0.04286" units="cm"/>
      <inkml:brushProperty name="color" value="#E71224"/>
    </inkml:brush>
  </inkml:definitions>
  <inkml:trace contextRef="#ctx0" brushRef="#br0">1 283 9266,'0'-12'0,"0"0"0,0 0 3191,0 0 1,0 4-2301,0 0 0,0 6-383,0 2 1,0 2 0,0 6 0,0 1-213,0 2 0,0 5 1,0 1-1,0 2-156,0 2 1,0 2 0,1 1 0,2 0-6,1 0 1,4 4 0,-3 1-1,1-3-230,-1 0 0,3-4 0,-3 0 0,1-3-101,-1-2 1,3-1-1,-4-4 1,-1 0-130,-2 0 0,3-4 0,0 0-492,-1 1 875,-2-3 0,-1-2 95,0-8 1,-4-3-1,0-5 1,1 0 211,2 0 0,0-4 1,-2-1-1,-1-2-105,1-3 1,2 0-1,0-2 1,-2 0-184,-1 0 1,0-5 0,4 0-1,0 0-57,0-1 1,0 2 0,0 4 0,1 0 58,3 0 1,2 4-1,3 1 1,-1 2 109,1 2 0,2 2 0,1 2 1,0 3 158,0 4 0,0 3 0,0 1 0,0 0-63,0 0 0,0 5 0,-1 3-351,-3 3-1,-3 2 1,-5 2 0,0 1-117,0-1 0,-4 2 0,-1-1 1,-2 0-621,-2 1 1,-6-5-1,-1 2 1,2-5-411,0 1 1,-2-1 0,0 0 0,1-2-957,2-2 0,5-1 0,0-4 2169,-1 0 0,3 0 0,1 0 0</inkml:trace>
  <inkml:trace contextRef="#ctx0" brushRef="#br0" timeOffset="1001">350 235 8090,'0'-7'3326,"0"2"1,-2 5-2898,-2 0 1,2 1-1,-6 3 107,-2 4 0,5 3 0,1 1-21,3 0 0,1 0 0,0 1 6,0 3 0,0 2 1,0 2-170,0-4 0,5-7 0,3-1-144,3 2 1,-3-5 0,0-1-211,1-3 0,2-1-253,1 0 1,-4-5 0,-1-3 102,-2-3 0,3-1 0,-4 0 0,0 0-189,1 0 0,-3-4 0,2 0 0,-3 1 232,-1 2 1,4-3 0,0 0 104,-1 1 0,-2 6 1,0 2-359,3 2 1,-1 1-101,5 4 0,0 5 0,3 3 0,-2 3-11,-1 1 0,-4 1 0,3 2 1,0 1-95,-1-1 1,-2-3-1,3-3 1,-2-1 352,-2 1 0,2-2 1061,-1 1-351,6-5 1,-9 1 0,3-8-34,-3-4 0,3-3 0,0-2 0,-1-2 24,-2-1 0,-1-5 1,0 2-1,0-1-232,0 0 1,0 0 0,0-4 0,0 0-247,0 0 1,0 1-1,0 1 1,0 4-428,0 0 1,0 2 292,0 4 1,0 7 299,0 5 1,0 9 0,2 10-1,0 2 144,2 5 1,0 2 0,-4-1 0,0 1 59,0-2 0,0-2 1,0-3-1,0-5 39,0-3 1,0-1 0,0 0 750,0 0-98,0-5-824,0-2 0,4-6-551,0-3 0,2-3 0,-4-5 51,3 0 1,4 0 0,-2 0 0,1 1 59,0 3 0,0-1 0,4 3 0,0 1 38,0 0 1,0-3 0,0 4 0,0 1 64,0 2 0,0 1 0,0 0 0,0 0-56,0 0 0,-4 1 0,0 3-23,1 4 1,-3 3 0,-2 1 12,-3 0 0,-1 0 0,0 0 1,-1 0 106,-3 0 0,1-1 0,-5-2 0,-1-1 155,-2 1 1,3-2 0,0 1 0,-1 0-120,-2-1 1,-1 2-400,0-5 0,0 0 1,0-4-1,0 0 1,0 0-193,0 0 1,0-1-1,0-2 1,0-2 603,0-2 0,-6-6 0,-1-6 0</inkml:trace>
  <inkml:trace contextRef="#ctx0" brushRef="#br0" timeOffset="1660">891 331 11748,'6'7'1453,"-5"-3"1,3-8 0,-3-4 0,-1-3-1,0-1 1,0-1-1143,0-3 1,0 1 0,0-4 0,-1 1 0,-2-1 0,-1-3 0,0 1 0,0 0-207,0 1 0,0 5 0,3-1 1,-2 2-1775,-1 2 1,0 0-1341,4 0 1667,0 0 0,0 7 0,2 5 143,2 7 0,-3 3 1,4 4 1198,1 2 0,0 2 0,6 7 0</inkml:trace>
  <inkml:trace contextRef="#ctx0" brushRef="#br0" timeOffset="1926">1060 355 7929,'6'-1'1197,"0"-2"0,-2-2 304,0-2 0,0 3 0,-4-4 0,0-1-923,0-2 1,-4-1-1,0 0 1,0-1-361,-2-3 0,4 2 0,-5-3 0,0 1-213,1 0 1,2-4-1,-3 4 1,2 1-243,2 2 1,-2 1-7019,1-1 6006,0 7 0,5 0 1,3 8 1248,4 2 0,3 2 0,1 7 0</inkml:trace>
  <inkml:trace contextRef="#ctx0" brushRef="#br0" timeOffset="2220">1276 187 9736,'4'-8'1634,"0"0"1,-1 5-1125,-7-1 0,-3 4 0,-5 3-478,0 1 0,0 5 0,-1-2 1,0 1 60,1 0 1,-3-2-1,7 4 1,-2-2 354,2 1 1,3 2 168,5 1 1,1 0 0,3-1 128,4-3 1,-1 1-1,1-4 1,2 1-322,0-1 1,2 3-1,0-3-407,0 2 0,0-3 0,0 3 0,0-2-1458,0-2 0,0-2 0,1-1-1743,-1 0 0,-6-6 3183,-2-7 0,-2 1 0,-2-5 0</inkml:trace>
  <inkml:trace contextRef="#ctx0" brushRef="#br0" timeOffset="2853">1734 355 21649,'0'-12'0,"0"0"0,0 0 0,0 0 0,0-1 181,0-3 1,-4 2 0,0-2 0,0 2 0,0-3 0,0-1 0,1-2 0,0 1-722,-1 2 0,3-3 0,-3 4 0,3 1 1,1 1-1,0 2 0,0 0-5871,0 0 5526,0 0 0,1 6 1,2 3-290,1 6 0,1 2 1174,-1 3 0,3 3 0,5-5 0</inkml:trace>
  <inkml:trace contextRef="#ctx0" brushRef="#br0" timeOffset="3127">1890 78 7975,'19'0'668,"-2"0"1,-5 0 0,-1-1 8561,-3-3-8518,-3 3 0,-5-3 0,-1 6 0,-3 4-571,-4 0 0,-3 2 0,-1 4 1,-1-1-477,-3-3 1,2 3 0,-3-3 0,1 3-19,0 1 1,-4-4-1,4-2 0,1 1-920,2 0 1,5-3 0,0 2-1856,-2 0 1,5-1 1623,1-1 0,3-1 1504,1 5 0,10 0 0,4 4 0</inkml:trace>
  <inkml:trace contextRef="#ctx0" brushRef="#br0" timeOffset="3379">1890 283 7975,'11'1'1952,"-3"3"0,3-2 476,-3 2-904,-3-3 0,-1-1 0,-8 0-1038,-4 0 1,-3-4 0,-1-1 0,-1-2-678,-3-2 0,2-2 1,-2-1-1,3 1 34,1 3 0,0-1 1,0 3-1750,0 0 0,1 2 1906,3-4 0,3 10 0,5 0 0</inkml:trace>
  <inkml:trace contextRef="#ctx0" brushRef="#br0" timeOffset="3720">2010 271 7975,'13'7'755,"-1"-3"0,0-3 0,0-1 0,0 0 737,0 0 0,-4 0 0,0-1-1250,1-3 1,-2-3 0,-1-5 0,1 1-1,-1 2 1,0 1 0,0-2 47,-1 0-128,-1-8 0,-4 5-324,0-3 1,-1 4-1,-3 3-53,-4 1 0,-3 5 0,-1-1 0,-2 4 0,0 4 272,-2 4 1,0-1 0,4 1 55,0 1 0,0 2 0,-1 2 0,1 0 286,0-1 0,4 7 1,2-7 232,0 2 0,2-1 0,4-1 61,0 0 0,2 0 1,2 0-1,4-1-402,2-3 0,2 3 0,2-5 1,1 2-374,1 0 0,1-4 1,-2 3-1,1-2-1733,-2-2 0,0-2 0,-2-1 0,0 0-745,0 0 0,-1-1 2560,-3-3 0,2-3 0,-3-5 0</inkml:trace>
  <inkml:trace contextRef="#ctx0" brushRef="#br0" timeOffset="4194">2251 235 8136,'4'-8'719,"0"0"1,0 4-100,-4-4 1,0 6 0,0 2-1,0 7 1,-1 4 593,-3 1 0,3 0 0,-3 0-732,2 0 1,2 4 0,0 0 0,2-3 126,2-3 0,-2 0 0,5-1 0,0 0-119,-1-1 0,2-3 0,3-3 0,-2 0-300,-1 2 1,0-1-153,4-7 0,-1-3 0,-3-5 1,-3 0-285,1 0 0,-5-1 1,3-2-1,-2-1-110,-2 1 1,4 2-35,0 1 548,0 0 1,-3 7-1,2 5 1,1 6 30,-2 5 1,4 2-1,-2 3 1,0 3 67,1 0 1,-4 3-1,3-1 1,-1 1-155,1 2 1,-3 4 0,3 1 0,-2-3-55,-2 0 0,0-2 0,0 0 0,0-1 2,0-3 0,-2 1 1,0-5-1,-4-1-10,0-2 1,2-1 0,-4 0 0,0 0-44,1 0 0,-4 0 0,3-1 0,-3-2-352,-1-1 0,-4-1 0,0 1 1,2-3-367,0 1 1,1-5-1,-2 3 1,-1-3-172,1-1 1,2 0 0,0-1 0,-2-4 890,-1-7 0,0-6 0,4-6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3:44.794"/>
    </inkml:context>
    <inkml:brush xml:id="br0">
      <inkml:brushProperty name="width" value="0.04286" units="cm"/>
      <inkml:brushProperty name="height" value="0.04286" units="cm"/>
      <inkml:brushProperty name="color" value="#E71224"/>
    </inkml:brush>
  </inkml:definitions>
  <inkml:trace contextRef="#ctx0" brushRef="#br0">289 468 8690,'4'8'4161,"0"0"-3403,0-5 1,-5 2 0,-3-5 0,-3-1 284,0-3 1,-3-3-1,1-5-470,-1 0 0,-2 0 1,0 2-323,0 2 1,0-3-1,0 3 1,0-3-37,0-1 0,0 0 0,-1 0 1,1 0-185,0 0 1,2 0-1,0 0 1,2 0-77,-1 0 0,-2-4 0,1 0 1,0 1-63,2 2 1,2 1 0,-4 0 0,3 0 41,2 0 0,-3 0 0,4-1 44,1 1 0,2 4 1,1 0-117,0-1 0,1-2-148,3-1 0,3 2 0,5 0 1,0 4-153,0 0 1,4-2-1,0 4-178,-1 2 404,-2 0 0,-1 2 1,0 0 65,0 0 0,1 2 0,-3 2 111,-2 4 0,-2-2 0,-6 2 0,0 2 45,0 0 0,-2 4 1,-2 0-1,-4 2 39,-2-1 0,-1 3 0,1-2 1,1 0-31,-4 1 1,5 0-1,-4 3 1,1-4 77,0-2 1,-1 2-1,0 0 1,2-1 410,1-2 0,0-1 0,4 0 476,-2 0 1,4 0-194,-1 0 1,4 0-1,4 0-238,4 0 1,3-4 0,1 0-464,0 2 0,2-5 1,0-1-1,2-3-811,-1-1 0,-2 0 1,-1 0-1,0 0-1348,1 0 1,-1 0-1,0-1-1478,0-3 3546,-6-3 0,5-5 0,-4 0 0</inkml:trace>
  <inkml:trace contextRef="#ctx0" brushRef="#br0" timeOffset="796">758 204 8576,'0'-12'1174,"-1"1"1,-2 2-1,-2 2 1,-2 2-1,-2 2 1,-2 1-449,-1 2 1,-5 0 0,-2 2-1,0 1 1,3 2 0,3 0-488,1 1 1,4 3-539,0-1 1,5-1 0,-1 1 216,3 1 1,6 0 0,3 1 0,3-2 361,1 1 0,0 0 0,0 1 0,0-2 127,0 1 1,0 2-1,-1 1 1,-2 0-116,-1 0 1,-5 4 0,1 0 0,-4-1-109,-4-2 0,1-1 0,-5 0 1,-1-1-496,-2-3 1,-1-3 0,0-5 0,0 0-1131,0 0 0,0 0 0,0-1 0,0-3-222,0-4 1,1-3 0,2-1-387,1 0 0,5 4 2049,-1 0 0,3 0 0,1-4 0</inkml:trace>
  <inkml:trace contextRef="#ctx0" brushRef="#br0" timeOffset="1513">770 348 7893,'12'-7'0,"0"3"0,0 3 556,0 1 0,0 0 0,0 0 0,2-1 0,1-2 0,1-2 0,-2-1 0,0 0 0,-2-1 2050,0-2 1,-4-2-2517,0-1 0,-6 0 0,2 0 0,-2 0-124,-2 0 1,-2 4-1,-2 0 1,-4 0-376,-2 1 0,-2 2 0,-2 5 1,0 0-273,-2 0 0,-4 1 1,3 3-1,3 5 405,0 6 0,2-2 0,0 3 0,2-2 449,2-2 0,1 4 0,4 0 1,-1 0 293,2 1 1,2-3-1,2 2 1,4-3 169,0-1 1,2 0 0,4-1 0,2-2-240,2-1 0,-2-5 0,5 1 1,-1-3-281,-4-1 1,0 0 0,-2 0-1,-2-1-240,-2-3 0,3-3 0,-4-5 0,-1 0-143,-2 0 0,2-4 1,-2-1-1,0-1-855,1 1 0,-3 1 0,2 4-473,-3 0 1403,-1 0 1,0 6 423,0 6 0,4 6 1,0 7 38,-1 3 1,-1-2 0,1 3-1,1-1 217,-1 0 1,-2 4-1,-1-4 1,1-1 132,3-2 0,-2-5 0,2 0 910,-3 2-825,-1-5-382,0 0 1,0-6-327,0-3 0,0-3 0,0-5-269,0 0 1,0 0 0,0 0 0,0 0 149,0 0 1,1-4-1,2 0 1,1 1 122,-1 2 0,2 1 0,0 0 1,2 1 304,2 3 0,2-3 0,1 5 153,0-1 0,0 2 0,0 5-113,0 0 1,0 0 0,0 0-1,0 1-361,0 3 0,-4 3 0,-1 5 0,-2 0-473,-2 0 0,0 4 0,0 1 0,1 1-543,-2-1 0,0-1 0,-2-4 0,0 0-1929,0 0 0,-4-4-1298,0 0 4255,0-5 0,4 2 0,0-5 0</inkml:trace>
  <inkml:trace contextRef="#ctx0" brushRef="#br0" timeOffset="2028">1384 348 7893,'4'-8'0,"1"0"0,1-1 0,-1-2 1053,-2-1 1,-2 0 535,-1 0 1,-1 5-1149,-3 3 1,1 1 0,-5 1 0,-1-2-415,-2 1 0,-1 3 0,0 4 0,0 3 0,0 1-117,0 0 1,4 0-1,0 4-91,-2 0 0,5 0 0,1 0 1,3 0 444,1 0 1,1 0-1,2 0 1,2-1 248,2-3 0,1 1 0,4-5 1,0 0-70,0 2 1,0-5 0,0 3 0,0-4-238,0-4 1,0 1 0,-1-5 0,-2-1-237,-1-2 1,-4-5 0,3-1-1,-2-2-449,-2-2 1,0-2 0,-1-1 0,2 0-1,-1 0 0,-2-4 0,-1 0 333,0 1 0,0 5 1,0 2-1,0 0 0,0 2-71,0 2 0,0 2 1,0 2 2585,0 0-1007,0 5 0,0 3-696,0 8 1,0 3 0,0 5 0,0 0-346,0 0 1,0 4 0,0 2-1,0 0-167,0 4 1,0-1 0,0 1-1,0-2-263,0 1 1,0 0-1,0 1 1,0-4-435,0 0 0,0 2 0,0-4 0,0-1-1176,0-2 1,0-1 490,0 0 1,-1-5 1226,-3-3 0,-3-8 0,-5-3 0</inkml:trace>
  <inkml:trace contextRef="#ctx0" brushRef="#br0" timeOffset="2706">1661 228 10220,'0'-12'0,"0"0"0,0 0 1255,0 0 0,-6 5 0,-2 3 0,-1 1 0,0 1 0,1-2-1114,-2 1 1,4 1 0,-1 4 0,0 1 0,2 2 0,0 2-228,2 2 1,2 2-1,1 1 122,0 0 1,5 0 0,2 0-1,1 0 207,0 0 0,-2-4 0,4 0 0,-4 1-5,0 2 0,2-3 0,-4 0-236,-2 1 0,0 2 0,-2 1-124,0 0 0,-6 0 0,-2-1-345,-2-3 1,2 1 0,0-5-330,-2-1 1,0-2 0,-2-1-487,0 0 0,-1-1 0,1-3 1282,0-4 0,0-3 0,0-1 0</inkml:trace>
  <inkml:trace contextRef="#ctx0" brushRef="#br0" timeOffset="3551">2034 372 11589,'4'8'2799,"0"0"1,0-7 0,-4-1-2657,0-6 1,0-5 0,0-1 0,0 0 0,0 0 0,0-1 0,0-2-666,0-1 1,0-4 0,0 4 223,0 1 0,5 2 0,3 2 9,3 3 0,1 3 1,0 5-1,0 0-33,0 0 1,0 0 0,0 0 0,0 1 60,0 3 0,0 1 1,-1 6-1,-2 0 348,-1 2 1,-1 3 0,1-1 0,-4 1 178,-3-1 1,-1-1 0,2 0 0,0-1 67,2-2 0,0-2 1,-4 3 1377,0 0-666,0-5-1040,0-2 0,0-6 99,0-3 1,0 1 0,0-5 0,0-1 13,0-2 1,0-1-1,0 0-141,0 0 1,0 0 0,0 0 0,0 0-31,0 0 0,2 4 1,0 0-1,2-2 73,-1 0 0,4 2 0,1 1 199,3 2 0,1-3 0,0 4-10,0 1 0,0 2 0,0 2 1,0 2-25,0 1 1,0 5 0,0-1-1,-1 3-454,-3 1 1,1 4 0,-5 1 0,-1 1-1035,-2-1 1,3 3 0,0-4 0,-1-1-978,-2-2 0,-2-2 2279,-3-3 0,-3 3 0,-5-5 0</inkml:trace>
  <inkml:trace contextRef="#ctx0" brushRef="#br0" timeOffset="4016">2479 276 9706,'8'4'968,"0"0"1,-4 1 0,3-1 0,0 3 767,-1 0 0,-2-1-1034,4-2 0,0-2-337,4 2 0,0-3-526,0-1 1,-1-5-1,-2-3 1,-2-3-32,-2-1 0,0 0 1,-5 0-1,0 0 28,0 0 1,0 0 0,-2 0 326,-2 0 1,-3 1 0,-5 3-83,0 4 0,0 3 1,0 2-1,0 2 45,0 1 1,2 5-1,0-1 1,2 3 136,-1 1 0,3 0 0,1 0 0,1 0 243,0 0 0,0-4 0,4 0 0,1 1 63,3 2 0,-1 1 0,5 0 0,2-1-349,0-3 1,-2 2 0,0-2 0,2 3-652,0 1 0,2-4 0,0-1 0,0 0-985,0-1 1,0-3 0,2 1 0,-1-4-3752,-1-4 5167,3-3 0,-8-10 0,5-2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3:57.828"/>
    </inkml:context>
    <inkml:brush xml:id="br0">
      <inkml:brushProperty name="width" value="0.04286" units="cm"/>
      <inkml:brushProperty name="height" value="0.04286" units="cm"/>
      <inkml:brushProperty name="color" value="#E71224"/>
    </inkml:brush>
  </inkml:definitions>
  <inkml:trace contextRef="#ctx0" brushRef="#br0">193 126 10656,'7'-5'0,"-5"-2"0,-4 1 0,-6 3 772,-3 6 1,-1 5-1,0 6 1,-2 4-1,0 1 1,-2 3 0,0 5-1,0 4-349,0 0 1,0 3-1,5-2 1,1 3-1,4 1 1,-1 0-1,2 1 340,-1-1 0,2 0 1,4-2-1,0 1 1,0-1 208,0-1 1,2-1 0,2-8 0,2 0-683,1 0 1,4-1 0,-3-3 0,3-2-291,1-1 0,1-4 0,2 2 0,1-4-40,-2-3 1,0-4 0,-2 2 0,0 0-3670,0-4 1,-4 0-1061,0-2 4769,-5-6 0,2 0 0,-5-6 0</inkml:trace>
  <inkml:trace contextRef="#ctx0" brushRef="#br0" timeOffset="727">410 223 8964,'-12'4'1204,"0"1"0,-1 2 0,1 1 0,0 0-808,0 0 1,2 0-1,0 3 1,4-2-1,0-1 1,2 0 0,0 0-1,0 0 560,2 1 0,2 2 0,2 1 1944,2 0-2405,6 0 0,-4-4 0,6 0 0,0 3-150,0 4 0,0-3 0,-1 1 0,-2-4-323,0 1 1,-1-1-1,4 0 1,0-2-1350,0-1 0,-4-2 0,0-4-1744,1 0 1,2 0 0,1-2 3070,0-2 0,0-8 0,0-7 0</inkml:trace>
  <inkml:trace contextRef="#ctx0" brushRef="#br0" timeOffset="1540">662 271 9672,'7'-12'1439,"-3"0"1,-4 1-556,-4 3 0,-3 3 1,-5 5-661,0 0 0,0 0 0,0 0-165,0 0 0,-4 4 1,0 1-1,1 2-157,2 2 1,5 2-1,0 1 1,0 0 36,1 0 1,2 1 0,5 2 0,0 1 308,0-1 0,1-2 1,2 1-1,2 0 463,2 2 1,1 0 0,5-5 0,2-2-504,1-1 1,0-5 0,-4 1 0,0-3-186,0-1 1,0 0 0,-1-1 0,-2-3-428,-1-4 0,0-3 1,3-1-1,-3-1-193,-4-3 0,1 1 1,-1-4-1,0 2-535,2 2 0,-5-3 445,3-2 1,-3 2-365,-1 2 1054,0 8 0,0 8 0,2 8 0,0 3 138,2 1 1,2 4 0,-3 0 0,1-1 135,-2-2 1,4-1 0,-2 0-90,-2 0 0,5-1-123,1-3 0,-1-3 0,1-5-141,1 0 1,-4-5 0,1-3-1,-2-3-199,0-1 0,1 0 0,-2 0-2,1 0 1,0 0-1,-4 0-263,0 0 500,0 5 0,0 3 268,0 8 1,1-1 0,2 5-1,1 1 413,-2 2 1,0 1 0,-2 0-246,0 0 0,0 0 1,0 0-1,0 0 400,0 0 1,0 0 549,0 0-684,0 0-663,0-5 0,0-3 0,1-8-84,3-4 0,-3-3 1,3-1 62,-2 0 0,2 0 0,0 0 1,0 0 44,1 0 1,-2 0 0,5 0-1,0 0 205,-1 0 0,3 4 1,-2 1-1,3 1 42,1-1 0,0 4 0,1-1 0,2 3-108,1 1 1,0 0-1,-4 0-226,0 0 0,0 1 1,-1 3-1,-2 4-467,-1 3 1,-5 1 0,1 0 0,-3 0-1187,-1 0 0,0 0 0,0 0-2381,0 0 4098,-5 0 0,-2 0 0,-5 0 0</inkml:trace>
  <inkml:trace contextRef="#ctx0" brushRef="#br0" timeOffset="2776">1553 247 10490,'0'-12'741,"-6"4"0,-2 1 0,-2 2 0,-2 2 1,0 2-1,0 1 0,0 0-610,0 0 0,0 5 0,0 3-206,-1 3 1,1 1 0,2 1-1,2 2 68,4 1 0,2 0 0,2-4 0,0 0 401,0 0 1,0 0 0,2 0 0,2 0 238,4 0 0,2-1 1,2-2-1,1-2-237,-1-2 0,0-1 0,0-4 0,0 0-259,0 0 1,0 0-1,0-1-282,0-3 0,0-7 0,-1-6 1,-3 0-298,-4-1 0,1-3 1,-1 2-1,-1-1 54,-2 0 0,-1 0 1,1-4-1,2 0 184,1 0 0,0 4 0,-4 1 0,0 1 112,0 4 1,0 0-1,0 2 452,0 0 0,0 4 669,0 0 0,0 7-421,0 1 0,0 1 0,0 7 0,0 2-288,0 0 1,0 6 0,0 2 0,0-1-197,0 1 1,0 2-1,0-3 1,0 0-722,0 1 1,0-2 0,0-4 0,1 0-239,3 0 0,-2 0 1,3-1-1,0-2 21,3-1 1,-1-5 0,1 1 0,1-2-204,2 2 0,-3-2 1,0 2-1,2-3 750,0-1 1,2 1-1,0 2 482,0 1 0,0 0 0,0-4 0,0 0 320,0 0 1,-4 0 0,1 0 0,0 0 141,2 0 1,1-5 0,-2-3 0,0-3-381,-2-1 0,-6 0 0,4 0 0,-2 0-106,0 0 1,0 0 0,-4 0 0,-2 1-112,-2 3 0,2-1 1,-6 5 16,-2 1 0,0 2 1,-2 1-1,0 0-69,0 0 1,1 5 0,1 2 0,2 1 143,-1 0 1,2 0 0,1 4 0,-1 0 180,0 0 0,5 0 0,-2 0 0,2 0 179,2 0 1,2 0-1,2 0 1,2 0 174,1 0 0,4 0 1,-3 0-903,2 0 1,3-1-1,-1-2 1,0-2-765,0-2 0,0-1 1,0-4-1,0 0-252,0 0 1,0-4 0,-2-2 1210,-1-5 0,-4 2 0,-5-9 0</inkml:trace>
  <inkml:trace contextRef="#ctx0" brushRef="#br0" timeOffset="3719">2118 283 7875,'0'-8'566,"0"0"1,-1 0 0,-2 0 0,-2 1 0,-2 2 0,-2 2 31,-2 2 0,-1 1 0,0 1 0,0 3 0,0 4 0,1 3 0,3 1-247,4 0 1,2 4 0,-1 0-4,-1-1 0,0 2 0,5 0 0,2 1 182,1-1 0,4 3 0,-3-4 1,2-1-326,3-2 1,0-2-1,2-3 1,0-4-220,0-3 0,4-1 0,0-1 1,-1-3-207,-1-4 0,2-4 0,-2-3 1,-2-2-370,-2-2 1,-4-1-1,2-4 1,-4 1-201,-2 3 0,2-1 0,0 4 357,-2-2 0,0 4 41,-2-1 1,0 7 318,0 1 1,0 10-1,0 2 1,0 6 93,0 2 1,0 4 0,0 1 0,0 2 156,0 2 1,0-2 0,0 0 0,0 0 167,0-1 1,0-3-1,0 1 199,0-3 1,1-2 0,2-2 1856,1-1-1050,5-5 1,-2 1-741,5-8 0,-5 1 1,-2-5-1,-1-1-207,0-2 1,1-1 0,-2 0-1,2 0-174,2 0 1,-4-1 0,2-2 0,-1-1-208,0 1 1,1 3 0,-2 3-1054,1 1 0,1 1 0,-1-1-1993,4 4 0,-1 4 483,1 4 0,-1 3 2538,1 5 0,3-5 0,-5-2 0</inkml:trace>
  <inkml:trace contextRef="#ctx0" brushRef="#br0" timeOffset="4142">2431 283 12269,'4'8'906,"0"0"1,0-4 0,-4 4-1,0 1-693,0 2 1,0 1-1,0 0 1,0 0 0,2-1-1,0-2 1,4-1 0,0 0 214,4-1-341,0-2 0,-2-5 0,1 0-142,0 0 1,0-5-1,1-3 1,-4-3 38,0-1 1,-2 0 0,-3 0 0,2 0-1,1 0 257,-2 0 1,1 0 430,1 0-356,-3 5 1,5 3 0,-5 7-171,3 1 1,-3 9 0,5 1 0,-2 2 45,0 1 0,4 5 0,-3-4 0,0 2 56,1 0 1,2-1 0,-4 2 0,-1 0-53,-2 0 1,3-2 0,0-1-1,-1 1-33,-2 0 1,-1 0 0,-1 1-1,-2-3-224,-1 0 0,-4-3 0,3 2 0,-2-4-289,-3-4 0,0 2 0,-2-3 32,0 0 0,0-2 0,0-5-1862,0 0 1,0-1-1,1-3 2180,3-4 0,2-8 0,6-3 0</inkml:trace>
  <inkml:trace contextRef="#ctx0" brushRef="#br0" timeOffset="4883">2672 307 8439,'12'0'4736,"-4"0"-4279,0 0 1,-4 4-1,3 1 1,-1 2-1,0 4 63,-1 3 1,3 0-1,-2 3 1,0-1-1,2 2 1,0 0 0,-1 2-105,-2-1 0,3 3 1,-4-5-1,-1 0-243,-2 1 0,3-2 0,0-4-32,-1 0 0,-2-4-154,-1 0 0,-1-6 0,-2 1-20,-1-6 1,-4-3 0,4-6 0,0 0 66,-1 0 0,4-6 1,-3 0-1,2-2-3,2-1 1,0 1-1,0-4 1,0 0-25,0 0 0,0 0 1,0 0-1,0 1 158,0 3 0,2-1 1,2 4-1,4-1 85,2 1 1,2 1 0,0 4 0,0 1 8,0 3 1,1-1-1,-1 5 1,0 1-74,0 2 1,-4 6 0,-2 3-1,1 3-118,0 1 0,-5 4 1,2 1-1,-2 2-399,-2 2 0,-6 2 0,-2 0 1,-2-2-414,-2-1 0,0-5 1,0 1-1,0-4 98,-1-4 0,1-3 0,0-5 0,0 0-927,0 0 1,4 0-1,2-1 1,0-3-2050,4-4 3622,0-3 0,2-1 0,0 0 0</inkml:trace>
  <inkml:trace contextRef="#ctx0" brushRef="#br0" timeOffset="5183">3057 391 7894,'7'6'334,"-1"-5"1,-2 3 1050,5-3 1,-4-2 0,-1-3-1,-3-4-230,-1-3 1,0-1 0,0 0-1,0 0-903,0 0 1,-4-4 0,0-1-274,2-2 1,-4 0 0,2-2 0,0 1 0,0-2-10,0 0 1,0-2 0,4-1 0,0 3-534,0 2 1,0 1 0,0 4-1085,0-1 0,0 0 332,0 4 1,0 7 912,0 5 0,4 6 1,0 9-1,-1 1-1875,-2-1 2277,4 4 0,-3-6 0,3 4 0</inkml:trace>
  <inkml:trace contextRef="#ctx0" brushRef="#br0" timeOffset="5455">3141 235 7894,'12'4'0,"0"0"0,-1 0 4790,-3 1-3841,3-3 1,-11 3-1,0-5 1,-7 0-1,-4-1 1,-1-2 163,0-1 1,-1 0-1002,-3 4 0,1-4 0,-3 0 1,0 1-51,3 2 0,-2 1 1,1 0-1,1 0-647,2 0 0,1 0 0,0 0 0,0 0-991,0 0 0,4 0-1405,0 0 2981,5 0 0,-8 5 0,5 2 0</inkml:trace>
  <inkml:trace contextRef="#ctx0" brushRef="#br0" timeOffset="6243">3502 379 9583,'0'-6'1237,"0"-5"1551,0 3-1272,0-3-980,0-1 0,0-4 0,0 0 1,0 0-1,0-1-59,0-4 0,0 0 0,0 0-945,0 1 0,-4 4 372,0-4 0,0 5-81,4-1 293,0 2 1,-1 6-32,-3 0 0,3 7 0,-3 1-146,2 7 1,2 5 0,0 4 0,0 4 39,0 3 0,0-3 1,0 0-1,0 1-4,0 2 0,0-3 0,0-1 0,-1-2 209,-3-2 1,3-2 0,-3-1 2266,2 0 224,2 0-1985,0-5 0,2-2-372,2-5-421,-3-5 1,6-2-17,-3-5 32,2 0 1,2 4-153,0 0 1,0 4-413,4-4 365,0 5 122,6-2 1,-5 5 1,3 0 0,2 0-38,-2 0 1,1 1-388,-1 3 596,-2 3 0,2 5 248,-8 0 0,-3 0-155,-5 0 1,0 0 102,0 0 0,-4 0-359,0 0 1,-7-4 97,-1 0 1,0-4 0,-5 3-116,-1-2 1,5-1 0,-4-4 0,1-1-1722,0-3 0,-5 1 0,5-3 0,3-1 1892,4 0 0,-2-1 0,4-4 0</inkml:trace>
  <inkml:trace contextRef="#ctx0" brushRef="#br0" timeOffset="6976">3779 259 8725,'4'-12'1711,"0"0"1,0 0 1779,-4 0-2577,0 5 0,0 3-465,0 8 1,0 3 0,0 5-192,0 0 1,0 4-1,0 0 1,0-1-8,0-2 1,0 0 0,0 2 0,2 1 184,2-1 1,-2-2 0,6-1-98,2 0 0,0-4 0,2-1-79,0-2 1,-4-1 0,0-4-89,2 0 0,-4-4 0,1-1-190,-2-2 1,1 3-1,-3-4 1,1-1-29,-2-2 0,1-1 1,0 0-1,1 0-217,-2 0 0,0-1 1,-1-2-1,2-1 96,1 1 0,0 6 1,-4 1 676,0-2-184,5 0 1,2 3-541,5 3 0,-4 12 1,0 5-1,0 3-914,-2 2 1,5 3 0,-4-1-1,1 2-399,0-2 0,-4-3 0,3-5 1,-2 0-704,-2 0 0,3-4 1528,2 0 1,3-5 877,1 1 1,0-3 2193,0-1 1,-4 0-52,0 0 1,-4-5-413,4-3-1541,-5-3 1,2-1-1,-5 0 1,0 0-46,0 0 0,0-4 0,0-1 0,0-1-289,0 1 0,-4-3 1,0 2-1,1 0-78,2-4 1,-3 0 0,0-2 0,0 0-470,-1-1 1,3 5 0,-2 2-1004,3 0 1,-3 2 185,0 4 1,0 7 606,4 5 0,0 5 1,0 9-48,0 2 0,0-3 0,0 3 0,0-3 772,0-1 0,5 6 0,2 1 0</inkml:trace>
  <inkml:trace contextRef="#ctx0" brushRef="#br0" timeOffset="7247">4164 235 8162,'12'6'0,"0"-2"1266,0-2 0,-4-2 0,0 0 1818,2 0 1,0-2 85,2-2-2477,-5 3 1,-7-8-453,-8 5 0,-3 0 1,-1 4-1,-1 0-21,-3 0 0,3 0 1,-3 0-1,2 0-132,2 0 1,0 0 0,0 0-1,0 0-294,0 0 0,0-4 0,0 0-674,0 1 0,4 2-1207,0 1 0,4 4-371,-4 0 2458,5 5 0,-2-8 0,5 5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4:12.439"/>
    </inkml:context>
    <inkml:brush xml:id="br0">
      <inkml:brushProperty name="width" value="0.04286" units="cm"/>
      <inkml:brushProperty name="height" value="0.04286" units="cm"/>
      <inkml:brushProperty name="color" value="#E71224"/>
    </inkml:brush>
  </inkml:definitions>
  <inkml:trace contextRef="#ctx0" brushRef="#br0">0 987 9442,'12'4'1183,"0"0"1,0 2 0,0-4 0,0 2 0,0-1 0,0-3 0,0-4-368,0-4 0,0-4 0,1-4 0,-1-4 0,0-4 0,0-4 0,0-5 1,-2-3 57,-2-4 1,2-1 0,-5-6 0,0 0-647,1-2 1,-2-2-1,-4 1 1,0 1-229,0 1 0,0-2 0,-2 9 0,0 1 0,-2 2 0,-4 5 0,2 9 0,0 0 0,-4 0 0,4 5 0,-2 3 0,-2 3 0,0 1 0,-2 1 0,0 1 0,-1 2 0,1 6 0,0-4 0,0 1 0,2 2 0,0-3-2443,2 0 1,4-2 2442,-4 4 0,6 0 0,-4 4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25T21:54:06.702"/>
    </inkml:context>
    <inkml:brush xml:id="br0">
      <inkml:brushProperty name="width" value="0.04286" units="cm"/>
      <inkml:brushProperty name="height" value="0.04286" units="cm"/>
      <inkml:brushProperty name="color" value="#E71224"/>
    </inkml:brush>
  </inkml:definitions>
  <inkml:trace contextRef="#ctx0" brushRef="#br0">1 350 14197,'7'-5'1476,"-2"-3"1,-5-7 0,0-3 0,0 1-1,-1-2-1322,-3 1 0,2 2 0,-2-3 0,3 1 0,1 4-922,0 0 0,0 2 1,0 0-985,0 0 1215,0 6 1,1 2 0,2 8 508,1 4 1,1 8 0,-2 4 0,2 1 278,2-1 0,-4 3 0,1-4 0,-3 1 31,-1 0 0,4-6 0,0 2 0,-1-2-15,-2-2 0,-1-4 725,0 0-32,0-5 833,0 2-970,0-5 0,0-5-570,0-3 1,0-3 0,0-1 0,0 0 44,0 0 0,0 0 0,0 0-321,0 0 1,0-4 0,1 0-1,2 1-256,1 2 1,4 0 0,-4 1 0,0 0 167,1 0 1,-2 4-1,5 0 1,2 0-172,0 2 0,-2 0 0,0 6 399,2 0 1,-4 0 0,2 2 0,0 2 407,-1 4 0,2 4 1,-3 4-1,-1 2-786,0 1 1,3 4-1,-4-3 1,-1 3-1601,-2 1 0,4-2 0,-1-1-2682,-2-5 1,1-8 4542,1-4 0,3-8 0,5-3 0</inkml:trace>
  <inkml:trace contextRef="#ctx0" brushRef="#br0" timeOffset="379">338 218 9489,'-1'-6'1930,"-2"6"0,-1 7 0,1 4 644,2 1 0,1 0-2023,0 0 0,0 0 0,0 0-224,0 0 1,5-2 0,3 0 0,3-3 631,1-2 0,0-1 0,0-4-546,0 0 1,3-1 0,-2-3 0,-2-5-233,0-1 0,-2-2 1,-1 0-1,-4 0-193,-3 0 1,-1-4 0,0 0 0,0 1-338,0 1 1,-4 2-1,-2 0 1,-4 0-453,-3 0 0,-2 2 1,2 0-1,-2 4 70,-1 0 1,-4 2 0,4 4 0,1 0-61,2 0 1,1 4 0,0 2-9,0 0 0,5 2 0,3 4 1,3 0-432,1 0 1,1 2 0,3 1 0,4 1-1139,3-2 2368,1 5 0,10-6 0,4 5 0</inkml:trace>
  <inkml:trace contextRef="#ctx0" brushRef="#br0" timeOffset="772">591 362 8199,'8'0'3806,"-2"-1"-3172,0-3 0,-1 1 0,-2-5 0,1-1 316,-2-2 1,0-5-1,-2 0 1,0 0-665,0-2 0,-4 1 0,0-4 0,0 2 1,0 0-365,0 0 1,-4 3-1,2-2 1,1-1 289,0 0 0,-3 3 0,2-3-1741,0 2 1,3 1-1,-3 5-2122,1 3 2793,4 3 0,-5 10 62,6 3 1,0 3 0,2 0 795,2-3 0,-3 8 0,4-3 0</inkml:trace>
  <inkml:trace contextRef="#ctx0" brushRef="#br0" timeOffset="1058">639 157 9053,'12'7'0,"0"-2"2058,0 1 0,-4-5 0,0 3 0,0-4-621,-1-4 1,-3 3 0,-8-3 0,-4 1-1305,-3-1 1,-1 3 0,0-3 0,-2 1 0,0 0 0,-4-1 0,1 2 0,0 0-168,2 2 0,1-1 0,1-2-503,-3-1 1,3 0 0,-3 4-509,2 0 1,6 0 0,2 2-1566,0 2 0,4-3 2610,6 3 0,2-8 0,6-3 0</inkml:trace>
  <inkml:trace contextRef="#ctx0" brushRef="#br0" timeOffset="2056">1072 218 8186,'-7'5'1056,"2"-2"1,5 5-1,0 1-30,0 2 0,1-1 0,3-2-97,4-4 0,-1 2 0,1-2 1,1-2-733,2 0 1,0-4-1,-2-2 1,-1-4-16,2-2 1,0-2 0,1 0 0,-2 0-147,-1 0 0,-5-5 0,2 1 1,-1 2-283,0 0 0,0 6 0,-5 0-119,-3-1 1,-3 0-1,-5 1 119,0 4 0,0 2 0,0 2 145,0 0 1,1 6 0,2 2 0,1 1 0,0 0-21,1-1 1,-2 0 0,4 6-1,-1 0 169,1 2 0,1 1 1,4-5-1,0 1 240,0 3 1,1-3-1,3 3 1,4-1 34,3 1 1,2-6 0,2 2 0,1-2-156,-1 1 1,4-4-1,-1-3 1,2-3-86,0-1 0,-5 0 0,2-1 0,0-3-264,-1-4 1,-4-3 0,-4-1-1,0 0-552,-2 0 1,1-4-1,-4-2 370,1 0 1,0 2-1,-4-3 1,0 2-1,0 2-71,0 1 1,0 2 0,0 0-388,0 0 767,0 6 1,0 2 0,0 8-1,0 5 380,0 6 0,0-1 0,0 6 0,0 1 69,0-3 1,1 4 0,2-6 0,1 0-61,-2 1 0,0-4 0,-2 4 0,0-4 341,0-1 0,0 0 358,0 0-822,0-5 1,-2-2 122,-2-5 1,3-1-235,-3-3 0,3-3 0,1-5-71,0 0 0,0 0 1,0 0-1,0 0-119,0 0 0,0-4 0,0 0 0,1 0 49,3-2 0,-1 5 0,3-3 0,1 2 164,0 2 0,-1 0 0,4 0 1,-2 2 322,1 2 1,2-2-1,1 6 60,0 2 1,0 0 0,0 2 0,0 0-20,0 0 0,0 6 0,0 2-449,0 2 0,-4 6 1,-1 2-1,-2-1-818,-2 1 0,0 3 0,-1-2 0,2 1-451,-1 0 0,-2-4 0,-1 3 1,-1-2-1817,-3-2 0,3-6 3046,-3-1 0,2 0 0,2 4 0</inkml:trace>
  <inkml:trace contextRef="#ctx0" brushRef="#br0" timeOffset="2406">1746 242 8564,'4'-12'2075,"0"0"1,-1 1-1599,-7 3 0,-3 2 1,-5 6-1,0 0-205,0 0 0,0 6 0,0 2 0,0 3 1,1 1-1,2 0 0,2 0 76,2 0 1,-3 0-1,4 1 1,1 2-1,3 1 1,3-1-15,1-2 1,4-1 0,-3 0 0,2 0 0,2-1 0,2-2 0,-1-1 0,0 0-1,-2-1 1,1-2-59,2 0 0,1-3 1,0 2-2837,0-3 0,-1-2 0,-3-3-507,-4-4 3067,2-3 0,1-1 0,5 0 0</inkml:trace>
  <inkml:trace contextRef="#ctx0" brushRef="#br0" timeOffset="2800">1866 422 8185,'7'-5'2639,"-3"-3"-2230,-3-3 0,-1-5 1,0 0-1,0 0-220,0-1 1,0 3 0,0-3 0,0 1-46,0 0 0,0 0 0,0 4 0,0 0-193,0 0 201,0 5 42,0 1 0,0 16 0,0 2 0,0 1-38,0 1 0,4 3 0,0 2 0,-1 1 198,-2 0 1,-1-5 0,0 2-1,0-1 1,0 0 0,0-1-1,0-2 1355,0-1-742,0-5 1,0-3-714,0-8 1,2-3-1,0-5 1,2 0 0,0 0-1,0 0 1,2 0 0,-1 0-1,0 0 1,-1 0-43,2 0 0,-4-2-659,6-2 1,-1 7 0,2-3-1,0 1 0,0 1 0,2-1 0,-1 2 0,0 2-3197,-2 2 0,-7-5 3644,-1 2 0,-5 3 0,-7-1 0</inkml:trace>
  <inkml:trace contextRef="#ctx0" brushRef="#br0" timeOffset="3646">2119 254 7914,'0'-6'974,"-1"6"1,-2 8-1,-1 6 1,1 2-217,2-2 0,1 4 1,0-1-1,0 1 1,0-1-1,0-2 1,1-2-1,2-1-26,1 0 1,5-4 0,-1-1 0,3-2-545,1-2 1,0-2 0,0-2 0,0-2-129,0-1 0,-1-5 0,-2 1 0,-2-3-223,-2-1 0,-1 0 1,-4-1-1,0-2 12,0-1 1,0 0-1,0 4-957,0 0 761,0 0 832,0 5 0,4 15 1,0 9-79,-1 4 1,2-1-1,1 1 1,-1-1-96,0 1 1,-1 2 0,-2 1 0,0-1-131,2-3 0,0 3 0,-4-3 0,0 3-122,0 1 0,0-4 0,-1-2 1,-2 0-380,-1-4 0,-1 4 0,2-2-337,-1-1 0,-1-3 0,2-3 102,-1-1 0,-1-5-791,1 1 1,3-10 1344,-3-6 0,2-10 0,2-9 0</inkml:trace>
  <inkml:trace contextRef="#ctx0" brushRef="#br0" timeOffset="4151">2372 338 8971,'0'-19'0,"0"3"1734,0 3 0,1 1 792,3 0-2213,-3 5 1,6 3-1,-4 8 1,1 4 0,-2 3-1,0 2 1,-2 2-1,0 2 199,0 2 0,4 1 0,0 4 1,0-1-1,0-2-331,0-1 1,0 0 0,-3 4-1,2 0 1,1-1 106,-2-3 0,0 3-313,-2-3 1,4-3 0,0 1 0,-1-2-101,-2 0 1,0-1 0,2-6 6,1-1 0,0-4 13,-4 4 0,-1-7 0,-2-1 104,-1-6 1,-4-6-1,4-3 1,0-3-6,-2 0 1,5-4 0,-3-4-1,3-4 97,1-1 1,0 3 0,0-2 0,0-1 75,0 0 0,0 4 1,1-1-1,2 3 166,1 1 0,5 5 1,-1 3-1,3 3 29,1 1 1,0 1 0,0 3 0,0 4-134,0 3 1,0 1 0,0 0 0,0 0-307,0 0 1,-1 5-1,-2 3 1,-2 3-294,-2 1 0,3 4 0,-4 0 0,-1 0 55,-2 1 1,-2-3 0,-3 3 0,-3-1-382,1 0 1,-5 0-1,3-4 1,-3-1-50,-1-3 1,0 1-1,0-5 1,0-1-596,0-2 0,0-1 0,0-1 1340,0-3 0,0-3 0,0-5 0</inkml:trace>
  <inkml:trace contextRef="#ctx0" brushRef="#br0" timeOffset="4699">2829 398 11491,'5'7'1410,"1"-3"0,2-8 0,-4-4 0,-3-3 0,-1-1 0,0 0-955,0 0 0,0-1 1,0-2-1,0-3 1,-1 0-1,-2-4 1,-1 1-1,0 0-482,-1 0 0,3 1 0,-2-2 0,2 0-239,-2 2 1,2 2 0,-2-4-1,3 3-508,1 2 1,0 5-1,0 4-820,0-1 1,0 5 629,0 4 0,1 5 0,2 7 0,1 1 296,-1 3 1,-1-2-1,1 3 1,1-1 232,-1 0 0,-2 0 435,-1-4 0,5 6 0,2 0 0</inkml:trace>
  <inkml:trace contextRef="#ctx0" brushRef="#br0" timeOffset="5047">2889 242 8355,'12'6'0,"-1"0"971,-3-1 0,3-4 0,-3 3 904,2-2 1,-2-2 574,0 0 1,-4 0-1376,4 0 1,-6 0 0,-2 0-735,-7 0 0,-4 0 1,-1 0-1,0 0 0,-1 0 1,-2 0 220,-1 0 0,-4 0-533,4 0 1,-4 0-1,4 0 1,0-2-1,0 0 1,0-2-1,1 1 1,2 2 0,1 1-1,0 0 1,0 0-789,0 0 0,1 1-4,3 3-1157,-3-3 1,8 9-1894,-5-6 3813,6 0 0,-4-4 0,6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21:54:23.6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2168 97,'-56'-4,"0"0,12-1,-4 1,15 1,-11-5,22 5,-23-2,20 5,-11 0,0 0,0 0,0-5,5 3,-4-3,4 5,1-5,-5 3,9-3,-3 0,5 3,0-3,-5 5,3 0,-9 0,5 0,-7 0,1 0,0 0,6 0,-5 0,4 0,-5 0,-6 0,5 0,-4 0,4 0,1 0,0 0,0 0,5 0,-3 0,3-5,-5 3,0-3,5 5,1 0,12 0,-5 0,10 0,-10 0,10 0,-10 0,9-5,-3 3,0-3,3 5,-3 0,0 5,-2-3,0 3,-4-5,10 0,-10 0,5 0,-7 0,1 0,6 5,-10-3,8 3,-10-5,1 5,9 7,8-4,13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7BDF8-957B-4D26-A0F1-9768B72CABBE}" type="datetimeFigureOut">
              <a:rPr lang="en-US" smtClean="0"/>
              <a:t>1/25/20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FB03E-7898-4A6E-A83E-50E279C938CA}" type="slidenum">
              <a:rPr lang="en-US" smtClean="0"/>
              <a:t>‹#›</a:t>
            </a:fld>
            <a:endParaRPr lang="en-US"/>
          </a:p>
        </p:txBody>
      </p:sp>
    </p:spTree>
    <p:extLst>
      <p:ext uri="{BB962C8B-B14F-4D97-AF65-F5344CB8AC3E}">
        <p14:creationId xmlns:p14="http://schemas.microsoft.com/office/powerpoint/2010/main" val="162759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Infinite_regres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en.wikipedia.org/wiki/World_Turtl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Hot tip: if you want to cancel Comcast, tell them you’re moving to Europe.</a:t>
            </a:r>
          </a:p>
          <a:p>
            <a:r>
              <a:rPr lang="en-US" dirty="0"/>
              <a:t>Then just sign up under a new name (or get your roommate to sign up) and enjoy new customer deals for another year.</a:t>
            </a:r>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422652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in a bubble in Seattle in the US – accessibility still lacking in other places</a:t>
            </a:r>
          </a:p>
        </p:txBody>
      </p:sp>
      <p:sp>
        <p:nvSpPr>
          <p:cNvPr id="4" name="Slide Number Placeholder 3"/>
          <p:cNvSpPr>
            <a:spLocks noGrp="1"/>
          </p:cNvSpPr>
          <p:nvPr>
            <p:ph type="sldNum" sz="quarter" idx="5"/>
          </p:nvPr>
        </p:nvSpPr>
        <p:spPr/>
        <p:txBody>
          <a:bodyPr/>
          <a:lstStyle/>
          <a:p>
            <a:fld id="{745FB03E-7898-4A6E-A83E-50E279C938CA}" type="slidenum">
              <a:rPr lang="en-US" smtClean="0"/>
              <a:t>10</a:t>
            </a:fld>
            <a:endParaRPr lang="en-US"/>
          </a:p>
        </p:txBody>
      </p:sp>
    </p:spTree>
    <p:extLst>
      <p:ext uri="{BB962C8B-B14F-4D97-AF65-F5344CB8AC3E}">
        <p14:creationId xmlns:p14="http://schemas.microsoft.com/office/powerpoint/2010/main" val="84847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access varies a lot around the globe. Lots of research in how we can help improve internet access worldwide.</a:t>
            </a:r>
          </a:p>
          <a:p>
            <a:r>
              <a:rPr lang="en-US" dirty="0"/>
              <a:t>Interesting: US is only 70-79%! Not at the top.</a:t>
            </a:r>
          </a:p>
        </p:txBody>
      </p:sp>
      <p:sp>
        <p:nvSpPr>
          <p:cNvPr id="4" name="Slide Number Placeholder 3"/>
          <p:cNvSpPr>
            <a:spLocks noGrp="1"/>
          </p:cNvSpPr>
          <p:nvPr>
            <p:ph type="sldNum" sz="quarter" idx="10"/>
          </p:nvPr>
        </p:nvSpPr>
        <p:spPr/>
        <p:txBody>
          <a:bodyPr/>
          <a:lstStyle/>
          <a:p>
            <a:fld id="{745FB03E-7898-4A6E-A83E-50E279C938CA}" type="slidenum">
              <a:rPr lang="en-US" smtClean="0"/>
              <a:t>11</a:t>
            </a:fld>
            <a:endParaRPr lang="en-US"/>
          </a:p>
        </p:txBody>
      </p:sp>
    </p:spTree>
    <p:extLst>
      <p:ext uri="{BB962C8B-B14F-4D97-AF65-F5344CB8AC3E}">
        <p14:creationId xmlns:p14="http://schemas.microsoft.com/office/powerpoint/2010/main" val="546176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Large gap between proportion of internet users in developing vs. developed countries</a:t>
            </a:r>
          </a:p>
          <a:p>
            <a:r>
              <a:rPr lang="en-US" sz="1200" b="1" i="0" kern="1200" dirty="0">
                <a:solidFill>
                  <a:schemeClr val="tx1"/>
                </a:solidFill>
                <a:effectLst/>
                <a:latin typeface="+mn-lt"/>
                <a:ea typeface="+mn-ea"/>
                <a:cs typeface="+mn-cs"/>
              </a:rPr>
              <a:t>Information and Communication Technology for Development (ICTD) Lab</a:t>
            </a:r>
            <a:r>
              <a:rPr lang="en-US" sz="1200" b="0" i="0" kern="1200" dirty="0">
                <a:solidFill>
                  <a:schemeClr val="tx1"/>
                </a:solidFill>
                <a:effectLst/>
                <a:latin typeface="+mn-lt"/>
                <a:ea typeface="+mn-ea"/>
                <a:cs typeface="+mn-cs"/>
              </a:rPr>
              <a:t>:  http://</a:t>
            </a:r>
            <a:r>
              <a:rPr lang="en-US" sz="1200" b="0" i="0" kern="1200" dirty="0" err="1">
                <a:solidFill>
                  <a:schemeClr val="tx1"/>
                </a:solidFill>
                <a:effectLst/>
                <a:latin typeface="+mn-lt"/>
                <a:ea typeface="+mn-ea"/>
                <a:cs typeface="+mn-cs"/>
              </a:rPr>
              <a:t>ictd.cs.washington.edu</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12</a:t>
            </a:fld>
            <a:endParaRPr lang="en-US"/>
          </a:p>
        </p:txBody>
      </p:sp>
    </p:spTree>
    <p:extLst>
      <p:ext uri="{BB962C8B-B14F-4D97-AF65-F5344CB8AC3E}">
        <p14:creationId xmlns:p14="http://schemas.microsoft.com/office/powerpoint/2010/main" val="2904338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FB03E-7898-4A6E-A83E-50E279C938CA}" type="slidenum">
              <a:rPr lang="en-US" smtClean="0"/>
              <a:t>13</a:t>
            </a:fld>
            <a:endParaRPr lang="en-US"/>
          </a:p>
        </p:txBody>
      </p:sp>
    </p:spTree>
    <p:extLst>
      <p:ext uri="{BB962C8B-B14F-4D97-AF65-F5344CB8AC3E}">
        <p14:creationId xmlns:p14="http://schemas.microsoft.com/office/powerpoint/2010/main" val="3338291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idea was from the DOD – attempt to solve a security issue.</a:t>
            </a:r>
          </a:p>
          <a:p>
            <a:r>
              <a:rPr lang="en-US" dirty="0"/>
              <a:t>LHS: cities connected via one large node in the middle – if that goes down, breaks everything! (show crossing out node)</a:t>
            </a:r>
          </a:p>
          <a:p>
            <a:r>
              <a:rPr lang="en-US" dirty="0"/>
              <a:t>RHS: multiple paths between each two devices / smaller networks (show alternate path)</a:t>
            </a:r>
          </a:p>
          <a:p>
            <a:endParaRPr lang="en-US" dirty="0"/>
          </a:p>
          <a:p>
            <a:r>
              <a:rPr lang="en-US" dirty="0"/>
              <a:t>Aside: in the old days, it was common to use the telephone system to access the Internet. You would “call” your ISP and they would send binary signals down your phone line, encoded as sound!</a:t>
            </a:r>
          </a:p>
        </p:txBody>
      </p:sp>
      <p:sp>
        <p:nvSpPr>
          <p:cNvPr id="4" name="Slide Number Placeholder 3"/>
          <p:cNvSpPr>
            <a:spLocks noGrp="1"/>
          </p:cNvSpPr>
          <p:nvPr>
            <p:ph type="sldNum" sz="quarter" idx="5"/>
          </p:nvPr>
        </p:nvSpPr>
        <p:spPr/>
        <p:txBody>
          <a:bodyPr/>
          <a:lstStyle/>
          <a:p>
            <a:fld id="{745FB03E-7898-4A6E-A83E-50E279C938CA}" type="slidenum">
              <a:rPr lang="en-US" smtClean="0"/>
              <a:t>14</a:t>
            </a:fld>
            <a:endParaRPr lang="en-US"/>
          </a:p>
        </p:txBody>
      </p:sp>
    </p:spTree>
    <p:extLst>
      <p:ext uri="{BB962C8B-B14F-4D97-AF65-F5344CB8AC3E}">
        <p14:creationId xmlns:p14="http://schemas.microsoft.com/office/powerpoint/2010/main" val="32399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“Arpanet” just connected a few universities</a:t>
            </a:r>
          </a:p>
          <a:p>
            <a:r>
              <a:rPr lang="en-US" dirty="0"/>
              <a:t>Slowly grew at first, but then began to grow much more quickly because of…</a:t>
            </a:r>
          </a:p>
        </p:txBody>
      </p:sp>
      <p:sp>
        <p:nvSpPr>
          <p:cNvPr id="4" name="Slide Number Placeholder 3"/>
          <p:cNvSpPr>
            <a:spLocks noGrp="1"/>
          </p:cNvSpPr>
          <p:nvPr>
            <p:ph type="sldNum" sz="quarter" idx="5"/>
          </p:nvPr>
        </p:nvSpPr>
        <p:spPr/>
        <p:txBody>
          <a:bodyPr/>
          <a:lstStyle/>
          <a:p>
            <a:fld id="{745FB03E-7898-4A6E-A83E-50E279C938CA}" type="slidenum">
              <a:rPr lang="en-US" smtClean="0"/>
              <a:t>15</a:t>
            </a:fld>
            <a:endParaRPr lang="en-US"/>
          </a:p>
        </p:txBody>
      </p:sp>
    </p:spTree>
    <p:extLst>
      <p:ext uri="{BB962C8B-B14F-4D97-AF65-F5344CB8AC3E}">
        <p14:creationId xmlns:p14="http://schemas.microsoft.com/office/powerpoint/2010/main" val="225574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Standardization makes life a lot easier (ex. Imagine you’re the only one with an </a:t>
            </a:r>
            <a:r>
              <a:rPr lang="en-US" dirty="0" err="1"/>
              <a:t>iphone</a:t>
            </a:r>
            <a:r>
              <a:rPr lang="en-US" dirty="0"/>
              <a:t> and you are at your friends house without a charger)</a:t>
            </a:r>
          </a:p>
          <a:p>
            <a:endParaRPr lang="en-US" dirty="0"/>
          </a:p>
          <a:p>
            <a:r>
              <a:rPr lang="en-US" dirty="0"/>
              <a:t>The ability to standardize the internet in an open fashion helps to ensure that it’s accessible to as many people (and device types) as possible. </a:t>
            </a:r>
          </a:p>
          <a:p>
            <a:pPr marL="171450" indent="-171450">
              <a:buFontTx/>
              <a:buChar char="-"/>
            </a:pPr>
            <a:r>
              <a:rPr lang="en-US" dirty="0"/>
              <a:t>HTML standard way to represent webpages</a:t>
            </a:r>
          </a:p>
          <a:p>
            <a:pPr marL="171450" indent="-171450">
              <a:buFontTx/>
              <a:buChar char="-"/>
            </a:pPr>
            <a:r>
              <a:rPr lang="en-US" dirty="0"/>
              <a:t>Wi-Fi standard for wireless connection</a:t>
            </a:r>
          </a:p>
        </p:txBody>
      </p:sp>
      <p:sp>
        <p:nvSpPr>
          <p:cNvPr id="4" name="Slide Number Placeholder 3"/>
          <p:cNvSpPr>
            <a:spLocks noGrp="1"/>
          </p:cNvSpPr>
          <p:nvPr>
            <p:ph type="sldNum" sz="quarter" idx="5"/>
          </p:nvPr>
        </p:nvSpPr>
        <p:spPr/>
        <p:txBody>
          <a:bodyPr/>
          <a:lstStyle/>
          <a:p>
            <a:fld id="{745FB03E-7898-4A6E-A83E-50E279C938CA}" type="slidenum">
              <a:rPr lang="en-US" smtClean="0"/>
              <a:t>16</a:t>
            </a:fld>
            <a:endParaRPr lang="en-US"/>
          </a:p>
        </p:txBody>
      </p:sp>
    </p:spTree>
    <p:extLst>
      <p:ext uri="{BB962C8B-B14F-4D97-AF65-F5344CB8AC3E}">
        <p14:creationId xmlns:p14="http://schemas.microsoft.com/office/powerpoint/2010/main" val="556667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actually transmit these bits?</a:t>
            </a:r>
          </a:p>
        </p:txBody>
      </p:sp>
      <p:sp>
        <p:nvSpPr>
          <p:cNvPr id="4" name="Slide Number Placeholder 3"/>
          <p:cNvSpPr>
            <a:spLocks noGrp="1"/>
          </p:cNvSpPr>
          <p:nvPr>
            <p:ph type="sldNum" sz="quarter" idx="10"/>
          </p:nvPr>
        </p:nvSpPr>
        <p:spPr/>
        <p:txBody>
          <a:bodyPr/>
          <a:lstStyle/>
          <a:p>
            <a:fld id="{745FB03E-7898-4A6E-A83E-50E279C938CA}" type="slidenum">
              <a:rPr lang="en-US" smtClean="0"/>
              <a:t>17</a:t>
            </a:fld>
            <a:endParaRPr lang="en-US"/>
          </a:p>
        </p:txBody>
      </p:sp>
    </p:spTree>
    <p:extLst>
      <p:ext uri="{BB962C8B-B14F-4D97-AF65-F5344CB8AC3E}">
        <p14:creationId xmlns:p14="http://schemas.microsoft.com/office/powerpoint/2010/main" val="208273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Specify a unique destination, even one in a different country</a:t>
            </a:r>
          </a:p>
          <a:p>
            <a:r>
              <a:rPr lang="en-US" dirty="0"/>
              <a:t>Trust that the postal service will get the letter there – we don’t care exactly how (has changed drastically over time)</a:t>
            </a:r>
          </a:p>
        </p:txBody>
      </p:sp>
      <p:sp>
        <p:nvSpPr>
          <p:cNvPr id="4" name="Slide Number Placeholder 3"/>
          <p:cNvSpPr>
            <a:spLocks noGrp="1"/>
          </p:cNvSpPr>
          <p:nvPr>
            <p:ph type="sldNum" sz="quarter" idx="5"/>
          </p:nvPr>
        </p:nvSpPr>
        <p:spPr/>
        <p:txBody>
          <a:bodyPr/>
          <a:lstStyle/>
          <a:p>
            <a:fld id="{745FB03E-7898-4A6E-A83E-50E279C938CA}" type="slidenum">
              <a:rPr lang="en-US" smtClean="0"/>
              <a:t>18</a:t>
            </a:fld>
            <a:endParaRPr lang="en-US"/>
          </a:p>
        </p:txBody>
      </p:sp>
    </p:spTree>
    <p:extLst>
      <p:ext uri="{BB962C8B-B14F-4D97-AF65-F5344CB8AC3E}">
        <p14:creationId xmlns:p14="http://schemas.microsoft.com/office/powerpoint/2010/main" val="383300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 are the addresses of the internet world</a:t>
            </a:r>
          </a:p>
          <a:p>
            <a:r>
              <a:rPr lang="en-US" dirty="0"/>
              <a:t>Each device has a unique IP within a network</a:t>
            </a:r>
          </a:p>
          <a:p>
            <a:r>
              <a:rPr lang="en-US" dirty="0"/>
              <a:t>You specify the IP so the router(s) know where to send the data</a:t>
            </a:r>
          </a:p>
          <a:p>
            <a:endParaRPr lang="en-US" dirty="0"/>
          </a:p>
          <a:p>
            <a:r>
              <a:rPr lang="en-US" dirty="0"/>
              <a:t>Aside: how many IPs? 2^32 = ~4 billion.</a:t>
            </a:r>
          </a:p>
          <a:p>
            <a:r>
              <a:rPr lang="en-US" dirty="0"/>
              <a:t>At the time, they should that would be enough. (not true anymore!)</a:t>
            </a:r>
          </a:p>
          <a:p>
            <a:r>
              <a:rPr lang="en-US" dirty="0"/>
              <a:t>IPv6 uses 128 bit IP addresses: 2^128 address </a:t>
            </a:r>
            <a:r>
              <a:rPr lang="en-US" dirty="0">
                <a:sym typeface="Wingdings" pitchFamily="2" charset="2"/>
              </a:rPr>
              <a:t> enough so that every grain of sand on earth could have 664 billion IP addresses!</a:t>
            </a:r>
            <a:endParaRPr lang="en-US" dirty="0"/>
          </a:p>
        </p:txBody>
      </p:sp>
      <p:sp>
        <p:nvSpPr>
          <p:cNvPr id="4" name="Slide Number Placeholder 3"/>
          <p:cNvSpPr>
            <a:spLocks noGrp="1"/>
          </p:cNvSpPr>
          <p:nvPr>
            <p:ph type="sldNum" sz="quarter" idx="5"/>
          </p:nvPr>
        </p:nvSpPr>
        <p:spPr/>
        <p:txBody>
          <a:bodyPr/>
          <a:lstStyle/>
          <a:p>
            <a:fld id="{745FB03E-7898-4A6E-A83E-50E279C938CA}" type="slidenum">
              <a:rPr lang="en-US" smtClean="0"/>
              <a:t>19</a:t>
            </a:fld>
            <a:endParaRPr lang="en-US"/>
          </a:p>
        </p:txBody>
      </p:sp>
    </p:spTree>
    <p:extLst>
      <p:ext uri="{BB962C8B-B14F-4D97-AF65-F5344CB8AC3E}">
        <p14:creationId xmlns:p14="http://schemas.microsoft.com/office/powerpoint/2010/main" val="421593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will relate to a lot of the Big Ideas topics that we’ll go into later in the course.</a:t>
            </a:r>
          </a:p>
        </p:txBody>
      </p:sp>
      <p:sp>
        <p:nvSpPr>
          <p:cNvPr id="4" name="Slide Number Placeholder 3"/>
          <p:cNvSpPr>
            <a:spLocks noGrp="1"/>
          </p:cNvSpPr>
          <p:nvPr>
            <p:ph type="sldNum" sz="quarter" idx="5"/>
          </p:nvPr>
        </p:nvSpPr>
        <p:spPr/>
        <p:txBody>
          <a:bodyPr/>
          <a:lstStyle/>
          <a:p>
            <a:fld id="{745FB03E-7898-4A6E-A83E-50E279C938CA}" type="slidenum">
              <a:rPr lang="en-US" smtClean="0"/>
              <a:t>2</a:t>
            </a:fld>
            <a:endParaRPr lang="en-US"/>
          </a:p>
        </p:txBody>
      </p:sp>
    </p:spTree>
    <p:extLst>
      <p:ext uri="{BB962C8B-B14F-4D97-AF65-F5344CB8AC3E}">
        <p14:creationId xmlns:p14="http://schemas.microsoft.com/office/powerpoint/2010/main" val="732827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.10.55 sends data to the router .10.1</a:t>
            </a:r>
          </a:p>
          <a:p>
            <a:r>
              <a:rPr lang="en-US" dirty="0"/>
              <a:t>The router looks at the data and realizes that it’s intended for .4.12</a:t>
            </a:r>
          </a:p>
          <a:p>
            <a:r>
              <a:rPr lang="en-US" dirty="0"/>
              <a:t>Sends it onward to the correct host within its other network</a:t>
            </a:r>
          </a:p>
          <a:p>
            <a:endParaRPr lang="en-US" dirty="0"/>
          </a:p>
          <a:p>
            <a:r>
              <a:rPr lang="en-US" dirty="0"/>
              <a:t>(this also works with many routers in between)</a:t>
            </a:r>
          </a:p>
        </p:txBody>
      </p:sp>
      <p:sp>
        <p:nvSpPr>
          <p:cNvPr id="4" name="Slide Number Placeholder 3"/>
          <p:cNvSpPr>
            <a:spLocks noGrp="1"/>
          </p:cNvSpPr>
          <p:nvPr>
            <p:ph type="sldNum" sz="quarter" idx="10"/>
          </p:nvPr>
        </p:nvSpPr>
        <p:spPr/>
        <p:txBody>
          <a:bodyPr/>
          <a:lstStyle/>
          <a:p>
            <a:fld id="{951334C5-DAAA-4073-8531-A0C27D5B8243}" type="slidenum">
              <a:rPr lang="en-US" smtClean="0"/>
              <a:t>20</a:t>
            </a:fld>
            <a:endParaRPr lang="en-US"/>
          </a:p>
        </p:txBody>
      </p:sp>
    </p:spTree>
    <p:extLst>
      <p:ext uri="{BB962C8B-B14F-4D97-AF65-F5344CB8AC3E}">
        <p14:creationId xmlns:p14="http://schemas.microsoft.com/office/powerpoint/2010/main" val="364753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sending all the data (e.g., postcard) all at once), send a bunch of smaller postcards with an order specified</a:t>
            </a:r>
          </a:p>
          <a:p>
            <a:pPr marL="171450" indent="-171450">
              <a:buFontTx/>
              <a:buChar char="-"/>
            </a:pPr>
            <a:r>
              <a:rPr lang="en-US" dirty="0"/>
              <a:t>Suppose I want to send the book Moby Dick to my friend in France</a:t>
            </a:r>
          </a:p>
          <a:p>
            <a:pPr marL="171450" indent="-171450">
              <a:buFontTx/>
              <a:buChar char="-"/>
            </a:pPr>
            <a:r>
              <a:rPr lang="en-US" dirty="0"/>
              <a:t>I could send it all at once, but if it gets lost, need to send it all again</a:t>
            </a:r>
          </a:p>
          <a:p>
            <a:pPr marL="171450" indent="-171450">
              <a:buFontTx/>
              <a:buChar char="-"/>
            </a:pPr>
            <a:r>
              <a:rPr lang="en-US" dirty="0"/>
              <a:t>Instead, send it page-by-page</a:t>
            </a:r>
          </a:p>
          <a:p>
            <a:pPr marL="171450" indent="-171450">
              <a:buFontTx/>
              <a:buChar char="-"/>
            </a:pPr>
            <a:r>
              <a:rPr lang="en-US" dirty="0"/>
              <a:t>Easier to re-send lost pages</a:t>
            </a:r>
          </a:p>
          <a:p>
            <a:r>
              <a:rPr lang="en-US" dirty="0"/>
              <a:t>Each card can take a different route to the destination (makes the internet resilient to failures of individual nodes)</a:t>
            </a:r>
          </a:p>
          <a:p>
            <a:r>
              <a:rPr lang="en-US" dirty="0"/>
              <a:t>At the other end, the recipient re-assembles them, and requests that the sender re-send any packets it didn’t receive</a:t>
            </a:r>
          </a:p>
        </p:txBody>
      </p:sp>
      <p:sp>
        <p:nvSpPr>
          <p:cNvPr id="4" name="Slide Number Placeholder 3"/>
          <p:cNvSpPr>
            <a:spLocks noGrp="1"/>
          </p:cNvSpPr>
          <p:nvPr>
            <p:ph type="sldNum" sz="quarter" idx="5"/>
          </p:nvPr>
        </p:nvSpPr>
        <p:spPr/>
        <p:txBody>
          <a:bodyPr/>
          <a:lstStyle/>
          <a:p>
            <a:fld id="{745FB03E-7898-4A6E-A83E-50E279C938CA}" type="slidenum">
              <a:rPr lang="en-US" smtClean="0"/>
              <a:t>21</a:t>
            </a:fld>
            <a:endParaRPr lang="en-US"/>
          </a:p>
        </p:txBody>
      </p:sp>
    </p:spTree>
    <p:extLst>
      <p:ext uri="{BB962C8B-B14F-4D97-AF65-F5344CB8AC3E}">
        <p14:creationId xmlns:p14="http://schemas.microsoft.com/office/powerpoint/2010/main" val="2617737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packets must contain</a:t>
            </a:r>
          </a:p>
          <a:p>
            <a:pPr marL="171450" indent="-171450">
              <a:buFontTx/>
              <a:buChar char="-"/>
            </a:pPr>
            <a:r>
              <a:rPr lang="en-US" dirty="0"/>
              <a:t>address (so we know where to send it)</a:t>
            </a:r>
          </a:p>
          <a:p>
            <a:pPr marL="171450" indent="-171450">
              <a:buFontTx/>
              <a:buChar char="-"/>
            </a:pPr>
            <a:r>
              <a:rPr lang="en-US" dirty="0"/>
              <a:t>Sequence number (so we know how to reassemble)</a:t>
            </a:r>
          </a:p>
          <a:p>
            <a:pPr marL="171450" indent="-171450">
              <a:buFontTx/>
              <a:buChar char="-"/>
            </a:pPr>
            <a:r>
              <a:rPr lang="en-US" dirty="0"/>
              <a:t>Data: the info that the recipient wants</a:t>
            </a:r>
          </a:p>
        </p:txBody>
      </p:sp>
      <p:sp>
        <p:nvSpPr>
          <p:cNvPr id="4" name="Slide Number Placeholder 3"/>
          <p:cNvSpPr>
            <a:spLocks noGrp="1"/>
          </p:cNvSpPr>
          <p:nvPr>
            <p:ph type="sldNum" sz="quarter" idx="5"/>
          </p:nvPr>
        </p:nvSpPr>
        <p:spPr/>
        <p:txBody>
          <a:bodyPr/>
          <a:lstStyle/>
          <a:p>
            <a:fld id="{745FB03E-7898-4A6E-A83E-50E279C938CA}" type="slidenum">
              <a:rPr lang="en-US" smtClean="0"/>
              <a:t>22</a:t>
            </a:fld>
            <a:endParaRPr lang="en-US"/>
          </a:p>
        </p:txBody>
      </p:sp>
    </p:spTree>
    <p:extLst>
      <p:ext uri="{BB962C8B-B14F-4D97-AF65-F5344CB8AC3E}">
        <p14:creationId xmlns:p14="http://schemas.microsoft.com/office/powerpoint/2010/main" val="3249171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easier than re-sending an entire webpage/image/</a:t>
            </a:r>
            <a:r>
              <a:rPr lang="en-US" dirty="0" err="1"/>
              <a:t>etc</a:t>
            </a:r>
            <a:r>
              <a:rPr lang="en-US" dirty="0"/>
              <a:t>!</a:t>
            </a:r>
          </a:p>
        </p:txBody>
      </p:sp>
      <p:sp>
        <p:nvSpPr>
          <p:cNvPr id="4" name="Slide Number Placeholder 3"/>
          <p:cNvSpPr>
            <a:spLocks noGrp="1"/>
          </p:cNvSpPr>
          <p:nvPr>
            <p:ph type="sldNum" sz="quarter" idx="5"/>
          </p:nvPr>
        </p:nvSpPr>
        <p:spPr/>
        <p:txBody>
          <a:bodyPr/>
          <a:lstStyle/>
          <a:p>
            <a:fld id="{745FB03E-7898-4A6E-A83E-50E279C938CA}" type="slidenum">
              <a:rPr lang="en-US" smtClean="0"/>
              <a:t>23</a:t>
            </a:fld>
            <a:endParaRPr lang="en-US"/>
          </a:p>
        </p:txBody>
      </p:sp>
    </p:spTree>
    <p:extLst>
      <p:ext uri="{BB962C8B-B14F-4D97-AF65-F5344CB8AC3E}">
        <p14:creationId xmlns:p14="http://schemas.microsoft.com/office/powerpoint/2010/main" val="144999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Security / privacy issue !!</a:t>
            </a:r>
          </a:p>
          <a:p>
            <a:r>
              <a:rPr lang="en-US" dirty="0"/>
              <a:t>We’ll see how to solve this in a bit…</a:t>
            </a:r>
          </a:p>
        </p:txBody>
      </p:sp>
      <p:sp>
        <p:nvSpPr>
          <p:cNvPr id="4" name="Slide Number Placeholder 3"/>
          <p:cNvSpPr>
            <a:spLocks noGrp="1"/>
          </p:cNvSpPr>
          <p:nvPr>
            <p:ph type="sldNum" sz="quarter" idx="5"/>
          </p:nvPr>
        </p:nvSpPr>
        <p:spPr/>
        <p:txBody>
          <a:bodyPr/>
          <a:lstStyle/>
          <a:p>
            <a:fld id="{745FB03E-7898-4A6E-A83E-50E279C938CA}" type="slidenum">
              <a:rPr lang="en-US" smtClean="0"/>
              <a:t>24</a:t>
            </a:fld>
            <a:endParaRPr lang="en-US"/>
          </a:p>
        </p:txBody>
      </p:sp>
    </p:spTree>
    <p:extLst>
      <p:ext uri="{BB962C8B-B14F-4D97-AF65-F5344CB8AC3E}">
        <p14:creationId xmlns:p14="http://schemas.microsoft.com/office/powerpoint/2010/main" val="2950772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rather not remember IP addresses (and, they can change!)</a:t>
            </a:r>
          </a:p>
          <a:p>
            <a:r>
              <a:rPr lang="en-US" dirty="0"/>
              <a:t>DNS: allows some computers to act as address books: given a domain name, find the corresponding IP</a:t>
            </a:r>
          </a:p>
          <a:p>
            <a:r>
              <a:rPr lang="en-US" dirty="0"/>
              <a:t>Computer does need IP of DNS server, but many fewer to remember vs. all websites</a:t>
            </a:r>
          </a:p>
          <a:p>
            <a:pPr marL="171450" indent="-171450">
              <a:buFontTx/>
              <a:buChar char="-"/>
            </a:pPr>
            <a:r>
              <a:rPr lang="en-US" dirty="0"/>
              <a:t>Large organizations run DNS servers: google, Comcast, etc.</a:t>
            </a:r>
          </a:p>
        </p:txBody>
      </p:sp>
      <p:sp>
        <p:nvSpPr>
          <p:cNvPr id="4" name="Slide Number Placeholder 3"/>
          <p:cNvSpPr>
            <a:spLocks noGrp="1"/>
          </p:cNvSpPr>
          <p:nvPr>
            <p:ph type="sldNum" sz="quarter" idx="5"/>
          </p:nvPr>
        </p:nvSpPr>
        <p:spPr/>
        <p:txBody>
          <a:bodyPr/>
          <a:lstStyle/>
          <a:p>
            <a:fld id="{745FB03E-7898-4A6E-A83E-50E279C938CA}" type="slidenum">
              <a:rPr lang="en-US" smtClean="0"/>
              <a:t>25</a:t>
            </a:fld>
            <a:endParaRPr lang="en-US"/>
          </a:p>
        </p:txBody>
      </p:sp>
    </p:spTree>
    <p:extLst>
      <p:ext uri="{BB962C8B-B14F-4D97-AF65-F5344CB8AC3E}">
        <p14:creationId xmlns:p14="http://schemas.microsoft.com/office/powerpoint/2010/main" val="3589637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FB03E-7898-4A6E-A83E-50E279C938CA}" type="slidenum">
              <a:rPr lang="en-US" smtClean="0"/>
              <a:t>26</a:t>
            </a:fld>
            <a:endParaRPr lang="en-US"/>
          </a:p>
        </p:txBody>
      </p:sp>
    </p:spTree>
    <p:extLst>
      <p:ext uri="{BB962C8B-B14F-4D97-AF65-F5344CB8AC3E}">
        <p14:creationId xmlns:p14="http://schemas.microsoft.com/office/powerpoint/2010/main" val="1405423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stands for “secure”</a:t>
            </a:r>
          </a:p>
        </p:txBody>
      </p:sp>
      <p:sp>
        <p:nvSpPr>
          <p:cNvPr id="4" name="Slide Number Placeholder 3"/>
          <p:cNvSpPr>
            <a:spLocks noGrp="1"/>
          </p:cNvSpPr>
          <p:nvPr>
            <p:ph type="sldNum" sz="quarter" idx="5"/>
          </p:nvPr>
        </p:nvSpPr>
        <p:spPr/>
        <p:txBody>
          <a:bodyPr/>
          <a:lstStyle/>
          <a:p>
            <a:fld id="{745FB03E-7898-4A6E-A83E-50E279C938CA}" type="slidenum">
              <a:rPr lang="en-US" smtClean="0"/>
              <a:t>27</a:t>
            </a:fld>
            <a:endParaRPr lang="en-US"/>
          </a:p>
        </p:txBody>
      </p:sp>
    </p:spTree>
    <p:extLst>
      <p:ext uri="{BB962C8B-B14F-4D97-AF65-F5344CB8AC3E}">
        <p14:creationId xmlns:p14="http://schemas.microsoft.com/office/powerpoint/2010/main" val="2524271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number of “bad actors” could be sitting in the middle of our connection, trying to sniff our packets</a:t>
            </a:r>
          </a:p>
          <a:p>
            <a:r>
              <a:rPr lang="en-US" dirty="0"/>
              <a:t>Would be nice to skip all those intermediaries, but then you’d need a connection directly to Gmail (not through any other computers)</a:t>
            </a:r>
          </a:p>
        </p:txBody>
      </p:sp>
      <p:sp>
        <p:nvSpPr>
          <p:cNvPr id="4" name="Slide Number Placeholder 3"/>
          <p:cNvSpPr>
            <a:spLocks noGrp="1"/>
          </p:cNvSpPr>
          <p:nvPr>
            <p:ph type="sldNum" sz="quarter" idx="5"/>
          </p:nvPr>
        </p:nvSpPr>
        <p:spPr/>
        <p:txBody>
          <a:bodyPr/>
          <a:lstStyle/>
          <a:p>
            <a:fld id="{745FB03E-7898-4A6E-A83E-50E279C938CA}" type="slidenum">
              <a:rPr lang="en-US" smtClean="0"/>
              <a:t>28</a:t>
            </a:fld>
            <a:endParaRPr lang="en-US"/>
          </a:p>
        </p:txBody>
      </p:sp>
    </p:spTree>
    <p:extLst>
      <p:ext uri="{BB962C8B-B14F-4D97-AF65-F5344CB8AC3E}">
        <p14:creationId xmlns:p14="http://schemas.microsoft.com/office/powerpoint/2010/main" val="3660731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Annotate this! </a:t>
            </a:r>
            <a:r>
              <a:rPr lang="en-US" dirty="0"/>
              <a:t>Simple example: Caesar cipher, shift all characters by n.</a:t>
            </a:r>
          </a:p>
          <a:p>
            <a:r>
              <a:rPr lang="en-US" dirty="0"/>
              <a:t>Use the same key to both encrypt and decrypt.</a:t>
            </a:r>
          </a:p>
          <a:p>
            <a:r>
              <a:rPr lang="en-US" dirty="0"/>
              <a:t>Ask: how to exchange? (both parties must have access)</a:t>
            </a:r>
          </a:p>
        </p:txBody>
      </p:sp>
      <p:sp>
        <p:nvSpPr>
          <p:cNvPr id="4" name="Slide Number Placeholder 3"/>
          <p:cNvSpPr>
            <a:spLocks noGrp="1"/>
          </p:cNvSpPr>
          <p:nvPr>
            <p:ph type="sldNum" sz="quarter" idx="10"/>
          </p:nvPr>
        </p:nvSpPr>
        <p:spPr/>
        <p:txBody>
          <a:bodyPr/>
          <a:lstStyle/>
          <a:p>
            <a:fld id="{745FB03E-7898-4A6E-A83E-50E279C938CA}" type="slidenum">
              <a:rPr lang="en-US" smtClean="0"/>
              <a:t>29</a:t>
            </a:fld>
            <a:endParaRPr lang="en-US"/>
          </a:p>
        </p:txBody>
      </p:sp>
    </p:spTree>
    <p:extLst>
      <p:ext uri="{BB962C8B-B14F-4D97-AF65-F5344CB8AC3E}">
        <p14:creationId xmlns:p14="http://schemas.microsoft.com/office/powerpoint/2010/main" val="267591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FB03E-7898-4A6E-A83E-50E279C938CA}" type="slidenum">
              <a:rPr lang="en-US" smtClean="0"/>
              <a:t>3</a:t>
            </a:fld>
            <a:endParaRPr lang="en-US"/>
          </a:p>
        </p:txBody>
      </p:sp>
    </p:spTree>
    <p:extLst>
      <p:ext uri="{BB962C8B-B14F-4D97-AF65-F5344CB8AC3E}">
        <p14:creationId xmlns:p14="http://schemas.microsoft.com/office/powerpoint/2010/main" val="3521968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might get into this in more detail when talking about security.</a:t>
            </a:r>
          </a:p>
          <a:p>
            <a:pPr marL="228600" indent="-228600">
              <a:buAutoNum type="arabicParenR"/>
            </a:pPr>
            <a:endParaRPr lang="en-US" dirty="0"/>
          </a:p>
          <a:p>
            <a:pPr marL="228600" indent="-228600">
              <a:buAutoNum type="arabicParenR"/>
            </a:pPr>
            <a:r>
              <a:rPr lang="en-US" dirty="0"/>
              <a:t>I have a symmetric key I want to use with Gmail</a:t>
            </a:r>
          </a:p>
          <a:p>
            <a:pPr marL="228600" indent="-228600">
              <a:buAutoNum type="arabicParenR"/>
            </a:pPr>
            <a:r>
              <a:rPr lang="en-US" dirty="0"/>
              <a:t>Server generates public-private keypair and sends me the public key (can be used to encrypt, but not decrypt)</a:t>
            </a:r>
          </a:p>
          <a:p>
            <a:pPr marL="228600" indent="-228600">
              <a:buAutoNum type="arabicParenR"/>
            </a:pPr>
            <a:r>
              <a:rPr lang="en-US" dirty="0"/>
              <a:t>I encrypt symmetric key with public key and send that to the server</a:t>
            </a:r>
          </a:p>
          <a:p>
            <a:pPr marL="228600" indent="-228600">
              <a:buAutoNum type="arabicParenR"/>
            </a:pPr>
            <a:r>
              <a:rPr lang="en-US" dirty="0"/>
              <a:t>Only the server can decrypt the message containing the private key</a:t>
            </a:r>
          </a:p>
          <a:p>
            <a:pPr marL="228600" indent="-228600">
              <a:buAutoNum type="arabicParenR"/>
            </a:pPr>
            <a:r>
              <a:rPr lang="en-US" dirty="0"/>
              <a:t>Now, we can communicate using the symmetric key</a:t>
            </a:r>
          </a:p>
          <a:p>
            <a:pPr marL="228600" indent="-228600">
              <a:buAutoNum type="arabicParenR"/>
            </a:pPr>
            <a:endParaRPr lang="en-US" dirty="0"/>
          </a:p>
          <a:p>
            <a:pPr marL="0" indent="0">
              <a:buNone/>
            </a:pPr>
            <a:r>
              <a:rPr lang="en-US" b="1" dirty="0"/>
              <a:t>Problem</a:t>
            </a:r>
            <a:r>
              <a:rPr lang="en-US" dirty="0"/>
              <a:t>: so we know our connection is private – but how do I know that the server that I’m talking to is actually Google?</a:t>
            </a:r>
          </a:p>
        </p:txBody>
      </p:sp>
      <p:sp>
        <p:nvSpPr>
          <p:cNvPr id="4" name="Slide Number Placeholder 3"/>
          <p:cNvSpPr>
            <a:spLocks noGrp="1"/>
          </p:cNvSpPr>
          <p:nvPr>
            <p:ph type="sldNum" sz="quarter" idx="5"/>
          </p:nvPr>
        </p:nvSpPr>
        <p:spPr/>
        <p:txBody>
          <a:bodyPr/>
          <a:lstStyle/>
          <a:p>
            <a:fld id="{745FB03E-7898-4A6E-A83E-50E279C938CA}" type="slidenum">
              <a:rPr lang="en-US" smtClean="0"/>
              <a:t>30</a:t>
            </a:fld>
            <a:endParaRPr lang="en-US"/>
          </a:p>
        </p:txBody>
      </p:sp>
    </p:spTree>
    <p:extLst>
      <p:ext uri="{BB962C8B-B14F-4D97-AF65-F5344CB8AC3E}">
        <p14:creationId xmlns:p14="http://schemas.microsoft.com/office/powerpoint/2010/main" val="1973715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organizations that we’ve decided that we “trust” to verify that a certain name/IP combination is using a certificate that actually belongs to them.</a:t>
            </a:r>
          </a:p>
          <a:p>
            <a:r>
              <a:rPr lang="en-US" dirty="0"/>
              <a:t>If someone tries to impersonate Google, your browser can tell that the certificate is not valid </a:t>
            </a:r>
          </a:p>
        </p:txBody>
      </p:sp>
      <p:sp>
        <p:nvSpPr>
          <p:cNvPr id="4" name="Slide Number Placeholder 3"/>
          <p:cNvSpPr>
            <a:spLocks noGrp="1"/>
          </p:cNvSpPr>
          <p:nvPr>
            <p:ph type="sldNum" sz="quarter" idx="5"/>
          </p:nvPr>
        </p:nvSpPr>
        <p:spPr/>
        <p:txBody>
          <a:bodyPr/>
          <a:lstStyle/>
          <a:p>
            <a:fld id="{745FB03E-7898-4A6E-A83E-50E279C938CA}" type="slidenum">
              <a:rPr lang="en-US" smtClean="0"/>
              <a:t>31</a:t>
            </a:fld>
            <a:endParaRPr lang="en-US"/>
          </a:p>
        </p:txBody>
      </p:sp>
    </p:spTree>
    <p:extLst>
      <p:ext uri="{BB962C8B-B14F-4D97-AF65-F5344CB8AC3E}">
        <p14:creationId xmlns:p14="http://schemas.microsoft.com/office/powerpoint/2010/main" val="3425205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trust Apple? </a:t>
            </a:r>
            <a:r>
              <a:rPr lang="en-US" dirty="0" err="1"/>
              <a:t>AffirmTrust</a:t>
            </a:r>
            <a:r>
              <a:rPr lang="en-US" dirty="0"/>
              <a:t>? </a:t>
            </a:r>
            <a:r>
              <a:rPr lang="en-US" dirty="0" err="1"/>
              <a:t>Etc</a:t>
            </a:r>
            <a:r>
              <a:rPr lang="en-US" dirty="0"/>
              <a:t>?</a:t>
            </a:r>
          </a:p>
        </p:txBody>
      </p:sp>
      <p:sp>
        <p:nvSpPr>
          <p:cNvPr id="4" name="Slide Number Placeholder 3"/>
          <p:cNvSpPr>
            <a:spLocks noGrp="1"/>
          </p:cNvSpPr>
          <p:nvPr>
            <p:ph type="sldNum" sz="quarter" idx="5"/>
          </p:nvPr>
        </p:nvSpPr>
        <p:spPr/>
        <p:txBody>
          <a:bodyPr/>
          <a:lstStyle/>
          <a:p>
            <a:fld id="{745FB03E-7898-4A6E-A83E-50E279C938CA}" type="slidenum">
              <a:rPr lang="en-US" smtClean="0"/>
              <a:t>32</a:t>
            </a:fld>
            <a:endParaRPr lang="en-US"/>
          </a:p>
        </p:txBody>
      </p:sp>
    </p:spTree>
    <p:extLst>
      <p:ext uri="{BB962C8B-B14F-4D97-AF65-F5344CB8AC3E}">
        <p14:creationId xmlns:p14="http://schemas.microsoft.com/office/powerpoint/2010/main" val="3274848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Turtles all the way down</a:t>
            </a:r>
            <a:r>
              <a:rPr lang="en-US" sz="1200" b="0" i="0" u="none" strike="noStrike" kern="1200" dirty="0">
                <a:solidFill>
                  <a:schemeClr val="tx1"/>
                </a:solidFill>
                <a:effectLst/>
                <a:latin typeface="+mn-lt"/>
                <a:ea typeface="+mn-ea"/>
                <a:cs typeface="+mn-cs"/>
              </a:rPr>
              <a:t>" is an expression of the problem of </a:t>
            </a:r>
            <a:r>
              <a:rPr lang="en-US" sz="1200" b="0" i="0" u="none" strike="noStrike" kern="1200" dirty="0">
                <a:solidFill>
                  <a:schemeClr val="tx1"/>
                </a:solidFill>
                <a:effectLst/>
                <a:latin typeface="+mn-lt"/>
                <a:ea typeface="+mn-ea"/>
                <a:cs typeface="+mn-cs"/>
                <a:hlinkClick r:id="rId3" tooltip="Infinite regress"/>
              </a:rPr>
              <a:t>infinite regress</a:t>
            </a:r>
            <a:r>
              <a:rPr lang="en-US" sz="1200" b="0" i="0" u="none" strike="noStrike" kern="1200" dirty="0">
                <a:solidFill>
                  <a:schemeClr val="tx1"/>
                </a:solidFill>
                <a:effectLst/>
                <a:latin typeface="+mn-lt"/>
                <a:ea typeface="+mn-ea"/>
                <a:cs typeface="+mn-cs"/>
              </a:rPr>
              <a:t>. The saying alludes to the mythological idea of a </a:t>
            </a:r>
            <a:r>
              <a:rPr lang="en-US" sz="1200" b="0" i="0" u="none" strike="noStrike" kern="1200" dirty="0">
                <a:solidFill>
                  <a:schemeClr val="tx1"/>
                </a:solidFill>
                <a:effectLst/>
                <a:latin typeface="+mn-lt"/>
                <a:ea typeface="+mn-ea"/>
                <a:cs typeface="+mn-cs"/>
                <a:hlinkClick r:id="rId4" tooltip="World Turtle"/>
              </a:rPr>
              <a:t>World Turtle</a:t>
            </a:r>
            <a:r>
              <a:rPr lang="en-US" sz="1200" b="0" i="0" u="none" strike="noStrike" kern="1200" dirty="0">
                <a:solidFill>
                  <a:schemeClr val="tx1"/>
                </a:solidFill>
                <a:effectLst/>
                <a:latin typeface="+mn-lt"/>
                <a:ea typeface="+mn-ea"/>
                <a:cs typeface="+mn-cs"/>
              </a:rPr>
              <a:t> that supports the earth on its back. It suggests that this turtle rests on the back of an even larger turtle, which itself is part of a column of increasingly large turtles that continues indefinitely (i.e., "turtles all the way down").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well-known scientist (some say it was Bertrand Russell) once gave a public lecture on astronomy. He described how the earth orbits around the sun and how the sun, in turn, orbits around the center of a vast collection of stars called our galaxy. At the end of the lecture, a little old lady at the back of the room got up and said: "What you have told us is rubbish. The world is really a flat plate supported on the back of a giant tortoise." The scientist gave a superior smile before replying, "What is the tortoise standing on?" "You're very clever, young man, very clever", said the old lady. "But it's turtles all the way down!"</a:t>
            </a:r>
          </a:p>
          <a:p>
            <a:endParaRPr lang="en-US" dirty="0"/>
          </a:p>
        </p:txBody>
      </p:sp>
      <p:sp>
        <p:nvSpPr>
          <p:cNvPr id="4" name="Slide Number Placeholder 3"/>
          <p:cNvSpPr>
            <a:spLocks noGrp="1"/>
          </p:cNvSpPr>
          <p:nvPr>
            <p:ph type="sldNum" sz="quarter" idx="5"/>
          </p:nvPr>
        </p:nvSpPr>
        <p:spPr/>
        <p:txBody>
          <a:bodyPr/>
          <a:lstStyle/>
          <a:p>
            <a:fld id="{745FB03E-7898-4A6E-A83E-50E279C938CA}" type="slidenum">
              <a:rPr lang="en-US" smtClean="0"/>
              <a:t>33</a:t>
            </a:fld>
            <a:endParaRPr lang="en-US"/>
          </a:p>
        </p:txBody>
      </p:sp>
    </p:spTree>
    <p:extLst>
      <p:ext uri="{BB962C8B-B14F-4D97-AF65-F5344CB8AC3E}">
        <p14:creationId xmlns:p14="http://schemas.microsoft.com/office/powerpoint/2010/main" val="2343065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certificate authority has not verified that this URL controls this certificate</a:t>
            </a:r>
          </a:p>
          <a:p>
            <a:r>
              <a:rPr lang="en-US" dirty="0"/>
              <a:t>Notice: no option to “continue”</a:t>
            </a:r>
          </a:p>
          <a:p>
            <a:r>
              <a:rPr lang="en-US" dirty="0"/>
              <a:t>Need to click “show details” first, etc.</a:t>
            </a:r>
          </a:p>
          <a:p>
            <a:endParaRPr lang="en-US" dirty="0"/>
          </a:p>
        </p:txBody>
      </p:sp>
      <p:sp>
        <p:nvSpPr>
          <p:cNvPr id="4" name="Slide Number Placeholder 3"/>
          <p:cNvSpPr>
            <a:spLocks noGrp="1"/>
          </p:cNvSpPr>
          <p:nvPr>
            <p:ph type="sldNum" sz="quarter" idx="5"/>
          </p:nvPr>
        </p:nvSpPr>
        <p:spPr/>
        <p:txBody>
          <a:bodyPr/>
          <a:lstStyle/>
          <a:p>
            <a:fld id="{745FB03E-7898-4A6E-A83E-50E279C938CA}" type="slidenum">
              <a:rPr lang="en-US" smtClean="0"/>
              <a:t>34</a:t>
            </a:fld>
            <a:endParaRPr lang="en-US"/>
          </a:p>
        </p:txBody>
      </p:sp>
    </p:spTree>
    <p:extLst>
      <p:ext uri="{BB962C8B-B14F-4D97-AF65-F5344CB8AC3E}">
        <p14:creationId xmlns:p14="http://schemas.microsoft.com/office/powerpoint/2010/main" val="1651954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no option to “continue”</a:t>
            </a:r>
          </a:p>
          <a:p>
            <a:r>
              <a:rPr lang="en-US" dirty="0"/>
              <a:t>Need to click “show details” first, etc.</a:t>
            </a:r>
          </a:p>
          <a:p>
            <a:endParaRPr lang="en-US" dirty="0"/>
          </a:p>
        </p:txBody>
      </p:sp>
      <p:sp>
        <p:nvSpPr>
          <p:cNvPr id="4" name="Slide Number Placeholder 3"/>
          <p:cNvSpPr>
            <a:spLocks noGrp="1"/>
          </p:cNvSpPr>
          <p:nvPr>
            <p:ph type="sldNum" sz="quarter" idx="5"/>
          </p:nvPr>
        </p:nvSpPr>
        <p:spPr/>
        <p:txBody>
          <a:bodyPr/>
          <a:lstStyle/>
          <a:p>
            <a:fld id="{745FB03E-7898-4A6E-A83E-50E279C938CA}" type="slidenum">
              <a:rPr lang="en-US" smtClean="0"/>
              <a:t>35</a:t>
            </a:fld>
            <a:endParaRPr lang="en-US"/>
          </a:p>
        </p:txBody>
      </p:sp>
    </p:spTree>
    <p:extLst>
      <p:ext uri="{BB962C8B-B14F-4D97-AF65-F5344CB8AC3E}">
        <p14:creationId xmlns:p14="http://schemas.microsoft.com/office/powerpoint/2010/main" val="360445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36</a:t>
            </a:fld>
            <a:endParaRPr lang="en-US"/>
          </a:p>
        </p:txBody>
      </p:sp>
    </p:spTree>
    <p:extLst>
      <p:ext uri="{BB962C8B-B14F-4D97-AF65-F5344CB8AC3E}">
        <p14:creationId xmlns:p14="http://schemas.microsoft.com/office/powerpoint/2010/main" val="417240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useful to transmit bits between computers?</a:t>
            </a:r>
          </a:p>
          <a:p>
            <a:r>
              <a:rPr lang="en-US" dirty="0"/>
              <a:t>Access more information and software than is stored locally.</a:t>
            </a:r>
          </a:p>
          <a:p>
            <a:r>
              <a:rPr lang="en-US" dirty="0"/>
              <a:t>Help users communicate &amp; exchange information.</a:t>
            </a:r>
          </a:p>
          <a:p>
            <a:r>
              <a:rPr lang="en-US" dirty="0"/>
              <a:t>Perform other remote</a:t>
            </a:r>
            <a:r>
              <a:rPr lang="en-US" baseline="0" dirty="0"/>
              <a:t> services.</a:t>
            </a:r>
          </a:p>
          <a:p>
            <a:endParaRPr lang="en-US" baseline="0" dirty="0"/>
          </a:p>
          <a:p>
            <a:r>
              <a:rPr lang="en-US" baseline="0" dirty="0"/>
              <a:t>Simplest network is just two computers connected together.</a:t>
            </a:r>
          </a:p>
          <a:p>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4</a:t>
            </a:fld>
            <a:endParaRPr lang="en-US"/>
          </a:p>
        </p:txBody>
      </p:sp>
    </p:spTree>
    <p:extLst>
      <p:ext uri="{BB962C8B-B14F-4D97-AF65-F5344CB8AC3E}">
        <p14:creationId xmlns:p14="http://schemas.microsoft.com/office/powerpoint/2010/main" val="305557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useful to transmit bits between computers?</a:t>
            </a:r>
          </a:p>
          <a:p>
            <a:r>
              <a:rPr lang="en-US" dirty="0"/>
              <a:t>Access more information and software than is stored locally.</a:t>
            </a:r>
          </a:p>
          <a:p>
            <a:r>
              <a:rPr lang="en-US" dirty="0"/>
              <a:t>Help users communicate &amp; exchange information.</a:t>
            </a:r>
          </a:p>
          <a:p>
            <a:r>
              <a:rPr lang="en-US" dirty="0"/>
              <a:t>Perform other remote</a:t>
            </a:r>
            <a:r>
              <a:rPr lang="en-US" baseline="0" dirty="0"/>
              <a:t> services.</a:t>
            </a:r>
          </a:p>
          <a:p>
            <a:endParaRPr lang="en-US" baseline="0" dirty="0"/>
          </a:p>
          <a:p>
            <a:r>
              <a:rPr lang="en-US" baseline="0" dirty="0"/>
              <a:t>Simplest network is just two computers connected together.</a:t>
            </a:r>
          </a:p>
          <a:p>
            <a:r>
              <a:rPr lang="en-US" b="1" baseline="0" dirty="0"/>
              <a:t>Graphs</a:t>
            </a:r>
            <a:r>
              <a:rPr lang="en-US" b="0" baseline="0" dirty="0"/>
              <a:t> will come up more in later lectures – they’re extremely useful in computer science.</a:t>
            </a:r>
            <a:endParaRPr lang="en-US" b="1" baseline="0" dirty="0"/>
          </a:p>
          <a:p>
            <a:endParaRPr lang="en-US" dirty="0"/>
          </a:p>
        </p:txBody>
      </p:sp>
      <p:sp>
        <p:nvSpPr>
          <p:cNvPr id="4" name="Slide Number Placeholder 3"/>
          <p:cNvSpPr>
            <a:spLocks noGrp="1"/>
          </p:cNvSpPr>
          <p:nvPr>
            <p:ph type="sldNum" sz="quarter" idx="10"/>
          </p:nvPr>
        </p:nvSpPr>
        <p:spPr/>
        <p:txBody>
          <a:bodyPr/>
          <a:lstStyle/>
          <a:p>
            <a:fld id="{745FB03E-7898-4A6E-A83E-50E279C938CA}" type="slidenum">
              <a:rPr lang="en-US" smtClean="0"/>
              <a:t>5</a:t>
            </a:fld>
            <a:endParaRPr lang="en-US"/>
          </a:p>
        </p:txBody>
      </p:sp>
    </p:spTree>
    <p:extLst>
      <p:ext uri="{BB962C8B-B14F-4D97-AF65-F5344CB8AC3E}">
        <p14:creationId xmlns:p14="http://schemas.microsoft.com/office/powerpoint/2010/main" val="258469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Router is “hub”</a:t>
            </a:r>
          </a:p>
          <a:p>
            <a:r>
              <a:rPr lang="en-US" dirty="0"/>
              <a:t>Laptop asks router “hey, can you send this data to the printer”</a:t>
            </a:r>
          </a:p>
          <a:p>
            <a:r>
              <a:rPr lang="en-US" dirty="0"/>
              <a:t>Router knows where the printer is connected, sends data on its way</a:t>
            </a:r>
          </a:p>
          <a:p>
            <a:r>
              <a:rPr lang="en-US" dirty="0"/>
              <a:t>Router is also connected to the outside world – if you ask for </a:t>
            </a:r>
            <a:r>
              <a:rPr lang="en-US" dirty="0" err="1"/>
              <a:t>google.com</a:t>
            </a:r>
            <a:r>
              <a:rPr lang="en-US" dirty="0"/>
              <a:t>, the router knows to send that query to the modem, which directs it onwards to your ISP, etc.</a:t>
            </a:r>
          </a:p>
        </p:txBody>
      </p:sp>
      <p:sp>
        <p:nvSpPr>
          <p:cNvPr id="4" name="Slide Number Placeholder 3"/>
          <p:cNvSpPr>
            <a:spLocks noGrp="1"/>
          </p:cNvSpPr>
          <p:nvPr>
            <p:ph type="sldNum" sz="quarter" idx="5"/>
          </p:nvPr>
        </p:nvSpPr>
        <p:spPr/>
        <p:txBody>
          <a:bodyPr/>
          <a:lstStyle/>
          <a:p>
            <a:fld id="{745FB03E-7898-4A6E-A83E-50E279C938CA}" type="slidenum">
              <a:rPr lang="en-US" smtClean="0"/>
              <a:t>6</a:t>
            </a:fld>
            <a:endParaRPr lang="en-US"/>
          </a:p>
        </p:txBody>
      </p:sp>
    </p:spTree>
    <p:extLst>
      <p:ext uri="{BB962C8B-B14F-4D97-AF65-F5344CB8AC3E}">
        <p14:creationId xmlns:p14="http://schemas.microsoft.com/office/powerpoint/2010/main" val="162621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technology than Wi-Fi – different types of radio waves – but still a network</a:t>
            </a:r>
          </a:p>
        </p:txBody>
      </p:sp>
      <p:sp>
        <p:nvSpPr>
          <p:cNvPr id="4" name="Slide Number Placeholder 3"/>
          <p:cNvSpPr>
            <a:spLocks noGrp="1"/>
          </p:cNvSpPr>
          <p:nvPr>
            <p:ph type="sldNum" sz="quarter" idx="5"/>
          </p:nvPr>
        </p:nvSpPr>
        <p:spPr/>
        <p:txBody>
          <a:bodyPr/>
          <a:lstStyle/>
          <a:p>
            <a:fld id="{745FB03E-7898-4A6E-A83E-50E279C938CA}" type="slidenum">
              <a:rPr lang="en-US" smtClean="0"/>
              <a:t>7</a:t>
            </a:fld>
            <a:endParaRPr lang="en-US"/>
          </a:p>
        </p:txBody>
      </p:sp>
    </p:spTree>
    <p:extLst>
      <p:ext uri="{BB962C8B-B14F-4D97-AF65-F5344CB8AC3E}">
        <p14:creationId xmlns:p14="http://schemas.microsoft.com/office/powerpoint/2010/main" val="217209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5FB03E-7898-4A6E-A83E-50E279C938CA}" type="slidenum">
              <a:rPr lang="en-US" smtClean="0"/>
              <a:t>8</a:t>
            </a:fld>
            <a:endParaRPr lang="en-US"/>
          </a:p>
        </p:txBody>
      </p:sp>
    </p:spTree>
    <p:extLst>
      <p:ext uri="{BB962C8B-B14F-4D97-AF65-F5344CB8AC3E}">
        <p14:creationId xmlns:p14="http://schemas.microsoft.com/office/powerpoint/2010/main" val="326154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is the hardware + data</a:t>
            </a:r>
          </a:p>
          <a:p>
            <a:r>
              <a:rPr lang="en-US" dirty="0"/>
              <a:t>WWW is the software technologies used to access the Internet</a:t>
            </a:r>
          </a:p>
          <a:p>
            <a:r>
              <a:rPr lang="en-US" dirty="0"/>
              <a:t>Today we’ll cover the Internet, but now they’re very closely related</a:t>
            </a:r>
          </a:p>
        </p:txBody>
      </p:sp>
      <p:sp>
        <p:nvSpPr>
          <p:cNvPr id="4" name="Slide Number Placeholder 3"/>
          <p:cNvSpPr>
            <a:spLocks noGrp="1"/>
          </p:cNvSpPr>
          <p:nvPr>
            <p:ph type="sldNum" sz="quarter" idx="5"/>
          </p:nvPr>
        </p:nvSpPr>
        <p:spPr/>
        <p:txBody>
          <a:bodyPr/>
          <a:lstStyle/>
          <a:p>
            <a:fld id="{745FB03E-7898-4A6E-A83E-50E279C938CA}" type="slidenum">
              <a:rPr lang="en-US" smtClean="0"/>
              <a:t>9</a:t>
            </a:fld>
            <a:endParaRPr lang="en-US"/>
          </a:p>
        </p:txBody>
      </p:sp>
    </p:spTree>
    <p:extLst>
      <p:ext uri="{BB962C8B-B14F-4D97-AF65-F5344CB8AC3E}">
        <p14:creationId xmlns:p14="http://schemas.microsoft.com/office/powerpoint/2010/main" val="297037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a:t>
            </a:fld>
            <a:endParaRPr lang="en-US"/>
          </a:p>
        </p:txBody>
      </p:sp>
    </p:spTree>
    <p:extLst>
      <p:ext uri="{BB962C8B-B14F-4D97-AF65-F5344CB8AC3E}">
        <p14:creationId xmlns:p14="http://schemas.microsoft.com/office/powerpoint/2010/main" val="316108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B33B70AA-F8E5-4A91-98A9-9375775EC2AC}" type="slidenum">
              <a:rPr lang="en-US" smtClean="0"/>
              <a:t>‹#›</a:t>
            </a:fld>
            <a:endParaRPr lang="en-US"/>
          </a:p>
        </p:txBody>
      </p:sp>
    </p:spTree>
    <p:extLst>
      <p:ext uri="{BB962C8B-B14F-4D97-AF65-F5344CB8AC3E}">
        <p14:creationId xmlns:p14="http://schemas.microsoft.com/office/powerpoint/2010/main" val="151163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B33B70AA-F8E5-4A91-98A9-9375775EC2AC}"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022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33B70AA-F8E5-4A91-98A9-9375775EC2AC}" type="slidenum">
              <a:rPr lang="en-US" smtClean="0"/>
              <a:t>‹#›</a:t>
            </a:fld>
            <a:endParaRPr lang="en-US"/>
          </a:p>
        </p:txBody>
      </p:sp>
    </p:spTree>
    <p:extLst>
      <p:ext uri="{BB962C8B-B14F-4D97-AF65-F5344CB8AC3E}">
        <p14:creationId xmlns:p14="http://schemas.microsoft.com/office/powerpoint/2010/main" val="358959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33B70AA-F8E5-4A91-98A9-9375775EC2AC}" type="slidenum">
              <a:rPr lang="en-US" smtClean="0"/>
              <a:t>‹#›</a:t>
            </a:fld>
            <a:endParaRPr lang="en-US"/>
          </a:p>
        </p:txBody>
      </p:sp>
    </p:spTree>
    <p:extLst>
      <p:ext uri="{BB962C8B-B14F-4D97-AF65-F5344CB8AC3E}">
        <p14:creationId xmlns:p14="http://schemas.microsoft.com/office/powerpoint/2010/main" val="2439646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B33B70AA-F8E5-4A91-98A9-9375775EC2AC}"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59673" y="-2231"/>
            <a:ext cx="1284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 120</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2020</a:t>
            </a:r>
          </a:p>
        </p:txBody>
      </p:sp>
      <p:sp>
        <p:nvSpPr>
          <p:cNvPr id="17" name="TextBox 16"/>
          <p:cNvSpPr txBox="1"/>
          <p:nvPr/>
        </p:nvSpPr>
        <p:spPr>
          <a:xfrm>
            <a:off x="4025227" y="-2231"/>
            <a:ext cx="1093569"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L08:  The Internet</a:t>
            </a:r>
          </a:p>
        </p:txBody>
      </p:sp>
    </p:spTree>
    <p:extLst>
      <p:ext uri="{BB962C8B-B14F-4D97-AF65-F5344CB8AC3E}">
        <p14:creationId xmlns:p14="http://schemas.microsoft.com/office/powerpoint/2010/main" val="8534680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ustomXml" Target="../ink/ink1.xml"/><Relationship Id="rId5" Type="http://schemas.openxmlformats.org/officeDocument/2006/relationships/hyperlink" Target="https://arstechnica.com/tech-policy/2020/01/centurylink-frontier-took-fcc-cash-failed-to-deploy-all-required-broadband/"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g"/><Relationship Id="rId7" Type="http://schemas.openxmlformats.org/officeDocument/2006/relationships/hyperlink" Target="http://www.slashgear.com/mount-everest-now-with-wifi-291112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hyperlink" Target="http://www.startribune.com/eastern-carver-school-district-gets-wi-fi-on-school-buses/196791221/" TargetMode="Externa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customXml" Target="../ink/ink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17.xml"/><Relationship Id="rId18" Type="http://schemas.openxmlformats.org/officeDocument/2006/relationships/image" Target="../media/image44.png"/><Relationship Id="rId3" Type="http://schemas.openxmlformats.org/officeDocument/2006/relationships/hyperlink" Target="http://www.amazon.com/Computer-Networks-Edition-Andrew-Tanenbaum/dp/0132126958" TargetMode="External"/><Relationship Id="rId21" Type="http://schemas.openxmlformats.org/officeDocument/2006/relationships/customXml" Target="../ink/ink21.xml"/><Relationship Id="rId7" Type="http://schemas.openxmlformats.org/officeDocument/2006/relationships/customXml" Target="../ink/ink14.xml"/><Relationship Id="rId12" Type="http://schemas.openxmlformats.org/officeDocument/2006/relationships/image" Target="../media/image41.png"/><Relationship Id="rId17" Type="http://schemas.openxmlformats.org/officeDocument/2006/relationships/customXml" Target="../ink/ink19.xml"/><Relationship Id="rId2" Type="http://schemas.openxmlformats.org/officeDocument/2006/relationships/notesSlide" Target="../notesSlides/notesSlide14.xml"/><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customXml" Target="../ink/ink16.xml"/><Relationship Id="rId24" Type="http://schemas.openxmlformats.org/officeDocument/2006/relationships/image" Target="../media/image47.png"/><Relationship Id="rId5" Type="http://schemas.openxmlformats.org/officeDocument/2006/relationships/customXml" Target="../ink/ink13.xml"/><Relationship Id="rId15" Type="http://schemas.openxmlformats.org/officeDocument/2006/relationships/customXml" Target="../ink/ink18.xml"/><Relationship Id="rId23" Type="http://schemas.openxmlformats.org/officeDocument/2006/relationships/customXml" Target="../ink/ink22.xml"/><Relationship Id="rId10" Type="http://schemas.openxmlformats.org/officeDocument/2006/relationships/image" Target="../media/image40.png"/><Relationship Id="rId19" Type="http://schemas.openxmlformats.org/officeDocument/2006/relationships/customXml" Target="../ink/ink20.xml"/><Relationship Id="rId4" Type="http://schemas.openxmlformats.org/officeDocument/2006/relationships/image" Target="../media/image37.png"/><Relationship Id="rId9" Type="http://schemas.openxmlformats.org/officeDocument/2006/relationships/customXml" Target="../ink/ink15.xml"/><Relationship Id="rId14" Type="http://schemas.openxmlformats.org/officeDocument/2006/relationships/image" Target="../media/image42.png"/><Relationship Id="rId22"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8.png"/><Relationship Id="rId5" Type="http://schemas.openxmlformats.org/officeDocument/2006/relationships/hyperlink" Target="https://www.nsf.gov/about/history/nsf0050/internet/launch.htm" TargetMode="External"/><Relationship Id="rId4" Type="http://schemas.openxmlformats.org/officeDocument/2006/relationships/hyperlink" Target="http://firstmonday.org/ojs/index.php/fm/article/view/612/533" TargetMode="External"/></Relationships>
</file>

<file path=ppt/slides/_rels/slide16.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13" Type="http://schemas.openxmlformats.org/officeDocument/2006/relationships/image" Target="../media/image59.png"/><Relationship Id="rId18" Type="http://schemas.openxmlformats.org/officeDocument/2006/relationships/customXml" Target="../ink/ink30.xml"/><Relationship Id="rId26" Type="http://schemas.openxmlformats.org/officeDocument/2006/relationships/customXml" Target="../ink/ink34.xml"/><Relationship Id="rId39" Type="http://schemas.openxmlformats.org/officeDocument/2006/relationships/image" Target="../media/image72.png"/><Relationship Id="rId21" Type="http://schemas.openxmlformats.org/officeDocument/2006/relationships/image" Target="../media/image63.png"/><Relationship Id="rId34" Type="http://schemas.openxmlformats.org/officeDocument/2006/relationships/customXml" Target="../ink/ink38.xml"/><Relationship Id="rId7" Type="http://schemas.openxmlformats.org/officeDocument/2006/relationships/image" Target="../media/image56.png"/><Relationship Id="rId12" Type="http://schemas.openxmlformats.org/officeDocument/2006/relationships/customXml" Target="../ink/ink27.xml"/><Relationship Id="rId17" Type="http://schemas.openxmlformats.org/officeDocument/2006/relationships/image" Target="../media/image61.png"/><Relationship Id="rId25" Type="http://schemas.openxmlformats.org/officeDocument/2006/relationships/image" Target="../media/image65.png"/><Relationship Id="rId33" Type="http://schemas.openxmlformats.org/officeDocument/2006/relationships/image" Target="../media/image69.png"/><Relationship Id="rId38" Type="http://schemas.openxmlformats.org/officeDocument/2006/relationships/customXml" Target="../ink/ink40.xml"/><Relationship Id="rId2" Type="http://schemas.openxmlformats.org/officeDocument/2006/relationships/notesSlide" Target="../notesSlides/notesSlide19.xml"/><Relationship Id="rId16" Type="http://schemas.openxmlformats.org/officeDocument/2006/relationships/customXml" Target="../ink/ink29.xml"/><Relationship Id="rId20" Type="http://schemas.openxmlformats.org/officeDocument/2006/relationships/customXml" Target="../ink/ink31.xml"/><Relationship Id="rId29"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customXml" Target="../ink/ink24.xml"/><Relationship Id="rId11" Type="http://schemas.openxmlformats.org/officeDocument/2006/relationships/image" Target="../media/image58.png"/><Relationship Id="rId24" Type="http://schemas.openxmlformats.org/officeDocument/2006/relationships/customXml" Target="../ink/ink33.xml"/><Relationship Id="rId32" Type="http://schemas.openxmlformats.org/officeDocument/2006/relationships/customXml" Target="../ink/ink37.xml"/><Relationship Id="rId37" Type="http://schemas.openxmlformats.org/officeDocument/2006/relationships/image" Target="../media/image71.png"/><Relationship Id="rId5" Type="http://schemas.openxmlformats.org/officeDocument/2006/relationships/hyperlink" Target="http://www.archeologiainformatica.it/2016/01/03/1-gennaio-1983-arpanet-passa-a-tcpip-un-passo-importante-verso-internet-come-ancora-oggi/" TargetMode="External"/><Relationship Id="rId15" Type="http://schemas.openxmlformats.org/officeDocument/2006/relationships/image" Target="../media/image60.png"/><Relationship Id="rId23" Type="http://schemas.openxmlformats.org/officeDocument/2006/relationships/image" Target="../media/image64.png"/><Relationship Id="rId28" Type="http://schemas.openxmlformats.org/officeDocument/2006/relationships/customXml" Target="../ink/ink35.xml"/><Relationship Id="rId36" Type="http://schemas.openxmlformats.org/officeDocument/2006/relationships/customXml" Target="../ink/ink39.xml"/><Relationship Id="rId10" Type="http://schemas.openxmlformats.org/officeDocument/2006/relationships/customXml" Target="../ink/ink26.xml"/><Relationship Id="rId19" Type="http://schemas.openxmlformats.org/officeDocument/2006/relationships/image" Target="../media/image62.png"/><Relationship Id="rId31" Type="http://schemas.openxmlformats.org/officeDocument/2006/relationships/image" Target="../media/image68.png"/><Relationship Id="rId4" Type="http://schemas.openxmlformats.org/officeDocument/2006/relationships/image" Target="../media/image53.JPG"/><Relationship Id="rId9" Type="http://schemas.openxmlformats.org/officeDocument/2006/relationships/image" Target="../media/image57.png"/><Relationship Id="rId14" Type="http://schemas.openxmlformats.org/officeDocument/2006/relationships/customXml" Target="../ink/ink28.xml"/><Relationship Id="rId22" Type="http://schemas.openxmlformats.org/officeDocument/2006/relationships/customXml" Target="../ink/ink32.xml"/><Relationship Id="rId27" Type="http://schemas.openxmlformats.org/officeDocument/2006/relationships/image" Target="../media/image66.png"/><Relationship Id="rId30" Type="http://schemas.openxmlformats.org/officeDocument/2006/relationships/customXml" Target="../ink/ink36.xml"/><Relationship Id="rId35" Type="http://schemas.openxmlformats.org/officeDocument/2006/relationships/image" Target="../media/image70.png"/><Relationship Id="rId8" Type="http://schemas.openxmlformats.org/officeDocument/2006/relationships/customXml" Target="../ink/ink25.xml"/><Relationship Id="rId3" Type="http://schemas.openxmlformats.org/officeDocument/2006/relationships/hyperlink" Target="https://www.whatismyip.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customXml" Target="../ink/ink46.xml"/><Relationship Id="rId18" Type="http://schemas.openxmlformats.org/officeDocument/2006/relationships/image" Target="../media/image79.png"/><Relationship Id="rId3" Type="http://schemas.openxmlformats.org/officeDocument/2006/relationships/customXml" Target="../ink/ink41.xml"/><Relationship Id="rId7" Type="http://schemas.openxmlformats.org/officeDocument/2006/relationships/customXml" Target="../ink/ink43.xml"/><Relationship Id="rId12" Type="http://schemas.openxmlformats.org/officeDocument/2006/relationships/image" Target="../media/image76.png"/><Relationship Id="rId17" Type="http://schemas.openxmlformats.org/officeDocument/2006/relationships/customXml" Target="../ink/ink48.xml"/><Relationship Id="rId2" Type="http://schemas.openxmlformats.org/officeDocument/2006/relationships/notesSlide" Target="../notesSlides/notesSlide20.xml"/><Relationship Id="rId16"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customXml" Target="../ink/ink45.xml"/><Relationship Id="rId5" Type="http://schemas.openxmlformats.org/officeDocument/2006/relationships/customXml" Target="../ink/ink42.xml"/><Relationship Id="rId15" Type="http://schemas.openxmlformats.org/officeDocument/2006/relationships/customXml" Target="../ink/ink47.xml"/><Relationship Id="rId10" Type="http://schemas.openxmlformats.org/officeDocument/2006/relationships/image" Target="../media/image75.png"/><Relationship Id="rId4" Type="http://schemas.openxmlformats.org/officeDocument/2006/relationships/image" Target="../media/image440.png"/><Relationship Id="rId9" Type="http://schemas.openxmlformats.org/officeDocument/2006/relationships/customXml" Target="../ink/ink44.xml"/><Relationship Id="rId1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ustomXml" Target="../ink/ink51.xml"/><Relationship Id="rId3" Type="http://schemas.openxmlformats.org/officeDocument/2006/relationships/image" Target="../media/image54.png"/><Relationship Id="rId7"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ustomXml" Target="../ink/ink50.xml"/><Relationship Id="rId5" Type="http://schemas.openxmlformats.org/officeDocument/2006/relationships/image" Target="../media/image460.png"/><Relationship Id="rId4" Type="http://schemas.openxmlformats.org/officeDocument/2006/relationships/customXml" Target="../ink/ink49.xml"/><Relationship Id="rId9"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customXml" Target="../ink/ink57.xml"/><Relationship Id="rId18" Type="http://schemas.openxmlformats.org/officeDocument/2006/relationships/image" Target="../media/image90.png"/><Relationship Id="rId3" Type="http://schemas.openxmlformats.org/officeDocument/2006/relationships/customXml" Target="../ink/ink52.xml"/><Relationship Id="rId7" Type="http://schemas.openxmlformats.org/officeDocument/2006/relationships/customXml" Target="../ink/ink54.xml"/><Relationship Id="rId12" Type="http://schemas.openxmlformats.org/officeDocument/2006/relationships/image" Target="../media/image87.png"/><Relationship Id="rId17" Type="http://schemas.openxmlformats.org/officeDocument/2006/relationships/customXml" Target="../ink/ink59.xml"/><Relationship Id="rId2" Type="http://schemas.openxmlformats.org/officeDocument/2006/relationships/notesSlide" Target="../notesSlides/notesSlide25.xml"/><Relationship Id="rId16" Type="http://schemas.openxmlformats.org/officeDocument/2006/relationships/image" Target="../media/image89.png"/><Relationship Id="rId20"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customXml" Target="../ink/ink56.xml"/><Relationship Id="rId5" Type="http://schemas.openxmlformats.org/officeDocument/2006/relationships/customXml" Target="../ink/ink53.xml"/><Relationship Id="rId15" Type="http://schemas.openxmlformats.org/officeDocument/2006/relationships/customXml" Target="../ink/ink58.xml"/><Relationship Id="rId10" Type="http://schemas.openxmlformats.org/officeDocument/2006/relationships/image" Target="../media/image86.png"/><Relationship Id="rId19" Type="http://schemas.openxmlformats.org/officeDocument/2006/relationships/customXml" Target="../ink/ink60.xml"/><Relationship Id="rId4" Type="http://schemas.openxmlformats.org/officeDocument/2006/relationships/image" Target="../media/image83.png"/><Relationship Id="rId9" Type="http://schemas.openxmlformats.org/officeDocument/2006/relationships/customXml" Target="../ink/ink55.xml"/><Relationship Id="rId14" Type="http://schemas.openxmlformats.org/officeDocument/2006/relationships/image" Target="../media/image8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ustomXml" Target="../ink/ink61.xml"/><Relationship Id="rId5" Type="http://schemas.openxmlformats.org/officeDocument/2006/relationships/image" Target="../media/image55.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1.tiff"/></Relationships>
</file>

<file path=ppt/slides/_rels/slide29.xml.rels><?xml version="1.0" encoding="UTF-8" standalone="yes"?>
<Relationships xmlns="http://schemas.openxmlformats.org/package/2006/relationships"><Relationship Id="rId13" Type="http://schemas.openxmlformats.org/officeDocument/2006/relationships/image" Target="../media/image101.png"/><Relationship Id="rId18" Type="http://schemas.openxmlformats.org/officeDocument/2006/relationships/customXml" Target="../ink/ink69.xml"/><Relationship Id="rId26" Type="http://schemas.openxmlformats.org/officeDocument/2006/relationships/customXml" Target="../ink/ink73.xml"/><Relationship Id="rId39" Type="http://schemas.openxmlformats.org/officeDocument/2006/relationships/image" Target="../media/image114.png"/><Relationship Id="rId21" Type="http://schemas.openxmlformats.org/officeDocument/2006/relationships/image" Target="../media/image105.png"/><Relationship Id="rId34" Type="http://schemas.openxmlformats.org/officeDocument/2006/relationships/customXml" Target="../ink/ink77.xml"/><Relationship Id="rId42" Type="http://schemas.openxmlformats.org/officeDocument/2006/relationships/customXml" Target="../ink/ink81.xml"/><Relationship Id="rId7" Type="http://schemas.openxmlformats.org/officeDocument/2006/relationships/image" Target="../media/image98.png"/><Relationship Id="rId2" Type="http://schemas.openxmlformats.org/officeDocument/2006/relationships/notesSlide" Target="../notesSlides/notesSlide29.xml"/><Relationship Id="rId16" Type="http://schemas.openxmlformats.org/officeDocument/2006/relationships/customXml" Target="../ink/ink68.xml"/><Relationship Id="rId29"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customXml" Target="../ink/ink63.xml"/><Relationship Id="rId11" Type="http://schemas.openxmlformats.org/officeDocument/2006/relationships/image" Target="../media/image100.png"/><Relationship Id="rId24" Type="http://schemas.openxmlformats.org/officeDocument/2006/relationships/customXml" Target="../ink/ink72.xml"/><Relationship Id="rId32" Type="http://schemas.openxmlformats.org/officeDocument/2006/relationships/customXml" Target="../ink/ink76.xml"/><Relationship Id="rId37" Type="http://schemas.openxmlformats.org/officeDocument/2006/relationships/image" Target="../media/image113.png"/><Relationship Id="rId40" Type="http://schemas.openxmlformats.org/officeDocument/2006/relationships/customXml" Target="../ink/ink80.xml"/><Relationship Id="rId45" Type="http://schemas.openxmlformats.org/officeDocument/2006/relationships/image" Target="../media/image117.png"/><Relationship Id="rId5" Type="http://schemas.openxmlformats.org/officeDocument/2006/relationships/image" Target="../media/image97.png"/><Relationship Id="rId15" Type="http://schemas.openxmlformats.org/officeDocument/2006/relationships/image" Target="../media/image102.png"/><Relationship Id="rId23" Type="http://schemas.openxmlformats.org/officeDocument/2006/relationships/image" Target="../media/image106.png"/><Relationship Id="rId28" Type="http://schemas.openxmlformats.org/officeDocument/2006/relationships/customXml" Target="../ink/ink74.xml"/><Relationship Id="rId36" Type="http://schemas.openxmlformats.org/officeDocument/2006/relationships/customXml" Target="../ink/ink78.xml"/><Relationship Id="rId10" Type="http://schemas.openxmlformats.org/officeDocument/2006/relationships/customXml" Target="../ink/ink65.xml"/><Relationship Id="rId19" Type="http://schemas.openxmlformats.org/officeDocument/2006/relationships/image" Target="../media/image104.png"/><Relationship Id="rId31" Type="http://schemas.openxmlformats.org/officeDocument/2006/relationships/image" Target="../media/image110.png"/><Relationship Id="rId44" Type="http://schemas.openxmlformats.org/officeDocument/2006/relationships/customXml" Target="../ink/ink82.xml"/><Relationship Id="rId4" Type="http://schemas.openxmlformats.org/officeDocument/2006/relationships/customXml" Target="../ink/ink62.xml"/><Relationship Id="rId9" Type="http://schemas.openxmlformats.org/officeDocument/2006/relationships/image" Target="../media/image99.png"/><Relationship Id="rId14" Type="http://schemas.openxmlformats.org/officeDocument/2006/relationships/customXml" Target="../ink/ink67.xml"/><Relationship Id="rId22" Type="http://schemas.openxmlformats.org/officeDocument/2006/relationships/customXml" Target="../ink/ink71.xml"/><Relationship Id="rId27" Type="http://schemas.openxmlformats.org/officeDocument/2006/relationships/image" Target="../media/image108.png"/><Relationship Id="rId30" Type="http://schemas.openxmlformats.org/officeDocument/2006/relationships/customXml" Target="../ink/ink75.xml"/><Relationship Id="rId35" Type="http://schemas.openxmlformats.org/officeDocument/2006/relationships/image" Target="../media/image112.png"/><Relationship Id="rId43" Type="http://schemas.openxmlformats.org/officeDocument/2006/relationships/image" Target="../media/image116.png"/><Relationship Id="rId8" Type="http://schemas.openxmlformats.org/officeDocument/2006/relationships/customXml" Target="../ink/ink64.xml"/><Relationship Id="rId3" Type="http://schemas.openxmlformats.org/officeDocument/2006/relationships/image" Target="../media/image92.png"/><Relationship Id="rId12" Type="http://schemas.openxmlformats.org/officeDocument/2006/relationships/customXml" Target="../ink/ink66.xml"/><Relationship Id="rId17" Type="http://schemas.openxmlformats.org/officeDocument/2006/relationships/image" Target="../media/image103.png"/><Relationship Id="rId25" Type="http://schemas.openxmlformats.org/officeDocument/2006/relationships/image" Target="../media/image107.png"/><Relationship Id="rId33" Type="http://schemas.openxmlformats.org/officeDocument/2006/relationships/image" Target="../media/image111.png"/><Relationship Id="rId38" Type="http://schemas.openxmlformats.org/officeDocument/2006/relationships/customXml" Target="../ink/ink79.xml"/><Relationship Id="rId20" Type="http://schemas.openxmlformats.org/officeDocument/2006/relationships/customXml" Target="../ink/ink70.xml"/><Relationship Id="rId41" Type="http://schemas.openxmlformats.org/officeDocument/2006/relationships/image" Target="../media/image1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customXml" Target="../ink/ink94.xml"/><Relationship Id="rId21" Type="http://schemas.openxmlformats.org/officeDocument/2006/relationships/image" Target="../media/image127.png"/><Relationship Id="rId42" Type="http://schemas.openxmlformats.org/officeDocument/2006/relationships/customXml" Target="../ink/ink102.xml"/><Relationship Id="rId47" Type="http://schemas.openxmlformats.org/officeDocument/2006/relationships/image" Target="../media/image140.png"/><Relationship Id="rId63" Type="http://schemas.openxmlformats.org/officeDocument/2006/relationships/image" Target="../media/image148.png"/><Relationship Id="rId68" Type="http://schemas.openxmlformats.org/officeDocument/2006/relationships/customXml" Target="../ink/ink115.xml"/><Relationship Id="rId84" Type="http://schemas.openxmlformats.org/officeDocument/2006/relationships/customXml" Target="../ink/ink123.xml"/><Relationship Id="rId16" Type="http://schemas.openxmlformats.org/officeDocument/2006/relationships/customXml" Target="../ink/ink89.xml"/><Relationship Id="rId11" Type="http://schemas.openxmlformats.org/officeDocument/2006/relationships/image" Target="../media/image122.png"/><Relationship Id="rId32" Type="http://schemas.openxmlformats.org/officeDocument/2006/relationships/customXml" Target="../ink/ink97.xml"/><Relationship Id="rId37" Type="http://schemas.openxmlformats.org/officeDocument/2006/relationships/image" Target="../media/image135.png"/><Relationship Id="rId53" Type="http://schemas.openxmlformats.org/officeDocument/2006/relationships/image" Target="../media/image143.png"/><Relationship Id="rId58" Type="http://schemas.openxmlformats.org/officeDocument/2006/relationships/customXml" Target="../ink/ink110.xml"/><Relationship Id="rId74" Type="http://schemas.openxmlformats.org/officeDocument/2006/relationships/customXml" Target="../ink/ink118.xml"/><Relationship Id="rId79" Type="http://schemas.openxmlformats.org/officeDocument/2006/relationships/image" Target="../media/image156.png"/><Relationship Id="rId5" Type="http://schemas.openxmlformats.org/officeDocument/2006/relationships/image" Target="../media/image119.png"/><Relationship Id="rId19" Type="http://schemas.openxmlformats.org/officeDocument/2006/relationships/image" Target="../media/image126.png"/><Relationship Id="rId14" Type="http://schemas.openxmlformats.org/officeDocument/2006/relationships/customXml" Target="../ink/ink88.xml"/><Relationship Id="rId22" Type="http://schemas.openxmlformats.org/officeDocument/2006/relationships/customXml" Target="../ink/ink92.xml"/><Relationship Id="rId27" Type="http://schemas.openxmlformats.org/officeDocument/2006/relationships/image" Target="../media/image130.png"/><Relationship Id="rId30" Type="http://schemas.openxmlformats.org/officeDocument/2006/relationships/customXml" Target="../ink/ink96.xml"/><Relationship Id="rId35" Type="http://schemas.openxmlformats.org/officeDocument/2006/relationships/image" Target="../media/image134.png"/><Relationship Id="rId43" Type="http://schemas.openxmlformats.org/officeDocument/2006/relationships/image" Target="../media/image138.png"/><Relationship Id="rId48" Type="http://schemas.openxmlformats.org/officeDocument/2006/relationships/customXml" Target="../ink/ink105.xml"/><Relationship Id="rId56" Type="http://schemas.openxmlformats.org/officeDocument/2006/relationships/customXml" Target="../ink/ink109.xml"/><Relationship Id="rId64" Type="http://schemas.openxmlformats.org/officeDocument/2006/relationships/customXml" Target="../ink/ink113.xml"/><Relationship Id="rId69" Type="http://schemas.openxmlformats.org/officeDocument/2006/relationships/image" Target="../media/image151.png"/><Relationship Id="rId77" Type="http://schemas.openxmlformats.org/officeDocument/2006/relationships/image" Target="../media/image155.png"/><Relationship Id="rId8" Type="http://schemas.openxmlformats.org/officeDocument/2006/relationships/customXml" Target="../ink/ink85.xml"/><Relationship Id="rId51" Type="http://schemas.openxmlformats.org/officeDocument/2006/relationships/image" Target="../media/image142.png"/><Relationship Id="rId72" Type="http://schemas.openxmlformats.org/officeDocument/2006/relationships/customXml" Target="../ink/ink117.xml"/><Relationship Id="rId80" Type="http://schemas.openxmlformats.org/officeDocument/2006/relationships/customXml" Target="../ink/ink121.xml"/><Relationship Id="rId85" Type="http://schemas.openxmlformats.org/officeDocument/2006/relationships/image" Target="../media/image159.png"/><Relationship Id="rId3" Type="http://schemas.openxmlformats.org/officeDocument/2006/relationships/image" Target="../media/image94.png"/><Relationship Id="rId12" Type="http://schemas.openxmlformats.org/officeDocument/2006/relationships/customXml" Target="../ink/ink87.xml"/><Relationship Id="rId17" Type="http://schemas.openxmlformats.org/officeDocument/2006/relationships/image" Target="../media/image125.png"/><Relationship Id="rId25" Type="http://schemas.openxmlformats.org/officeDocument/2006/relationships/image" Target="../media/image129.png"/><Relationship Id="rId33" Type="http://schemas.openxmlformats.org/officeDocument/2006/relationships/image" Target="../media/image133.png"/><Relationship Id="rId38" Type="http://schemas.openxmlformats.org/officeDocument/2006/relationships/customXml" Target="../ink/ink100.xml"/><Relationship Id="rId46" Type="http://schemas.openxmlformats.org/officeDocument/2006/relationships/customXml" Target="../ink/ink104.xml"/><Relationship Id="rId59" Type="http://schemas.openxmlformats.org/officeDocument/2006/relationships/image" Target="../media/image146.png"/><Relationship Id="rId67" Type="http://schemas.openxmlformats.org/officeDocument/2006/relationships/image" Target="../media/image150.png"/><Relationship Id="rId20" Type="http://schemas.openxmlformats.org/officeDocument/2006/relationships/customXml" Target="../ink/ink91.xml"/><Relationship Id="rId41" Type="http://schemas.openxmlformats.org/officeDocument/2006/relationships/image" Target="../media/image137.png"/><Relationship Id="rId54" Type="http://schemas.openxmlformats.org/officeDocument/2006/relationships/customXml" Target="../ink/ink108.xml"/><Relationship Id="rId62" Type="http://schemas.openxmlformats.org/officeDocument/2006/relationships/customXml" Target="../ink/ink112.xml"/><Relationship Id="rId70" Type="http://schemas.openxmlformats.org/officeDocument/2006/relationships/customXml" Target="../ink/ink116.xml"/><Relationship Id="rId75" Type="http://schemas.openxmlformats.org/officeDocument/2006/relationships/image" Target="../media/image154.png"/><Relationship Id="rId83"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customXml" Target="../ink/ink84.xml"/><Relationship Id="rId15" Type="http://schemas.openxmlformats.org/officeDocument/2006/relationships/image" Target="../media/image124.png"/><Relationship Id="rId23" Type="http://schemas.openxmlformats.org/officeDocument/2006/relationships/image" Target="../media/image128.png"/><Relationship Id="rId28" Type="http://schemas.openxmlformats.org/officeDocument/2006/relationships/customXml" Target="../ink/ink95.xml"/><Relationship Id="rId36" Type="http://schemas.openxmlformats.org/officeDocument/2006/relationships/customXml" Target="../ink/ink99.xml"/><Relationship Id="rId49" Type="http://schemas.openxmlformats.org/officeDocument/2006/relationships/image" Target="../media/image141.png"/><Relationship Id="rId57" Type="http://schemas.openxmlformats.org/officeDocument/2006/relationships/image" Target="../media/image145.png"/><Relationship Id="rId10" Type="http://schemas.openxmlformats.org/officeDocument/2006/relationships/customXml" Target="../ink/ink86.xml"/><Relationship Id="rId31" Type="http://schemas.openxmlformats.org/officeDocument/2006/relationships/image" Target="../media/image132.png"/><Relationship Id="rId44" Type="http://schemas.openxmlformats.org/officeDocument/2006/relationships/customXml" Target="../ink/ink103.xml"/><Relationship Id="rId52" Type="http://schemas.openxmlformats.org/officeDocument/2006/relationships/customXml" Target="../ink/ink107.xml"/><Relationship Id="rId60" Type="http://schemas.openxmlformats.org/officeDocument/2006/relationships/customXml" Target="../ink/ink111.xml"/><Relationship Id="rId65" Type="http://schemas.openxmlformats.org/officeDocument/2006/relationships/image" Target="../media/image149.png"/><Relationship Id="rId73" Type="http://schemas.openxmlformats.org/officeDocument/2006/relationships/image" Target="../media/image153.png"/><Relationship Id="rId78" Type="http://schemas.openxmlformats.org/officeDocument/2006/relationships/customXml" Target="../ink/ink120.xml"/><Relationship Id="rId81" Type="http://schemas.openxmlformats.org/officeDocument/2006/relationships/image" Target="../media/image157.png"/><Relationship Id="rId4" Type="http://schemas.openxmlformats.org/officeDocument/2006/relationships/customXml" Target="../ink/ink83.xml"/><Relationship Id="rId9" Type="http://schemas.openxmlformats.org/officeDocument/2006/relationships/image" Target="../media/image121.png"/><Relationship Id="rId13" Type="http://schemas.openxmlformats.org/officeDocument/2006/relationships/image" Target="../media/image123.png"/><Relationship Id="rId18" Type="http://schemas.openxmlformats.org/officeDocument/2006/relationships/customXml" Target="../ink/ink90.xml"/><Relationship Id="rId39" Type="http://schemas.openxmlformats.org/officeDocument/2006/relationships/image" Target="../media/image136.png"/><Relationship Id="rId34" Type="http://schemas.openxmlformats.org/officeDocument/2006/relationships/customXml" Target="../ink/ink98.xml"/><Relationship Id="rId50" Type="http://schemas.openxmlformats.org/officeDocument/2006/relationships/customXml" Target="../ink/ink106.xml"/><Relationship Id="rId55" Type="http://schemas.openxmlformats.org/officeDocument/2006/relationships/image" Target="../media/image144.png"/><Relationship Id="rId76" Type="http://schemas.openxmlformats.org/officeDocument/2006/relationships/customXml" Target="../ink/ink119.xml"/><Relationship Id="rId7" Type="http://schemas.openxmlformats.org/officeDocument/2006/relationships/image" Target="../media/image120.png"/><Relationship Id="rId71" Type="http://schemas.openxmlformats.org/officeDocument/2006/relationships/image" Target="../media/image152.png"/><Relationship Id="rId2" Type="http://schemas.openxmlformats.org/officeDocument/2006/relationships/notesSlide" Target="../notesSlides/notesSlide30.xml"/><Relationship Id="rId29" Type="http://schemas.openxmlformats.org/officeDocument/2006/relationships/image" Target="../media/image131.png"/><Relationship Id="rId24" Type="http://schemas.openxmlformats.org/officeDocument/2006/relationships/customXml" Target="../ink/ink93.xml"/><Relationship Id="rId40" Type="http://schemas.openxmlformats.org/officeDocument/2006/relationships/customXml" Target="../ink/ink101.xml"/><Relationship Id="rId45" Type="http://schemas.openxmlformats.org/officeDocument/2006/relationships/image" Target="../media/image139.png"/><Relationship Id="rId66" Type="http://schemas.openxmlformats.org/officeDocument/2006/relationships/customXml" Target="../ink/ink114.xml"/><Relationship Id="rId61" Type="http://schemas.openxmlformats.org/officeDocument/2006/relationships/image" Target="../media/image147.png"/><Relationship Id="rId82" Type="http://schemas.openxmlformats.org/officeDocument/2006/relationships/customXml" Target="../ink/ink122.xml"/></Relationships>
</file>

<file path=ppt/slides/_rels/slide31.xml.rels><?xml version="1.0" encoding="UTF-8" standalone="yes"?>
<Relationships xmlns="http://schemas.openxmlformats.org/package/2006/relationships"><Relationship Id="rId8" Type="http://schemas.openxmlformats.org/officeDocument/2006/relationships/customXml" Target="../ink/ink126.xml"/><Relationship Id="rId13" Type="http://schemas.openxmlformats.org/officeDocument/2006/relationships/image" Target="../media/image165.png"/><Relationship Id="rId18" Type="http://schemas.openxmlformats.org/officeDocument/2006/relationships/customXml" Target="../ink/ink131.xml"/><Relationship Id="rId3" Type="http://schemas.openxmlformats.org/officeDocument/2006/relationships/image" Target="../media/image95.png"/><Relationship Id="rId21" Type="http://schemas.openxmlformats.org/officeDocument/2006/relationships/image" Target="../media/image169.png"/><Relationship Id="rId7" Type="http://schemas.openxmlformats.org/officeDocument/2006/relationships/image" Target="../media/image162.png"/><Relationship Id="rId12" Type="http://schemas.openxmlformats.org/officeDocument/2006/relationships/customXml" Target="../ink/ink128.xml"/><Relationship Id="rId17" Type="http://schemas.openxmlformats.org/officeDocument/2006/relationships/image" Target="../media/image167.png"/><Relationship Id="rId25" Type="http://schemas.openxmlformats.org/officeDocument/2006/relationships/image" Target="../media/image171.png"/><Relationship Id="rId2" Type="http://schemas.openxmlformats.org/officeDocument/2006/relationships/notesSlide" Target="../notesSlides/notesSlide31.xml"/><Relationship Id="rId16" Type="http://schemas.openxmlformats.org/officeDocument/2006/relationships/customXml" Target="../ink/ink130.xml"/><Relationship Id="rId20" Type="http://schemas.openxmlformats.org/officeDocument/2006/relationships/customXml" Target="../ink/ink132.xml"/><Relationship Id="rId1" Type="http://schemas.openxmlformats.org/officeDocument/2006/relationships/slideLayout" Target="../slideLayouts/slideLayout2.xml"/><Relationship Id="rId6" Type="http://schemas.openxmlformats.org/officeDocument/2006/relationships/customXml" Target="../ink/ink125.xml"/><Relationship Id="rId11" Type="http://schemas.openxmlformats.org/officeDocument/2006/relationships/image" Target="../media/image164.png"/><Relationship Id="rId24" Type="http://schemas.openxmlformats.org/officeDocument/2006/relationships/customXml" Target="../ink/ink134.xml"/><Relationship Id="rId5" Type="http://schemas.openxmlformats.org/officeDocument/2006/relationships/image" Target="../media/image161.png"/><Relationship Id="rId15" Type="http://schemas.openxmlformats.org/officeDocument/2006/relationships/image" Target="../media/image166.png"/><Relationship Id="rId23" Type="http://schemas.openxmlformats.org/officeDocument/2006/relationships/image" Target="../media/image170.png"/><Relationship Id="rId10" Type="http://schemas.openxmlformats.org/officeDocument/2006/relationships/customXml" Target="../ink/ink127.xml"/><Relationship Id="rId19" Type="http://schemas.openxmlformats.org/officeDocument/2006/relationships/image" Target="../media/image168.png"/><Relationship Id="rId4" Type="http://schemas.openxmlformats.org/officeDocument/2006/relationships/customXml" Target="../ink/ink124.xml"/><Relationship Id="rId9" Type="http://schemas.openxmlformats.org/officeDocument/2006/relationships/image" Target="../media/image163.png"/><Relationship Id="rId14" Type="http://schemas.openxmlformats.org/officeDocument/2006/relationships/customXml" Target="../ink/ink129.xml"/><Relationship Id="rId22" Type="http://schemas.openxmlformats.org/officeDocument/2006/relationships/customXml" Target="../ink/ink133.xml"/></Relationships>
</file>

<file path=ppt/slides/_rels/slide32.xml.rels><?xml version="1.0" encoding="UTF-8" standalone="yes"?>
<Relationships xmlns="http://schemas.openxmlformats.org/package/2006/relationships"><Relationship Id="rId8" Type="http://schemas.openxmlformats.org/officeDocument/2006/relationships/customXml" Target="../ink/ink137.xml"/><Relationship Id="rId13" Type="http://schemas.openxmlformats.org/officeDocument/2006/relationships/image" Target="../media/image177.png"/><Relationship Id="rId3" Type="http://schemas.openxmlformats.org/officeDocument/2006/relationships/image" Target="../media/image96.png"/><Relationship Id="rId7" Type="http://schemas.openxmlformats.org/officeDocument/2006/relationships/image" Target="../media/image174.png"/><Relationship Id="rId12" Type="http://schemas.openxmlformats.org/officeDocument/2006/relationships/customXml" Target="../ink/ink13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ustomXml" Target="../ink/ink136.xml"/><Relationship Id="rId11" Type="http://schemas.openxmlformats.org/officeDocument/2006/relationships/image" Target="../media/image176.png"/><Relationship Id="rId5" Type="http://schemas.openxmlformats.org/officeDocument/2006/relationships/image" Target="../media/image173.png"/><Relationship Id="rId10" Type="http://schemas.openxmlformats.org/officeDocument/2006/relationships/customXml" Target="../ink/ink138.xml"/><Relationship Id="rId4" Type="http://schemas.openxmlformats.org/officeDocument/2006/relationships/customXml" Target="../ink/ink135.xml"/><Relationship Id="rId9" Type="http://schemas.openxmlformats.org/officeDocument/2006/relationships/image" Target="../media/image175.png"/></Relationships>
</file>

<file path=ppt/slides/_rels/slide33.xml.rels><?xml version="1.0" encoding="UTF-8" standalone="yes"?>
<Relationships xmlns="http://schemas.openxmlformats.org/package/2006/relationships"><Relationship Id="rId3" Type="http://schemas.openxmlformats.org/officeDocument/2006/relationships/image" Target="../media/image97.tif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20.png"/><Relationship Id="rId4" Type="http://schemas.openxmlformats.org/officeDocument/2006/relationships/customXml" Target="../ink/ink140.xml"/></Relationships>
</file>

<file path=ppt/slides/_rels/slide35.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customXml" Target="../ink/ink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2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tiff"/><Relationship Id="rId11" Type="http://schemas.openxmlformats.org/officeDocument/2006/relationships/customXml" Target="../ink/ink10.xml"/><Relationship Id="rId5" Type="http://schemas.openxmlformats.org/officeDocument/2006/relationships/image" Target="../media/image13.png"/><Relationship Id="rId10" Type="http://schemas.openxmlformats.org/officeDocument/2006/relationships/image" Target="../media/image17.tiff"/><Relationship Id="rId4" Type="http://schemas.openxmlformats.org/officeDocument/2006/relationships/image" Target="../media/image12.png"/><Relationship Id="rId9" Type="http://schemas.openxmlformats.org/officeDocument/2006/relationships/image" Target="../media/image16.tiff"/></Relationships>
</file>

<file path=ppt/slides/_rels/slide7.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a:t>The Internet</a:t>
            </a:r>
            <a:br>
              <a:rPr lang="en-US" dirty="0"/>
            </a:br>
            <a:r>
              <a:rPr lang="en-US" sz="2000" b="0" dirty="0"/>
              <a:t>CSE 120, Winter 2020</a:t>
            </a:r>
          </a:p>
        </p:txBody>
      </p:sp>
      <p:sp>
        <p:nvSpPr>
          <p:cNvPr id="9219" name="Subtitle 2"/>
          <p:cNvSpPr>
            <a:spLocks noGrp="1"/>
          </p:cNvSpPr>
          <p:nvPr>
            <p:ph type="subTitle" idx="1"/>
            <p:custDataLst>
              <p:tags r:id="rId2"/>
            </p:custDataLst>
          </p:nvPr>
        </p:nvSpPr>
        <p:spPr>
          <a:xfrm>
            <a:off x="304800" y="1737360"/>
            <a:ext cx="8366760" cy="1097280"/>
          </a:xfrm>
        </p:spPr>
        <p:txBody>
          <a:bodyPr>
            <a:normAutofit/>
          </a:bodyPr>
          <a:lstStyle/>
          <a:p>
            <a:pPr algn="l"/>
            <a:r>
              <a:rPr lang="en-US" sz="2000" b="1" dirty="0"/>
              <a:t>Instructor: 	Teaching Assistants:</a:t>
            </a:r>
          </a:p>
          <a:p>
            <a:pPr algn="l"/>
            <a:r>
              <a:rPr lang="en-US" sz="2000" dirty="0"/>
              <a:t>Sam Wolfson	</a:t>
            </a:r>
            <a:r>
              <a:rPr lang="en-US" sz="2000" dirty="0" err="1"/>
              <a:t>Yae</a:t>
            </a:r>
            <a:r>
              <a:rPr lang="en-US" sz="2000" dirty="0"/>
              <a:t> Kubota	</a:t>
            </a:r>
            <a:r>
              <a:rPr lang="en-US" sz="2000" dirty="0" err="1"/>
              <a:t>Eunia</a:t>
            </a:r>
            <a:r>
              <a:rPr lang="en-US" sz="2000" dirty="0"/>
              <a:t> Lee	Erika Wolfe</a:t>
            </a:r>
          </a:p>
        </p:txBody>
      </p:sp>
      <p:sp>
        <p:nvSpPr>
          <p:cNvPr id="8" name="TextBox 7"/>
          <p:cNvSpPr txBox="1"/>
          <p:nvPr/>
        </p:nvSpPr>
        <p:spPr>
          <a:xfrm>
            <a:off x="281940" y="3084685"/>
            <a:ext cx="8412480" cy="340093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CenturyLink, Frontier took FCC cash, failed to deploy all required broadband</a:t>
            </a:r>
          </a:p>
          <a:p>
            <a:pPr>
              <a:spcBef>
                <a:spcPts val="600"/>
              </a:spcBef>
            </a:pPr>
            <a:r>
              <a:rPr lang="en-US" dirty="0">
                <a:latin typeface="Times New Roman" panose="02020603050405020304" pitchFamily="18" charset="0"/>
                <a:cs typeface="Times New Roman" panose="02020603050405020304" pitchFamily="18" charset="0"/>
              </a:rPr>
              <a:t>“CenturyLink and Frontier Communications have apparently failed to meet broadband-deployment requirements in numerous states where they are receiving government funding to expand their networks in rural areas.”</a:t>
            </a:r>
          </a:p>
          <a:p>
            <a:pPr>
              <a:spcBef>
                <a:spcPts val="600"/>
              </a:spcBef>
            </a:pPr>
            <a:r>
              <a:rPr lang="en-US" dirty="0">
                <a:latin typeface="Times New Roman" panose="02020603050405020304" pitchFamily="18" charset="0"/>
                <a:cs typeface="Times New Roman" panose="02020603050405020304" pitchFamily="18" charset="0"/>
              </a:rPr>
              <a:t>“CenturyLink and Frontier were among 10 ISPs that accepted funding in the FCC's 2015 Connect America Fund auction in exchange for promises to deploy Internet service with speeds of at least 10Mbps downstream and 1Mbps upstream. CenturyLink is receiving $505.7 million in annual support for six years to deploy service to 1,174,142 homes and businesses in 33 states.”</a:t>
            </a:r>
            <a:endParaRPr lang="en-US" sz="1800"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hlinkClick r:id="rId5"/>
              </a:rPr>
              <a:t>https://arstechnica.com/tech-policy/2020/01/centurylink-frontier-took-fcc-cash-failed-to-deploy-all-required-broadband/</a:t>
            </a:r>
            <a:r>
              <a:rPr lang="en-US" dirty="0">
                <a:latin typeface="Calibri" panose="020F0502020204030204" pitchFamily="34" charset="0"/>
                <a:cs typeface="Calibri" panose="020F0502020204030204" pitchFamily="34" charset="0"/>
              </a:rPr>
              <a:t> </a:t>
            </a:r>
            <a:endParaRPr lang="en-US" b="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9D08F765-D1D3-1C47-AA62-E1E73C1F016F}"/>
                  </a:ext>
                </a:extLst>
              </p14:cNvPr>
              <p14:cNvContentPartPr/>
              <p14:nvPr/>
            </p14:nvContentPartPr>
            <p14:xfrm>
              <a:off x="4970520" y="641160"/>
              <a:ext cx="3652920" cy="601200"/>
            </p14:xfrm>
          </p:contentPart>
        </mc:Choice>
        <mc:Fallback xmlns="">
          <p:pic>
            <p:nvPicPr>
              <p:cNvPr id="2" name="Ink 1">
                <a:extLst>
                  <a:ext uri="{FF2B5EF4-FFF2-40B4-BE49-F238E27FC236}">
                    <a16:creationId xmlns:a16="http://schemas.microsoft.com/office/drawing/2014/main" id="{9D08F765-D1D3-1C47-AA62-E1E73C1F016F}"/>
                  </a:ext>
                </a:extLst>
              </p:cNvPr>
              <p:cNvPicPr/>
              <p:nvPr/>
            </p:nvPicPr>
            <p:blipFill>
              <a:blip r:embed="rId7"/>
              <a:stretch>
                <a:fillRect/>
              </a:stretch>
            </p:blipFill>
            <p:spPr>
              <a:xfrm>
                <a:off x="4961160" y="631800"/>
                <a:ext cx="3671640" cy="619920"/>
              </a:xfrm>
              <a:prstGeom prst="rect">
                <a:avLst/>
              </a:prstGeom>
            </p:spPr>
          </p:pic>
        </mc:Fallback>
      </mc:AlternateContent>
    </p:spTree>
    <p:extLst>
      <p:ext uri="{BB962C8B-B14F-4D97-AF65-F5344CB8AC3E}">
        <p14:creationId xmlns:p14="http://schemas.microsoft.com/office/powerpoint/2010/main" val="280184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Accessibility</a:t>
            </a:r>
          </a:p>
        </p:txBody>
      </p:sp>
      <p:sp>
        <p:nvSpPr>
          <p:cNvPr id="3" name="Content Placeholder 2"/>
          <p:cNvSpPr>
            <a:spLocks noGrp="1"/>
          </p:cNvSpPr>
          <p:nvPr>
            <p:ph idx="1"/>
          </p:nvPr>
        </p:nvSpPr>
        <p:spPr/>
        <p:txBody>
          <a:bodyPr/>
          <a:lstStyle/>
          <a:p>
            <a:r>
              <a:rPr lang="en-US" dirty="0"/>
              <a:t>Can now get Internet almost anywhere:</a:t>
            </a:r>
          </a:p>
          <a:p>
            <a:pPr lvl="1"/>
            <a:r>
              <a:rPr lang="en-US" dirty="0"/>
              <a:t>On a bus</a:t>
            </a:r>
          </a:p>
          <a:p>
            <a:pPr lvl="1"/>
            <a:r>
              <a:rPr lang="en-US" dirty="0"/>
              <a:t>On a plane</a:t>
            </a:r>
          </a:p>
          <a:p>
            <a:pPr lvl="1"/>
            <a:r>
              <a:rPr lang="en-US" dirty="0"/>
              <a:t>On a mountain</a:t>
            </a:r>
          </a:p>
          <a:p>
            <a:pPr lvl="1"/>
            <a:r>
              <a:rPr lang="en-US" dirty="0"/>
              <a:t>In outer space</a:t>
            </a:r>
          </a:p>
        </p:txBody>
      </p:sp>
      <p:sp>
        <p:nvSpPr>
          <p:cNvPr id="4" name="Slide Number Placeholder 3"/>
          <p:cNvSpPr>
            <a:spLocks noGrp="1"/>
          </p:cNvSpPr>
          <p:nvPr>
            <p:ph type="sldNum" sz="quarter" idx="10"/>
          </p:nvPr>
        </p:nvSpPr>
        <p:spPr/>
        <p:txBody>
          <a:bodyPr/>
          <a:lstStyle/>
          <a:p>
            <a:fld id="{B33B70AA-F8E5-4A91-98A9-9375775EC2AC}" type="slidenum">
              <a:rPr lang="en-US" smtClean="0"/>
              <a:t>10</a:t>
            </a:fld>
            <a:endParaRPr lang="en-US"/>
          </a:p>
        </p:txBody>
      </p:sp>
      <p:grpSp>
        <p:nvGrpSpPr>
          <p:cNvPr id="5" name="Group 4"/>
          <p:cNvGrpSpPr>
            <a:grpSpLocks noChangeAspect="1"/>
          </p:cNvGrpSpPr>
          <p:nvPr/>
        </p:nvGrpSpPr>
        <p:grpSpPr>
          <a:xfrm>
            <a:off x="6756894" y="1943291"/>
            <a:ext cx="1439727" cy="1473127"/>
            <a:chOff x="5496344" y="2398764"/>
            <a:chExt cx="893668" cy="91440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842" t="4285" r="14962" b="4393"/>
            <a:stretch/>
          </p:blipFill>
          <p:spPr>
            <a:xfrm>
              <a:off x="5496344" y="2398764"/>
              <a:ext cx="630990" cy="914400"/>
            </a:xfrm>
            <a:prstGeom prst="rect">
              <a:avLst/>
            </a:prstGeom>
          </p:spPr>
        </p:pic>
        <p:sp>
          <p:nvSpPr>
            <p:cNvPr id="7" name="TextBox 6"/>
            <p:cNvSpPr txBox="1"/>
            <p:nvPr/>
          </p:nvSpPr>
          <p:spPr>
            <a:xfrm rot="5400000">
              <a:off x="5840385" y="2731787"/>
              <a:ext cx="850898" cy="248356"/>
            </a:xfrm>
            <a:prstGeom prst="rect">
              <a:avLst/>
            </a:prstGeom>
            <a:noFill/>
          </p:spPr>
          <p:txBody>
            <a:bodyPr wrap="none" rtlCol="0">
              <a:spAutoFit/>
            </a:bodyPr>
            <a:lstStyle/>
            <a:p>
              <a:pPr algn="ctr"/>
              <a:r>
                <a:rPr lang="en-US" sz="2000" dirty="0">
                  <a:solidFill>
                    <a:schemeClr val="tx1"/>
                  </a:solidFill>
                  <a:latin typeface="Calibri" panose="020F0502020204030204" pitchFamily="34" charset="0"/>
                  <a:cs typeface="Calibri" panose="020F0502020204030204" pitchFamily="34" charset="0"/>
                </a:rPr>
                <a:t>united.com</a:t>
              </a:r>
            </a:p>
          </p:txBody>
        </p:sp>
      </p:grpSp>
      <p:grpSp>
        <p:nvGrpSpPr>
          <p:cNvPr id="8" name="Group 7"/>
          <p:cNvGrpSpPr>
            <a:grpSpLocks noChangeAspect="1"/>
          </p:cNvGrpSpPr>
          <p:nvPr/>
        </p:nvGrpSpPr>
        <p:grpSpPr>
          <a:xfrm>
            <a:off x="4376421" y="1994444"/>
            <a:ext cx="1398953" cy="1473127"/>
            <a:chOff x="5521654" y="1235308"/>
            <a:chExt cx="868358" cy="91440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4962" t="16335" r="38262" b="3705"/>
            <a:stretch/>
          </p:blipFill>
          <p:spPr>
            <a:xfrm>
              <a:off x="5521654" y="1235308"/>
              <a:ext cx="605680" cy="914400"/>
            </a:xfrm>
            <a:prstGeom prst="rect">
              <a:avLst/>
            </a:prstGeom>
          </p:spPr>
        </p:pic>
        <p:sp>
          <p:nvSpPr>
            <p:cNvPr id="10" name="TextBox 9"/>
            <p:cNvSpPr txBox="1"/>
            <p:nvPr/>
          </p:nvSpPr>
          <p:spPr>
            <a:xfrm rot="5400000">
              <a:off x="5834335" y="1568329"/>
              <a:ext cx="862998" cy="248356"/>
            </a:xfrm>
            <a:prstGeom prst="rect">
              <a:avLst/>
            </a:prstGeom>
            <a:noFill/>
          </p:spPr>
          <p:txBody>
            <a:bodyPr wrap="none" rtlCol="0">
              <a:spAutoFit/>
            </a:bodyPr>
            <a:lstStyle/>
            <a:p>
              <a:pPr algn="ctr"/>
              <a:r>
                <a:rPr lang="en-US" sz="2000" dirty="0" err="1">
                  <a:solidFill>
                    <a:schemeClr val="tx1"/>
                  </a:solidFill>
                  <a:latin typeface="Calibri" panose="020F0502020204030204" pitchFamily="34" charset="0"/>
                  <a:cs typeface="Calibri" panose="020F0502020204030204" pitchFamily="34" charset="0"/>
                  <a:hlinkClick r:id="rId5"/>
                </a:rPr>
                <a:t>StarTribune</a:t>
              </a:r>
              <a:endParaRPr lang="en-US" sz="2000" dirty="0">
                <a:solidFill>
                  <a:schemeClr val="tx1"/>
                </a:solidFill>
                <a:latin typeface="Calibri" panose="020F0502020204030204" pitchFamily="34" charset="0"/>
                <a:cs typeface="Calibri" panose="020F0502020204030204" pitchFamily="34" charset="0"/>
              </a:endParaRPr>
            </a:p>
          </p:txBody>
        </p:sp>
      </p:grpSp>
      <p:grpSp>
        <p:nvGrpSpPr>
          <p:cNvPr id="11" name="Group 10"/>
          <p:cNvGrpSpPr>
            <a:grpSpLocks noChangeAspect="1"/>
          </p:cNvGrpSpPr>
          <p:nvPr/>
        </p:nvGrpSpPr>
        <p:grpSpPr>
          <a:xfrm>
            <a:off x="1260274" y="3840612"/>
            <a:ext cx="3429893" cy="2651628"/>
            <a:chOff x="476823" y="2970124"/>
            <a:chExt cx="2129005" cy="1645920"/>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0673" r="34635" b="53629"/>
            <a:stretch/>
          </p:blipFill>
          <p:spPr>
            <a:xfrm>
              <a:off x="476823" y="2970124"/>
              <a:ext cx="1875182" cy="1645920"/>
            </a:xfrm>
            <a:prstGeom prst="rect">
              <a:avLst/>
            </a:prstGeom>
          </p:spPr>
        </p:pic>
        <p:sp>
          <p:nvSpPr>
            <p:cNvPr id="13" name="TextBox 12"/>
            <p:cNvSpPr txBox="1"/>
            <p:nvPr/>
          </p:nvSpPr>
          <p:spPr>
            <a:xfrm rot="5400000">
              <a:off x="2083543" y="3668906"/>
              <a:ext cx="796213" cy="248357"/>
            </a:xfrm>
            <a:prstGeom prst="rect">
              <a:avLst/>
            </a:prstGeom>
            <a:noFill/>
          </p:spPr>
          <p:txBody>
            <a:bodyPr wrap="none" rtlCol="0">
              <a:spAutoFit/>
            </a:bodyPr>
            <a:lstStyle/>
            <a:p>
              <a:pPr algn="ctr"/>
              <a:r>
                <a:rPr lang="en-US" sz="2000" dirty="0">
                  <a:solidFill>
                    <a:schemeClr val="tx1"/>
                  </a:solidFill>
                  <a:latin typeface="Calibri" panose="020F0502020204030204" pitchFamily="34" charset="0"/>
                  <a:cs typeface="Calibri" panose="020F0502020204030204" pitchFamily="34" charset="0"/>
                  <a:hlinkClick r:id="rId7"/>
                </a:rPr>
                <a:t>Slash Gear</a:t>
              </a:r>
              <a:endParaRPr lang="en-US" sz="2000" dirty="0">
                <a:solidFill>
                  <a:schemeClr val="tx1"/>
                </a:solidFill>
                <a:latin typeface="Calibri" panose="020F0502020204030204" pitchFamily="34" charset="0"/>
                <a:cs typeface="Calibri" panose="020F0502020204030204" pitchFamily="34" charset="0"/>
              </a:endParaRPr>
            </a:p>
          </p:txBody>
        </p:sp>
      </p:grpSp>
      <p:grpSp>
        <p:nvGrpSpPr>
          <p:cNvPr id="14" name="Group 13"/>
          <p:cNvGrpSpPr>
            <a:grpSpLocks noChangeAspect="1"/>
          </p:cNvGrpSpPr>
          <p:nvPr/>
        </p:nvGrpSpPr>
        <p:grpSpPr>
          <a:xfrm>
            <a:off x="5075898" y="3840612"/>
            <a:ext cx="3687102" cy="2651628"/>
            <a:chOff x="3735911" y="2921453"/>
            <a:chExt cx="2288659" cy="1645920"/>
          </a:xfrm>
        </p:grpSpPr>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r="38068" b="10553"/>
            <a:stretch/>
          </p:blipFill>
          <p:spPr>
            <a:xfrm>
              <a:off x="3735911" y="2921453"/>
              <a:ext cx="2025982" cy="1645920"/>
            </a:xfrm>
            <a:prstGeom prst="rect">
              <a:avLst/>
            </a:prstGeom>
          </p:spPr>
        </p:pic>
        <p:sp>
          <p:nvSpPr>
            <p:cNvPr id="16" name="TextBox 15"/>
            <p:cNvSpPr txBox="1"/>
            <p:nvPr/>
          </p:nvSpPr>
          <p:spPr>
            <a:xfrm rot="5400000">
              <a:off x="5663060" y="3620236"/>
              <a:ext cx="474664" cy="248356"/>
            </a:xfrm>
            <a:prstGeom prst="rect">
              <a:avLst/>
            </a:prstGeom>
            <a:noFill/>
          </p:spPr>
          <p:txBody>
            <a:bodyPr wrap="none" rtlCol="0">
              <a:spAutoFit/>
            </a:bodyPr>
            <a:lstStyle/>
            <a:p>
              <a:pPr algn="ctr"/>
              <a:r>
                <a:rPr lang="en-US" sz="2000" dirty="0">
                  <a:solidFill>
                    <a:schemeClr val="tx1"/>
                  </a:solidFill>
                  <a:latin typeface="Calibri" panose="020F0502020204030204" pitchFamily="34" charset="0"/>
                  <a:cs typeface="Calibri" panose="020F0502020204030204" pitchFamily="34" charset="0"/>
                </a:rPr>
                <a:t>NASA</a:t>
              </a:r>
            </a:p>
          </p:txBody>
        </p:sp>
      </p:grpSp>
    </p:spTree>
    <p:extLst>
      <p:ext uri="{BB962C8B-B14F-4D97-AF65-F5344CB8AC3E}">
        <p14:creationId xmlns:p14="http://schemas.microsoft.com/office/powerpoint/2010/main" val="175920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Today (well, sort of)</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875" y="1362456"/>
            <a:ext cx="8366125" cy="4292185"/>
          </a:xfrm>
        </p:spPr>
      </p:pic>
      <p:sp>
        <p:nvSpPr>
          <p:cNvPr id="4" name="Slide Number Placeholder 3"/>
          <p:cNvSpPr>
            <a:spLocks noGrp="1"/>
          </p:cNvSpPr>
          <p:nvPr>
            <p:ph type="sldNum" sz="quarter" idx="10"/>
          </p:nvPr>
        </p:nvSpPr>
        <p:spPr/>
        <p:txBody>
          <a:bodyPr/>
          <a:lstStyle/>
          <a:p>
            <a:fld id="{B33B70AA-F8E5-4A91-98A9-9375775EC2AC}" type="slidenum">
              <a:rPr lang="en-US" smtClean="0"/>
              <a:t>11</a:t>
            </a:fld>
            <a:endParaRPr lang="en-US"/>
          </a:p>
        </p:txBody>
      </p:sp>
      <p:sp>
        <p:nvSpPr>
          <p:cNvPr id="5" name="TextBox 4"/>
          <p:cNvSpPr txBox="1"/>
          <p:nvPr/>
        </p:nvSpPr>
        <p:spPr>
          <a:xfrm>
            <a:off x="396875" y="5577840"/>
            <a:ext cx="8366760" cy="1097280"/>
          </a:xfrm>
          <a:prstGeom prst="rect">
            <a:avLst/>
          </a:prstGeom>
          <a:noFill/>
        </p:spPr>
        <p:txBody>
          <a:bodyPr wrap="square" rtlCol="0">
            <a:spAutoFit/>
          </a:bodyPr>
          <a:lstStyle/>
          <a:p>
            <a:pPr marL="68263"/>
            <a:r>
              <a:rPr lang="en-US" sz="2400" dirty="0">
                <a:solidFill>
                  <a:schemeClr val="tx1"/>
                </a:solidFill>
                <a:latin typeface="Calibri" panose="020F0502020204030204" pitchFamily="34" charset="0"/>
                <a:cs typeface="Calibri" panose="020F0502020204030204" pitchFamily="34" charset="0"/>
              </a:rPr>
              <a:t>Internet Usage as a Percentage of Population (2015)</a:t>
            </a:r>
          </a:p>
          <a:p>
            <a:pPr marL="68263"/>
            <a:r>
              <a:rPr lang="en-US" sz="1000" dirty="0">
                <a:solidFill>
                  <a:schemeClr val="tx1"/>
                </a:solidFill>
                <a:latin typeface="Calibri" panose="020F0502020204030204" pitchFamily="34" charset="0"/>
                <a:cs typeface="Calibri" panose="020F0502020204030204" pitchFamily="34" charset="0"/>
              </a:rPr>
              <a:t>By Jeff Ogden (W163) - Own work, based on figures from the Wikipedia: List of countries by number of Internet users article in the English Wikipedia, which is in turn based on figures from the International Telecommunications Union (ITU) for 2010 (updated to use figures for 2012 on 28 June 2013). The source code of this SVG is valid. This vector image was created with a text editor. This vector image includes elements that have been taken or adapted from this:  BlankMap-World6.svg., CC BY-SA 3.0, https://commons.wikimedia.org/w/index.php?curid=19202338</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128D1EC-4977-894D-8324-7F7BE25CE78E}"/>
                  </a:ext>
                </a:extLst>
              </p14:cNvPr>
              <p14:cNvContentPartPr/>
              <p14:nvPr/>
            </p14:nvContentPartPr>
            <p14:xfrm>
              <a:off x="739800" y="2147400"/>
              <a:ext cx="1299960" cy="1414080"/>
            </p14:xfrm>
          </p:contentPart>
        </mc:Choice>
        <mc:Fallback xmlns="">
          <p:pic>
            <p:nvPicPr>
              <p:cNvPr id="3" name="Ink 2">
                <a:extLst>
                  <a:ext uri="{FF2B5EF4-FFF2-40B4-BE49-F238E27FC236}">
                    <a16:creationId xmlns:a16="http://schemas.microsoft.com/office/drawing/2014/main" id="{4128D1EC-4977-894D-8324-7F7BE25CE78E}"/>
                  </a:ext>
                </a:extLst>
              </p:cNvPr>
              <p:cNvPicPr/>
              <p:nvPr/>
            </p:nvPicPr>
            <p:blipFill>
              <a:blip r:embed="rId5"/>
              <a:stretch>
                <a:fillRect/>
              </a:stretch>
            </p:blipFill>
            <p:spPr>
              <a:xfrm>
                <a:off x="730440" y="2138040"/>
                <a:ext cx="1318680" cy="1432800"/>
              </a:xfrm>
              <a:prstGeom prst="rect">
                <a:avLst/>
              </a:prstGeom>
            </p:spPr>
          </p:pic>
        </mc:Fallback>
      </mc:AlternateContent>
    </p:spTree>
    <p:extLst>
      <p:ext uri="{BB962C8B-B14F-4D97-AF65-F5344CB8AC3E}">
        <p14:creationId xmlns:p14="http://schemas.microsoft.com/office/powerpoint/2010/main" val="74267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Today</a:t>
            </a:r>
          </a:p>
        </p:txBody>
      </p:sp>
      <p:sp>
        <p:nvSpPr>
          <p:cNvPr id="4" name="Slide Number Placeholder 3"/>
          <p:cNvSpPr>
            <a:spLocks noGrp="1"/>
          </p:cNvSpPr>
          <p:nvPr>
            <p:ph type="sldNum" sz="quarter" idx="10"/>
          </p:nvPr>
        </p:nvSpPr>
        <p:spPr/>
        <p:txBody>
          <a:bodyPr/>
          <a:lstStyle/>
          <a:p>
            <a:fld id="{B33B70AA-F8E5-4A91-98A9-9375775EC2AC}" type="slidenum">
              <a:rPr lang="en-US" smtClean="0"/>
              <a:t>12</a:t>
            </a:fld>
            <a:endParaRPr lang="en-US"/>
          </a:p>
        </p:txBody>
      </p:sp>
      <p:sp>
        <p:nvSpPr>
          <p:cNvPr id="5" name="TextBox 4"/>
          <p:cNvSpPr txBox="1"/>
          <p:nvPr/>
        </p:nvSpPr>
        <p:spPr>
          <a:xfrm>
            <a:off x="396875" y="5943600"/>
            <a:ext cx="8366760" cy="615553"/>
          </a:xfrm>
          <a:prstGeom prst="rect">
            <a:avLst/>
          </a:prstGeom>
          <a:noFill/>
        </p:spPr>
        <p:txBody>
          <a:bodyPr wrap="square" rtlCol="0">
            <a:spAutoFit/>
          </a:bodyPr>
          <a:lstStyle/>
          <a:p>
            <a:pPr marL="68263"/>
            <a:r>
              <a:rPr lang="en-US" sz="2400" dirty="0">
                <a:solidFill>
                  <a:schemeClr val="tx1"/>
                </a:solidFill>
                <a:latin typeface="Calibri" panose="020F0502020204030204" pitchFamily="34" charset="0"/>
                <a:cs typeface="Calibri" panose="020F0502020204030204" pitchFamily="34" charset="0"/>
              </a:rPr>
              <a:t>Internet users per 100 inhabitants</a:t>
            </a:r>
          </a:p>
          <a:p>
            <a:pPr marL="68263"/>
            <a:r>
              <a:rPr lang="en-US" sz="1000" dirty="0">
                <a:latin typeface="Calibri" panose="020F0502020204030204" pitchFamily="34" charset="0"/>
                <a:cs typeface="Calibri" panose="020F0502020204030204" pitchFamily="34" charset="0"/>
              </a:rPr>
              <a:t>By Jeff Ogden (W163) and Jim Scarborough (Ke4roh) - Own work, CC BY-SA 3.0, https://commons.wikimedia.org/w/index.php?curid=18972898</a:t>
            </a:r>
            <a:endParaRPr lang="en-US" sz="1000" dirty="0">
              <a:solidFill>
                <a:schemeClr val="tx1"/>
              </a:solidFill>
              <a:latin typeface="Calibri" panose="020F0502020204030204" pitchFamily="34" charset="0"/>
              <a:cs typeface="Calibri" panose="020F0502020204030204" pitchFamily="34"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2437" y="1371600"/>
            <a:ext cx="5715000" cy="4572000"/>
          </a:xfrm>
        </p:spPr>
      </p:pic>
    </p:spTree>
    <p:extLst>
      <p:ext uri="{BB962C8B-B14F-4D97-AF65-F5344CB8AC3E}">
        <p14:creationId xmlns:p14="http://schemas.microsoft.com/office/powerpoint/2010/main" val="114123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Networks</a:t>
            </a:r>
          </a:p>
          <a:p>
            <a:r>
              <a:rPr lang="en-US" b="1" dirty="0">
                <a:solidFill>
                  <a:srgbClr val="4B2A85"/>
                </a:solidFill>
              </a:rPr>
              <a:t>Growth of the Internet</a:t>
            </a:r>
          </a:p>
          <a:p>
            <a:r>
              <a:rPr lang="en-US" dirty="0"/>
              <a:t>Sending Information</a:t>
            </a:r>
          </a:p>
          <a:p>
            <a:r>
              <a:rPr lang="en-US" dirty="0"/>
              <a:t>Encryption</a:t>
            </a:r>
          </a:p>
          <a:p>
            <a:r>
              <a:rPr lang="en-US" dirty="0"/>
              <a:t>Data Storage</a:t>
            </a:r>
          </a:p>
          <a:p>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13</a:t>
            </a:fld>
            <a:endParaRPr lang="en-US"/>
          </a:p>
        </p:txBody>
      </p:sp>
    </p:spTree>
    <p:extLst>
      <p:ext uri="{BB962C8B-B14F-4D97-AF65-F5344CB8AC3E}">
        <p14:creationId xmlns:p14="http://schemas.microsoft.com/office/powerpoint/2010/main" val="124223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DoD and Computer Networks</a:t>
            </a:r>
          </a:p>
        </p:txBody>
      </p:sp>
      <p:sp>
        <p:nvSpPr>
          <p:cNvPr id="3" name="Content Placeholder 2"/>
          <p:cNvSpPr>
            <a:spLocks noGrp="1"/>
          </p:cNvSpPr>
          <p:nvPr>
            <p:ph idx="1"/>
          </p:nvPr>
        </p:nvSpPr>
        <p:spPr/>
        <p:txBody>
          <a:bodyPr/>
          <a:lstStyle/>
          <a:p>
            <a:r>
              <a:rPr lang="en-US" sz="2400" dirty="0"/>
              <a:t>The Department of Defense (DoD) observed that central offices made communication network vulnerable to attack</a:t>
            </a:r>
          </a:p>
          <a:p>
            <a:pPr lvl="1"/>
            <a:r>
              <a:rPr lang="en-US" sz="2000" dirty="0"/>
              <a:t>1950s – The Cold War</a:t>
            </a:r>
          </a:p>
          <a:p>
            <a:pPr lvl="1"/>
            <a:r>
              <a:rPr lang="en-US" sz="2000" dirty="0"/>
              <a:t>Can we build a more robust, </a:t>
            </a:r>
            <a:r>
              <a:rPr lang="en-US" sz="2000" dirty="0">
                <a:solidFill>
                  <a:srgbClr val="FF0000"/>
                </a:solidFill>
              </a:rPr>
              <a:t>decentralized</a:t>
            </a:r>
            <a:r>
              <a:rPr lang="en-US" sz="2000" dirty="0"/>
              <a:t> system?</a:t>
            </a:r>
          </a:p>
        </p:txBody>
      </p:sp>
      <p:sp>
        <p:nvSpPr>
          <p:cNvPr id="4" name="Slide Number Placeholder 3"/>
          <p:cNvSpPr>
            <a:spLocks noGrp="1"/>
          </p:cNvSpPr>
          <p:nvPr>
            <p:ph type="sldNum" sz="quarter" idx="10"/>
          </p:nvPr>
        </p:nvSpPr>
        <p:spPr/>
        <p:txBody>
          <a:bodyPr/>
          <a:lstStyle/>
          <a:p>
            <a:fld id="{B33B70AA-F8E5-4A91-98A9-9375775EC2AC}" type="slidenum">
              <a:rPr lang="en-US" smtClean="0"/>
              <a:t>14</a:t>
            </a:fld>
            <a:endParaRPr lang="en-US"/>
          </a:p>
        </p:txBody>
      </p:sp>
      <p:sp>
        <p:nvSpPr>
          <p:cNvPr id="6" name="TextBox 5"/>
          <p:cNvSpPr txBox="1"/>
          <p:nvPr/>
        </p:nvSpPr>
        <p:spPr>
          <a:xfrm>
            <a:off x="7120329" y="4172143"/>
            <a:ext cx="1564852" cy="1323439"/>
          </a:xfrm>
          <a:prstGeom prst="rect">
            <a:avLst/>
          </a:prstGeom>
          <a:noFill/>
        </p:spPr>
        <p:txBody>
          <a:bodyPr wrap="none" rtlCol="0">
            <a:spAutoFit/>
          </a:bodyPr>
          <a:lstStyle/>
          <a:p>
            <a:r>
              <a:rPr lang="en" sz="1600" dirty="0">
                <a:solidFill>
                  <a:schemeClr val="tx1"/>
                </a:solidFill>
                <a:latin typeface="Calibri" panose="020F0502020204030204" pitchFamily="34" charset="0"/>
                <a:cs typeface="Calibri" panose="020F0502020204030204" pitchFamily="34" charset="0"/>
              </a:rPr>
              <a:t>Figure from </a:t>
            </a:r>
            <a:br>
              <a:rPr lang="en" sz="1600" dirty="0">
                <a:solidFill>
                  <a:schemeClr val="tx1"/>
                </a:solidFill>
                <a:latin typeface="Calibri" panose="020F0502020204030204" pitchFamily="34" charset="0"/>
                <a:cs typeface="Calibri" panose="020F0502020204030204" pitchFamily="34" charset="0"/>
              </a:rPr>
            </a:br>
            <a:r>
              <a:rPr lang="en" sz="1600" u="sng" dirty="0">
                <a:solidFill>
                  <a:schemeClr val="tx1"/>
                </a:solidFill>
                <a:latin typeface="Calibri" panose="020F0502020204030204" pitchFamily="34" charset="0"/>
                <a:cs typeface="Calibri" panose="020F0502020204030204" pitchFamily="34" charset="0"/>
                <a:hlinkClick r:id="rId3"/>
              </a:rPr>
              <a:t>Computer </a:t>
            </a:r>
            <a:br>
              <a:rPr lang="en" sz="1600" u="sng" dirty="0">
                <a:solidFill>
                  <a:schemeClr val="tx1"/>
                </a:solidFill>
                <a:latin typeface="Calibri" panose="020F0502020204030204" pitchFamily="34" charset="0"/>
                <a:cs typeface="Calibri" panose="020F0502020204030204" pitchFamily="34" charset="0"/>
                <a:hlinkClick r:id="rId3"/>
              </a:rPr>
            </a:br>
            <a:r>
              <a:rPr lang="en" sz="1600" u="sng" dirty="0">
                <a:solidFill>
                  <a:schemeClr val="tx1"/>
                </a:solidFill>
                <a:latin typeface="Calibri" panose="020F0502020204030204" pitchFamily="34" charset="0"/>
                <a:cs typeface="Calibri" panose="020F0502020204030204" pitchFamily="34" charset="0"/>
                <a:hlinkClick r:id="rId3"/>
              </a:rPr>
              <a:t>Networks by </a:t>
            </a:r>
            <a:br>
              <a:rPr lang="en" sz="1600" u="sng" dirty="0">
                <a:solidFill>
                  <a:schemeClr val="tx1"/>
                </a:solidFill>
                <a:latin typeface="Calibri" panose="020F0502020204030204" pitchFamily="34" charset="0"/>
                <a:cs typeface="Calibri" panose="020F0502020204030204" pitchFamily="34" charset="0"/>
                <a:hlinkClick r:id="rId3"/>
              </a:rPr>
            </a:br>
            <a:r>
              <a:rPr lang="en" sz="1600" u="sng" dirty="0">
                <a:solidFill>
                  <a:schemeClr val="tx1"/>
                </a:solidFill>
                <a:latin typeface="Calibri" panose="020F0502020204030204" pitchFamily="34" charset="0"/>
                <a:cs typeface="Calibri" panose="020F0502020204030204" pitchFamily="34" charset="0"/>
                <a:hlinkClick r:id="rId3"/>
              </a:rPr>
              <a:t>Tanenbaum and </a:t>
            </a:r>
            <a:br>
              <a:rPr lang="en" sz="1600" u="sng" dirty="0">
                <a:solidFill>
                  <a:schemeClr val="tx1"/>
                </a:solidFill>
                <a:latin typeface="Calibri" panose="020F0502020204030204" pitchFamily="34" charset="0"/>
                <a:cs typeface="Calibri" panose="020F0502020204030204" pitchFamily="34" charset="0"/>
                <a:hlinkClick r:id="rId3"/>
              </a:rPr>
            </a:br>
            <a:r>
              <a:rPr lang="en" sz="1600" u="sng" dirty="0">
                <a:solidFill>
                  <a:schemeClr val="tx1"/>
                </a:solidFill>
                <a:latin typeface="Calibri" panose="020F0502020204030204" pitchFamily="34" charset="0"/>
                <a:cs typeface="Calibri" panose="020F0502020204030204" pitchFamily="34" charset="0"/>
                <a:hlinkClick r:id="rId3"/>
              </a:rPr>
              <a:t>Wetherall</a:t>
            </a:r>
            <a:endParaRPr lang="en" sz="1600" dirty="0">
              <a:solidFill>
                <a:schemeClr val="tx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689" y="2911062"/>
            <a:ext cx="5120640" cy="3845603"/>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45B64E7-3EDA-2E44-A68B-46DBE6C21ED5}"/>
                  </a:ext>
                </a:extLst>
              </p14:cNvPr>
              <p14:cNvContentPartPr/>
              <p14:nvPr/>
            </p14:nvContentPartPr>
            <p14:xfrm>
              <a:off x="2990142" y="4133087"/>
              <a:ext cx="392760" cy="329400"/>
            </p14:xfrm>
          </p:contentPart>
        </mc:Choice>
        <mc:Fallback xmlns="">
          <p:pic>
            <p:nvPicPr>
              <p:cNvPr id="8" name="Ink 7">
                <a:extLst>
                  <a:ext uri="{FF2B5EF4-FFF2-40B4-BE49-F238E27FC236}">
                    <a16:creationId xmlns:a16="http://schemas.microsoft.com/office/drawing/2014/main" id="{645B64E7-3EDA-2E44-A68B-46DBE6C21ED5}"/>
                  </a:ext>
                </a:extLst>
              </p:cNvPr>
              <p:cNvPicPr/>
              <p:nvPr/>
            </p:nvPicPr>
            <p:blipFill>
              <a:blip r:embed="rId6"/>
              <a:stretch>
                <a:fillRect/>
              </a:stretch>
            </p:blipFill>
            <p:spPr>
              <a:xfrm>
                <a:off x="2975022" y="4117967"/>
                <a:ext cx="4233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8" name="Ink 39">
                <a:extLst>
                  <a:ext uri="{FF2B5EF4-FFF2-40B4-BE49-F238E27FC236}">
                    <a16:creationId xmlns:a16="http://schemas.microsoft.com/office/drawing/2014/main" id="{129A8650-51F3-F44F-ACEE-6F4F99739CF9}"/>
                  </a:ext>
                </a:extLst>
              </p14:cNvPr>
              <p14:cNvContentPartPr/>
              <p14:nvPr/>
            </p14:nvContentPartPr>
            <p14:xfrm>
              <a:off x="2228742" y="4059287"/>
              <a:ext cx="45720" cy="258840"/>
            </p14:xfrm>
          </p:contentPart>
        </mc:Choice>
        <mc:Fallback xmlns="">
          <p:pic>
            <p:nvPicPr>
              <p:cNvPr id="38" name="Ink 39">
                <a:extLst>
                  <a:ext uri="{FF2B5EF4-FFF2-40B4-BE49-F238E27FC236}">
                    <a16:creationId xmlns:a16="http://schemas.microsoft.com/office/drawing/2014/main" id="{129A8650-51F3-F44F-ACEE-6F4F99739CF9}"/>
                  </a:ext>
                </a:extLst>
              </p:cNvPr>
              <p:cNvPicPr/>
              <p:nvPr/>
            </p:nvPicPr>
            <p:blipFill>
              <a:blip r:embed="rId8"/>
              <a:stretch>
                <a:fillRect/>
              </a:stretch>
            </p:blipFill>
            <p:spPr>
              <a:xfrm>
                <a:off x="2213740" y="4044167"/>
                <a:ext cx="75724"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Ink 40">
                <a:extLst>
                  <a:ext uri="{FF2B5EF4-FFF2-40B4-BE49-F238E27FC236}">
                    <a16:creationId xmlns:a16="http://schemas.microsoft.com/office/drawing/2014/main" id="{7AB93FB3-67A2-8444-B9A8-9718371444BF}"/>
                  </a:ext>
                </a:extLst>
              </p14:cNvPr>
              <p14:cNvContentPartPr/>
              <p14:nvPr/>
            </p14:nvContentPartPr>
            <p14:xfrm>
              <a:off x="957942" y="3322367"/>
              <a:ext cx="556560" cy="251280"/>
            </p14:xfrm>
          </p:contentPart>
        </mc:Choice>
        <mc:Fallback xmlns="">
          <p:pic>
            <p:nvPicPr>
              <p:cNvPr id="39" name="Ink 40">
                <a:extLst>
                  <a:ext uri="{FF2B5EF4-FFF2-40B4-BE49-F238E27FC236}">
                    <a16:creationId xmlns:a16="http://schemas.microsoft.com/office/drawing/2014/main" id="{7AB93FB3-67A2-8444-B9A8-9718371444BF}"/>
                  </a:ext>
                </a:extLst>
              </p:cNvPr>
              <p:cNvPicPr/>
              <p:nvPr/>
            </p:nvPicPr>
            <p:blipFill>
              <a:blip r:embed="rId10"/>
              <a:stretch>
                <a:fillRect/>
              </a:stretch>
            </p:blipFill>
            <p:spPr>
              <a:xfrm>
                <a:off x="942822" y="3307247"/>
                <a:ext cx="5868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Ink 43">
                <a:extLst>
                  <a:ext uri="{FF2B5EF4-FFF2-40B4-BE49-F238E27FC236}">
                    <a16:creationId xmlns:a16="http://schemas.microsoft.com/office/drawing/2014/main" id="{EFE65263-2B3F-3A4A-AC21-0EB655BB7F98}"/>
                  </a:ext>
                </a:extLst>
              </p14:cNvPr>
              <p14:cNvContentPartPr/>
              <p14:nvPr/>
            </p14:nvContentPartPr>
            <p14:xfrm>
              <a:off x="761742" y="3741047"/>
              <a:ext cx="2188080" cy="929160"/>
            </p14:xfrm>
          </p:contentPart>
        </mc:Choice>
        <mc:Fallback xmlns="">
          <p:pic>
            <p:nvPicPr>
              <p:cNvPr id="43" name="Ink 43">
                <a:extLst>
                  <a:ext uri="{FF2B5EF4-FFF2-40B4-BE49-F238E27FC236}">
                    <a16:creationId xmlns:a16="http://schemas.microsoft.com/office/drawing/2014/main" id="{EFE65263-2B3F-3A4A-AC21-0EB655BB7F98}"/>
                  </a:ext>
                </a:extLst>
              </p:cNvPr>
              <p:cNvPicPr/>
              <p:nvPr/>
            </p:nvPicPr>
            <p:blipFill>
              <a:blip r:embed="rId12"/>
              <a:stretch>
                <a:fillRect/>
              </a:stretch>
            </p:blipFill>
            <p:spPr>
              <a:xfrm>
                <a:off x="746622" y="3725927"/>
                <a:ext cx="2218680" cy="959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k 49">
                <a:extLst>
                  <a:ext uri="{FF2B5EF4-FFF2-40B4-BE49-F238E27FC236}">
                    <a16:creationId xmlns:a16="http://schemas.microsoft.com/office/drawing/2014/main" id="{F5E11BAD-BD4F-B241-8CDE-8CCDCFEA5AF7}"/>
                  </a:ext>
                </a:extLst>
              </p14:cNvPr>
              <p14:cNvContentPartPr/>
              <p14:nvPr/>
            </p14:nvContentPartPr>
            <p14:xfrm>
              <a:off x="5374062" y="3682727"/>
              <a:ext cx="1056960" cy="652680"/>
            </p14:xfrm>
          </p:contentPart>
        </mc:Choice>
        <mc:Fallback xmlns="">
          <p:pic>
            <p:nvPicPr>
              <p:cNvPr id="49" name="Ink 49">
                <a:extLst>
                  <a:ext uri="{FF2B5EF4-FFF2-40B4-BE49-F238E27FC236}">
                    <a16:creationId xmlns:a16="http://schemas.microsoft.com/office/drawing/2014/main" id="{F5E11BAD-BD4F-B241-8CDE-8CCDCFEA5AF7}"/>
                  </a:ext>
                </a:extLst>
              </p:cNvPr>
              <p:cNvPicPr/>
              <p:nvPr/>
            </p:nvPicPr>
            <p:blipFill>
              <a:blip r:embed="rId14"/>
              <a:stretch>
                <a:fillRect/>
              </a:stretch>
            </p:blipFill>
            <p:spPr>
              <a:xfrm>
                <a:off x="5358937" y="3667607"/>
                <a:ext cx="108757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3" name="Ink 53">
                <a:extLst>
                  <a:ext uri="{FF2B5EF4-FFF2-40B4-BE49-F238E27FC236}">
                    <a16:creationId xmlns:a16="http://schemas.microsoft.com/office/drawing/2014/main" id="{9544EF6B-89D7-CB4C-B20B-EC8C772D6789}"/>
                  </a:ext>
                </a:extLst>
              </p14:cNvPr>
              <p14:cNvContentPartPr/>
              <p14:nvPr/>
            </p14:nvContentPartPr>
            <p14:xfrm>
              <a:off x="5939982" y="3809807"/>
              <a:ext cx="282960" cy="300600"/>
            </p14:xfrm>
          </p:contentPart>
        </mc:Choice>
        <mc:Fallback xmlns="">
          <p:pic>
            <p:nvPicPr>
              <p:cNvPr id="53" name="Ink 53">
                <a:extLst>
                  <a:ext uri="{FF2B5EF4-FFF2-40B4-BE49-F238E27FC236}">
                    <a16:creationId xmlns:a16="http://schemas.microsoft.com/office/drawing/2014/main" id="{9544EF6B-89D7-CB4C-B20B-EC8C772D6789}"/>
                  </a:ext>
                </a:extLst>
              </p:cNvPr>
              <p:cNvPicPr/>
              <p:nvPr/>
            </p:nvPicPr>
            <p:blipFill>
              <a:blip r:embed="rId16"/>
              <a:stretch>
                <a:fillRect/>
              </a:stretch>
            </p:blipFill>
            <p:spPr>
              <a:xfrm>
                <a:off x="5924881" y="3794687"/>
                <a:ext cx="313162"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9" name="Ink 59">
                <a:extLst>
                  <a:ext uri="{FF2B5EF4-FFF2-40B4-BE49-F238E27FC236}">
                    <a16:creationId xmlns:a16="http://schemas.microsoft.com/office/drawing/2014/main" id="{81EA8795-68A9-2F46-A08B-483D11B2F12B}"/>
                  </a:ext>
                </a:extLst>
              </p14:cNvPr>
              <p14:cNvContentPartPr/>
              <p14:nvPr/>
            </p14:nvContentPartPr>
            <p14:xfrm>
              <a:off x="5391702" y="3729167"/>
              <a:ext cx="813960" cy="883440"/>
            </p14:xfrm>
          </p:contentPart>
        </mc:Choice>
        <mc:Fallback xmlns="">
          <p:pic>
            <p:nvPicPr>
              <p:cNvPr id="59" name="Ink 59">
                <a:extLst>
                  <a:ext uri="{FF2B5EF4-FFF2-40B4-BE49-F238E27FC236}">
                    <a16:creationId xmlns:a16="http://schemas.microsoft.com/office/drawing/2014/main" id="{81EA8795-68A9-2F46-A08B-483D11B2F12B}"/>
                  </a:ext>
                </a:extLst>
              </p:cNvPr>
              <p:cNvPicPr/>
              <p:nvPr/>
            </p:nvPicPr>
            <p:blipFill>
              <a:blip r:embed="rId18"/>
              <a:stretch>
                <a:fillRect/>
              </a:stretch>
            </p:blipFill>
            <p:spPr>
              <a:xfrm>
                <a:off x="5376229" y="3713687"/>
                <a:ext cx="844546" cy="91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Ink 60">
                <a:extLst>
                  <a:ext uri="{FF2B5EF4-FFF2-40B4-BE49-F238E27FC236}">
                    <a16:creationId xmlns:a16="http://schemas.microsoft.com/office/drawing/2014/main" id="{A202D688-3418-954D-9D52-BA3BE8706D27}"/>
                  </a:ext>
                </a:extLst>
              </p14:cNvPr>
              <p14:cNvContentPartPr/>
              <p14:nvPr/>
            </p14:nvContentPartPr>
            <p14:xfrm>
              <a:off x="6182262" y="4260167"/>
              <a:ext cx="236880" cy="340920"/>
            </p14:xfrm>
          </p:contentPart>
        </mc:Choice>
        <mc:Fallback xmlns="">
          <p:pic>
            <p:nvPicPr>
              <p:cNvPr id="61" name="Ink 60">
                <a:extLst>
                  <a:ext uri="{FF2B5EF4-FFF2-40B4-BE49-F238E27FC236}">
                    <a16:creationId xmlns:a16="http://schemas.microsoft.com/office/drawing/2014/main" id="{A202D688-3418-954D-9D52-BA3BE8706D27}"/>
                  </a:ext>
                </a:extLst>
              </p:cNvPr>
              <p:cNvPicPr/>
              <p:nvPr/>
            </p:nvPicPr>
            <p:blipFill>
              <a:blip r:embed="rId20"/>
              <a:stretch>
                <a:fillRect/>
              </a:stretch>
            </p:blipFill>
            <p:spPr>
              <a:xfrm>
                <a:off x="6167142" y="4244687"/>
                <a:ext cx="267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6" name="Ink 77">
                <a:extLst>
                  <a:ext uri="{FF2B5EF4-FFF2-40B4-BE49-F238E27FC236}">
                    <a16:creationId xmlns:a16="http://schemas.microsoft.com/office/drawing/2014/main" id="{9F2AE113-56DD-734F-AD86-6309014D4A2B}"/>
                  </a:ext>
                </a:extLst>
              </p14:cNvPr>
              <p14:cNvContentPartPr/>
              <p14:nvPr/>
            </p14:nvContentPartPr>
            <p14:xfrm>
              <a:off x="8191422" y="3022127"/>
              <a:ext cx="606600" cy="377640"/>
            </p14:xfrm>
          </p:contentPart>
        </mc:Choice>
        <mc:Fallback xmlns="">
          <p:pic>
            <p:nvPicPr>
              <p:cNvPr id="76" name="Ink 77">
                <a:extLst>
                  <a:ext uri="{FF2B5EF4-FFF2-40B4-BE49-F238E27FC236}">
                    <a16:creationId xmlns:a16="http://schemas.microsoft.com/office/drawing/2014/main" id="{9F2AE113-56DD-734F-AD86-6309014D4A2B}"/>
                  </a:ext>
                </a:extLst>
              </p:cNvPr>
              <p:cNvPicPr/>
              <p:nvPr/>
            </p:nvPicPr>
            <p:blipFill>
              <a:blip r:embed="rId22"/>
              <a:stretch>
                <a:fillRect/>
              </a:stretch>
            </p:blipFill>
            <p:spPr>
              <a:xfrm>
                <a:off x="8175942" y="3007007"/>
                <a:ext cx="63684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7" name="Ink 78">
                <a:extLst>
                  <a:ext uri="{FF2B5EF4-FFF2-40B4-BE49-F238E27FC236}">
                    <a16:creationId xmlns:a16="http://schemas.microsoft.com/office/drawing/2014/main" id="{23EF62A6-8F72-F648-A707-8D556771D2B8}"/>
                  </a:ext>
                </a:extLst>
              </p14:cNvPr>
              <p14:cNvContentPartPr/>
              <p14:nvPr/>
            </p14:nvContentPartPr>
            <p14:xfrm>
              <a:off x="7001982" y="3047687"/>
              <a:ext cx="1033920" cy="402120"/>
            </p14:xfrm>
          </p:contentPart>
        </mc:Choice>
        <mc:Fallback xmlns="">
          <p:pic>
            <p:nvPicPr>
              <p:cNvPr id="77" name="Ink 78">
                <a:extLst>
                  <a:ext uri="{FF2B5EF4-FFF2-40B4-BE49-F238E27FC236}">
                    <a16:creationId xmlns:a16="http://schemas.microsoft.com/office/drawing/2014/main" id="{23EF62A6-8F72-F648-A707-8D556771D2B8}"/>
                  </a:ext>
                </a:extLst>
              </p:cNvPr>
              <p:cNvPicPr/>
              <p:nvPr/>
            </p:nvPicPr>
            <p:blipFill>
              <a:blip r:embed="rId24"/>
              <a:stretch>
                <a:fillRect/>
              </a:stretch>
            </p:blipFill>
            <p:spPr>
              <a:xfrm>
                <a:off x="6986857" y="3032553"/>
                <a:ext cx="1064531" cy="432747"/>
              </a:xfrm>
              <a:prstGeom prst="rect">
                <a:avLst/>
              </a:prstGeom>
            </p:spPr>
          </p:pic>
        </mc:Fallback>
      </mc:AlternateContent>
    </p:spTree>
    <p:extLst>
      <p:ext uri="{BB962C8B-B14F-4D97-AF65-F5344CB8AC3E}">
        <p14:creationId xmlns:p14="http://schemas.microsoft.com/office/powerpoint/2010/main" val="269152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ARPANET</a:t>
            </a:r>
          </a:p>
        </p:txBody>
      </p:sp>
      <p:sp>
        <p:nvSpPr>
          <p:cNvPr id="3" name="Content Placeholder 2"/>
          <p:cNvSpPr>
            <a:spLocks noGrp="1"/>
          </p:cNvSpPr>
          <p:nvPr>
            <p:ph idx="1"/>
          </p:nvPr>
        </p:nvSpPr>
        <p:spPr/>
        <p:txBody>
          <a:bodyPr/>
          <a:lstStyle/>
          <a:p>
            <a:r>
              <a:rPr lang="en-US" dirty="0"/>
              <a:t>First 4 nodes of </a:t>
            </a:r>
            <a:r>
              <a:rPr lang="en-US" dirty="0">
                <a:hlinkClick r:id="rId4"/>
              </a:rPr>
              <a:t>ARPANET</a:t>
            </a:r>
            <a:r>
              <a:rPr lang="en-US" dirty="0"/>
              <a:t> connected in 1969</a:t>
            </a:r>
          </a:p>
          <a:p>
            <a:pPr lvl="1"/>
            <a:r>
              <a:rPr lang="en-US" dirty="0"/>
              <a:t>Stanford, UC Los Angeles, UC Santa Barbara, Utah</a:t>
            </a:r>
          </a:p>
          <a:p>
            <a:r>
              <a:rPr lang="en-US" dirty="0"/>
              <a:t>By Sept. 1971, there were 18 nodes across the US</a:t>
            </a:r>
          </a:p>
          <a:p>
            <a:pPr lvl="1"/>
            <a:r>
              <a:rPr lang="en-US" dirty="0"/>
              <a:t>Grew exponentially from there for a long, long time</a:t>
            </a:r>
          </a:p>
          <a:p>
            <a:pPr lvl="1"/>
            <a:r>
              <a:rPr lang="en-US" dirty="0"/>
              <a:t>ARPANET superseded by </a:t>
            </a:r>
            <a:r>
              <a:rPr lang="en-US" dirty="0">
                <a:hlinkClick r:id="rId5"/>
              </a:rPr>
              <a:t>NSFNET</a:t>
            </a:r>
            <a:r>
              <a:rPr lang="en-US" dirty="0"/>
              <a:t> in ‘86, Internet in ‘91</a:t>
            </a:r>
          </a:p>
        </p:txBody>
      </p:sp>
      <p:sp>
        <p:nvSpPr>
          <p:cNvPr id="4" name="Slide Number Placeholder 3"/>
          <p:cNvSpPr>
            <a:spLocks noGrp="1"/>
          </p:cNvSpPr>
          <p:nvPr>
            <p:ph type="sldNum" sz="quarter" idx="10"/>
          </p:nvPr>
        </p:nvSpPr>
        <p:spPr/>
        <p:txBody>
          <a:bodyPr/>
          <a:lstStyle/>
          <a:p>
            <a:fld id="{B33B70AA-F8E5-4A91-98A9-9375775EC2AC}" type="slidenum">
              <a:rPr lang="en-US" smtClean="0"/>
              <a:t>15</a:t>
            </a:fld>
            <a:endParaRPr lang="en-US"/>
          </a:p>
        </p:txBody>
      </p:sp>
      <p:pic>
        <p:nvPicPr>
          <p:cNvPr id="9" name="Shape 387"/>
          <p:cNvPicPr preferRelativeResize="0">
            <a:picLocks noChangeAspect="1"/>
          </p:cNvPicPr>
          <p:nvPr/>
        </p:nvPicPr>
        <p:blipFill>
          <a:blip r:embed="rId6">
            <a:alphaModFix/>
          </a:blip>
          <a:stretch>
            <a:fillRect/>
          </a:stretch>
        </p:blipFill>
        <p:spPr>
          <a:xfrm>
            <a:off x="4023360" y="3848100"/>
            <a:ext cx="4837179" cy="2743200"/>
          </a:xfrm>
          <a:prstGeom prst="rect">
            <a:avLst/>
          </a:prstGeom>
          <a:noFill/>
          <a:ln>
            <a:noFill/>
          </a:ln>
        </p:spPr>
      </p:pic>
      <p:graphicFrame>
        <p:nvGraphicFramePr>
          <p:cNvPr id="11" name="Object 10"/>
          <p:cNvGraphicFramePr>
            <a:graphicFrameLocks noChangeAspect="1"/>
          </p:cNvGraphicFramePr>
          <p:nvPr>
            <p:extLst>
              <p:ext uri="{D42A27DB-BD31-4B8C-83A1-F6EECF244321}">
                <p14:modId xmlns:p14="http://schemas.microsoft.com/office/powerpoint/2010/main" val="4214414857"/>
              </p:ext>
            </p:extLst>
          </p:nvPr>
        </p:nvGraphicFramePr>
        <p:xfrm>
          <a:off x="274320" y="3848099"/>
          <a:ext cx="3446952" cy="2743200"/>
        </p:xfrm>
        <a:graphic>
          <a:graphicData uri="http://schemas.openxmlformats.org/presentationml/2006/ole">
            <mc:AlternateContent xmlns:mc="http://schemas.openxmlformats.org/markup-compatibility/2006">
              <mc:Choice xmlns:v="urn:schemas-microsoft-com:vml" Requires="v">
                <p:oleObj spid="_x0000_s1026" name="Image" r:id="rId7" imgW="9142560" imgH="7275960" progId="Photoshop.Image.18">
                  <p:embed/>
                </p:oleObj>
              </mc:Choice>
              <mc:Fallback>
                <p:oleObj name="Image" r:id="rId7" imgW="9142560" imgH="7275960" progId="Photoshop.Image.18">
                  <p:embed/>
                  <p:pic>
                    <p:nvPicPr>
                      <p:cNvPr id="11" name="Object 10"/>
                      <p:cNvPicPr/>
                      <p:nvPr/>
                    </p:nvPicPr>
                    <p:blipFill>
                      <a:blip r:embed="rId8"/>
                      <a:stretch>
                        <a:fillRect/>
                      </a:stretch>
                    </p:blipFill>
                    <p:spPr>
                      <a:xfrm>
                        <a:off x="274320" y="3848099"/>
                        <a:ext cx="3446952" cy="2743200"/>
                      </a:xfrm>
                      <a:prstGeom prst="rect">
                        <a:avLst/>
                      </a:prstGeom>
                    </p:spPr>
                  </p:pic>
                </p:oleObj>
              </mc:Fallback>
            </mc:AlternateContent>
          </a:graphicData>
        </a:graphic>
      </p:graphicFrame>
    </p:spTree>
    <p:extLst>
      <p:ext uri="{BB962C8B-B14F-4D97-AF65-F5344CB8AC3E}">
        <p14:creationId xmlns:p14="http://schemas.microsoft.com/office/powerpoint/2010/main" val="24197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of the Internet</a:t>
            </a:r>
          </a:p>
        </p:txBody>
      </p:sp>
      <p:sp>
        <p:nvSpPr>
          <p:cNvPr id="3" name="Content Placeholder 2"/>
          <p:cNvSpPr>
            <a:spLocks noGrp="1"/>
          </p:cNvSpPr>
          <p:nvPr>
            <p:ph idx="1"/>
          </p:nvPr>
        </p:nvSpPr>
        <p:spPr/>
        <p:txBody>
          <a:bodyPr/>
          <a:lstStyle/>
          <a:p>
            <a:r>
              <a:rPr lang="en-US" dirty="0"/>
              <a:t>The major point in building networks is </a:t>
            </a:r>
            <a:r>
              <a:rPr lang="en-US" i="1" dirty="0"/>
              <a:t>agreement</a:t>
            </a:r>
            <a:endParaRPr lang="en-US" dirty="0"/>
          </a:p>
          <a:p>
            <a:pPr lvl="1"/>
            <a:r>
              <a:rPr lang="en-US" dirty="0"/>
              <a:t>The only way to get seamless integration</a:t>
            </a:r>
          </a:p>
          <a:p>
            <a:pPr lvl="2"/>
            <a:endParaRPr lang="en-US" dirty="0"/>
          </a:p>
          <a:p>
            <a:r>
              <a:rPr lang="en-US" dirty="0">
                <a:solidFill>
                  <a:srgbClr val="FF0000"/>
                </a:solidFill>
              </a:rPr>
              <a:t>Open standards/protocols</a:t>
            </a:r>
            <a:r>
              <a:rPr lang="en-US" dirty="0"/>
              <a:t> enabled rapid growth</a:t>
            </a:r>
          </a:p>
          <a:p>
            <a:pPr lvl="1"/>
            <a:r>
              <a:rPr lang="en-US" dirty="0"/>
              <a:t>Internet Engineering Task Force (IETF)</a:t>
            </a:r>
          </a:p>
          <a:p>
            <a:pPr lvl="2"/>
            <a:r>
              <a:rPr lang="en-US" dirty="0"/>
              <a:t>Request for Comments (RFC)</a:t>
            </a:r>
          </a:p>
          <a:p>
            <a:pPr lvl="1"/>
            <a:r>
              <a:rPr lang="en-US" dirty="0"/>
              <a:t>World Wide Web Consortium (W3C)</a:t>
            </a:r>
          </a:p>
          <a:p>
            <a:pPr lvl="2"/>
            <a:r>
              <a:rPr lang="en-US" dirty="0"/>
              <a:t>HTML</a:t>
            </a:r>
          </a:p>
          <a:p>
            <a:pPr lvl="1"/>
            <a:r>
              <a:rPr lang="en-US" dirty="0"/>
              <a:t>International Standards Organization (ISO)</a:t>
            </a:r>
          </a:p>
          <a:p>
            <a:pPr lvl="2"/>
            <a:r>
              <a:rPr lang="en-US" dirty="0"/>
              <a:t>JPEG, MPEG</a:t>
            </a:r>
          </a:p>
          <a:p>
            <a:pPr lvl="1"/>
            <a:r>
              <a:rPr lang="en-US" dirty="0"/>
              <a:t>Institute of Electrical and Electronics Engineers (IEEE)</a:t>
            </a:r>
          </a:p>
          <a:p>
            <a:pPr lvl="2"/>
            <a:r>
              <a:rPr lang="en-US" dirty="0"/>
              <a:t>Wi-Fi</a:t>
            </a:r>
          </a:p>
        </p:txBody>
      </p:sp>
      <p:sp>
        <p:nvSpPr>
          <p:cNvPr id="4" name="Slide Number Placeholder 3"/>
          <p:cNvSpPr>
            <a:spLocks noGrp="1"/>
          </p:cNvSpPr>
          <p:nvPr>
            <p:ph type="sldNum" sz="quarter" idx="10"/>
          </p:nvPr>
        </p:nvSpPr>
        <p:spPr/>
        <p:txBody>
          <a:bodyPr/>
          <a:lstStyle/>
          <a:p>
            <a:fld id="{B33B70AA-F8E5-4A91-98A9-9375775EC2AC}" type="slidenum">
              <a:rPr lang="en-US" smtClean="0"/>
              <a:t>16</a:t>
            </a:fld>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593540CE-F4FC-BA49-B3EE-B0D25F038348}"/>
                  </a:ext>
                </a:extLst>
              </p14:cNvPr>
              <p14:cNvContentPartPr/>
              <p14:nvPr/>
            </p14:nvContentPartPr>
            <p14:xfrm>
              <a:off x="8203662" y="1443527"/>
              <a:ext cx="386640" cy="345960"/>
            </p14:xfrm>
          </p:contentPart>
        </mc:Choice>
        <mc:Fallback xmlns="">
          <p:pic>
            <p:nvPicPr>
              <p:cNvPr id="6" name="Ink 5">
                <a:extLst>
                  <a:ext uri="{FF2B5EF4-FFF2-40B4-BE49-F238E27FC236}">
                    <a16:creationId xmlns:a16="http://schemas.microsoft.com/office/drawing/2014/main" id="{593540CE-F4FC-BA49-B3EE-B0D25F038348}"/>
                  </a:ext>
                </a:extLst>
              </p:cNvPr>
              <p:cNvPicPr/>
              <p:nvPr/>
            </p:nvPicPr>
            <p:blipFill>
              <a:blip r:embed="rId4"/>
              <a:stretch>
                <a:fillRect/>
              </a:stretch>
            </p:blipFill>
            <p:spPr>
              <a:xfrm>
                <a:off x="8188182" y="1428407"/>
                <a:ext cx="416880" cy="376560"/>
              </a:xfrm>
              <a:prstGeom prst="rect">
                <a:avLst/>
              </a:prstGeom>
            </p:spPr>
          </p:pic>
        </mc:Fallback>
      </mc:AlternateContent>
    </p:spTree>
    <p:extLst>
      <p:ext uri="{BB962C8B-B14F-4D97-AF65-F5344CB8AC3E}">
        <p14:creationId xmlns:p14="http://schemas.microsoft.com/office/powerpoint/2010/main" val="119341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Networks</a:t>
            </a:r>
          </a:p>
          <a:p>
            <a:r>
              <a:rPr lang="en-US" dirty="0"/>
              <a:t>Growth of the Internet</a:t>
            </a:r>
          </a:p>
          <a:p>
            <a:r>
              <a:rPr lang="en-US" b="1" dirty="0">
                <a:solidFill>
                  <a:srgbClr val="4B2A85"/>
                </a:solidFill>
              </a:rPr>
              <a:t>Sending Information</a:t>
            </a:r>
          </a:p>
          <a:p>
            <a:r>
              <a:rPr lang="en-US" dirty="0"/>
              <a:t>Encryption</a:t>
            </a:r>
          </a:p>
          <a:p>
            <a:r>
              <a:rPr lang="en-US" dirty="0"/>
              <a:t>Data Storage</a:t>
            </a:r>
          </a:p>
          <a:p>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17</a:t>
            </a:fld>
            <a:endParaRPr lang="en-US"/>
          </a:p>
        </p:txBody>
      </p:sp>
    </p:spTree>
    <p:extLst>
      <p:ext uri="{BB962C8B-B14F-4D97-AF65-F5344CB8AC3E}">
        <p14:creationId xmlns:p14="http://schemas.microsoft.com/office/powerpoint/2010/main" val="8388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 Mailing a Letter</a:t>
            </a:r>
          </a:p>
        </p:txBody>
      </p:sp>
      <p:sp>
        <p:nvSpPr>
          <p:cNvPr id="3" name="Content Placeholder 2"/>
          <p:cNvSpPr>
            <a:spLocks noGrp="1"/>
          </p:cNvSpPr>
          <p:nvPr>
            <p:ph idx="1"/>
          </p:nvPr>
        </p:nvSpPr>
        <p:spPr/>
        <p:txBody>
          <a:bodyPr/>
          <a:lstStyle/>
          <a:p>
            <a:r>
              <a:rPr lang="en-US" dirty="0"/>
              <a:t>I want to send a letter to my friend in France</a:t>
            </a:r>
          </a:p>
          <a:p>
            <a:pPr marL="820674" lvl="1" indent="-457200">
              <a:buFont typeface="+mj-lt"/>
              <a:buAutoNum type="arabicParenR"/>
            </a:pPr>
            <a:r>
              <a:rPr lang="en-US" dirty="0"/>
              <a:t>Write her unique address on the envelope</a:t>
            </a:r>
          </a:p>
          <a:p>
            <a:pPr marL="820674" lvl="1" indent="-457200">
              <a:buFont typeface="+mj-lt"/>
              <a:buAutoNum type="arabicParenR"/>
            </a:pPr>
            <a:r>
              <a:rPr lang="en-US" dirty="0"/>
              <a:t>Stamp it</a:t>
            </a:r>
          </a:p>
          <a:p>
            <a:pPr marL="820674" lvl="1" indent="-457200">
              <a:buFont typeface="+mj-lt"/>
              <a:buAutoNum type="arabicParenR"/>
            </a:pPr>
            <a:r>
              <a:rPr lang="en-US" dirty="0"/>
              <a:t>Drop it in a mailbox</a:t>
            </a:r>
          </a:p>
          <a:p>
            <a:pPr lvl="2"/>
            <a:endParaRPr lang="en-US" dirty="0"/>
          </a:p>
          <a:p>
            <a:r>
              <a:rPr lang="en-US" dirty="0"/>
              <a:t>I rely on the </a:t>
            </a:r>
            <a:r>
              <a:rPr lang="en-US" i="1" dirty="0"/>
              <a:t>abstraction</a:t>
            </a:r>
            <a:r>
              <a:rPr lang="en-US" dirty="0"/>
              <a:t> that the postal service will magically deliver the letter to the specified address</a:t>
            </a:r>
          </a:p>
        </p:txBody>
      </p:sp>
      <p:sp>
        <p:nvSpPr>
          <p:cNvPr id="4" name="Slide Number Placeholder 3"/>
          <p:cNvSpPr>
            <a:spLocks noGrp="1"/>
          </p:cNvSpPr>
          <p:nvPr>
            <p:ph type="sldNum" sz="quarter" idx="10"/>
          </p:nvPr>
        </p:nvSpPr>
        <p:spPr/>
        <p:txBody>
          <a:bodyPr/>
          <a:lstStyle/>
          <a:p>
            <a:fld id="{B33B70AA-F8E5-4A91-98A9-9375775EC2AC}" type="slidenum">
              <a:rPr lang="en-US" smtClean="0"/>
              <a:t>18</a:t>
            </a:fld>
            <a:endParaRPr lang="en-US"/>
          </a:p>
        </p:txBody>
      </p:sp>
      <p:grpSp>
        <p:nvGrpSpPr>
          <p:cNvPr id="13" name="Group 12"/>
          <p:cNvGrpSpPr/>
          <p:nvPr/>
        </p:nvGrpSpPr>
        <p:grpSpPr>
          <a:xfrm>
            <a:off x="548640" y="4642758"/>
            <a:ext cx="8203773" cy="1740932"/>
            <a:chOff x="548640" y="4642758"/>
            <a:chExt cx="8203773" cy="1740932"/>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4642758"/>
              <a:ext cx="1920240" cy="1371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9857" y="4650685"/>
              <a:ext cx="1922804" cy="1371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9120" y="4642758"/>
              <a:ext cx="1918322" cy="1371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9360" y="4650685"/>
              <a:ext cx="2443053" cy="1371600"/>
            </a:xfrm>
            <a:prstGeom prst="rect">
              <a:avLst/>
            </a:prstGeom>
          </p:spPr>
        </p:pic>
        <p:sp>
          <p:nvSpPr>
            <p:cNvPr id="9" name="TextBox 8"/>
            <p:cNvSpPr txBox="1"/>
            <p:nvPr/>
          </p:nvSpPr>
          <p:spPr>
            <a:xfrm>
              <a:off x="1012781" y="6014358"/>
              <a:ext cx="993913" cy="369332"/>
            </a:xfrm>
            <a:prstGeom prst="rect">
              <a:avLst/>
            </a:prstGeom>
            <a:noFill/>
          </p:spPr>
          <p:txBody>
            <a:bodyPr wrap="square" rtlCol="0">
              <a:spAutoFit/>
            </a:bodyPr>
            <a:lstStyle/>
            <a:p>
              <a:pPr algn="ctr"/>
              <a:r>
                <a:rPr lang="en-US" dirty="0">
                  <a:latin typeface="Calibri" pitchFamily="34" charset="0"/>
                </a:rPr>
                <a:t>1895</a:t>
              </a:r>
            </a:p>
          </p:txBody>
        </p:sp>
        <p:sp>
          <p:nvSpPr>
            <p:cNvPr id="10" name="TextBox 9"/>
            <p:cNvSpPr txBox="1"/>
            <p:nvPr/>
          </p:nvSpPr>
          <p:spPr>
            <a:xfrm>
              <a:off x="2934302" y="6014358"/>
              <a:ext cx="993913" cy="369332"/>
            </a:xfrm>
            <a:prstGeom prst="rect">
              <a:avLst/>
            </a:prstGeom>
            <a:noFill/>
          </p:spPr>
          <p:txBody>
            <a:bodyPr wrap="square" rtlCol="0">
              <a:spAutoFit/>
            </a:bodyPr>
            <a:lstStyle/>
            <a:p>
              <a:pPr algn="ctr"/>
              <a:r>
                <a:rPr lang="en-US" dirty="0">
                  <a:latin typeface="Calibri" pitchFamily="34" charset="0"/>
                </a:rPr>
                <a:t>1913</a:t>
              </a:r>
            </a:p>
          </p:txBody>
        </p:sp>
        <p:sp>
          <p:nvSpPr>
            <p:cNvPr id="11" name="TextBox 10"/>
            <p:cNvSpPr txBox="1"/>
            <p:nvPr/>
          </p:nvSpPr>
          <p:spPr>
            <a:xfrm>
              <a:off x="4851001" y="6014358"/>
              <a:ext cx="993913" cy="369332"/>
            </a:xfrm>
            <a:prstGeom prst="rect">
              <a:avLst/>
            </a:prstGeom>
            <a:noFill/>
          </p:spPr>
          <p:txBody>
            <a:bodyPr wrap="square" rtlCol="0">
              <a:spAutoFit/>
            </a:bodyPr>
            <a:lstStyle/>
            <a:p>
              <a:pPr algn="ctr"/>
              <a:r>
                <a:rPr lang="en-US" dirty="0">
                  <a:latin typeface="Calibri" pitchFamily="34" charset="0"/>
                </a:rPr>
                <a:t>1964</a:t>
              </a:r>
            </a:p>
          </p:txBody>
        </p:sp>
        <p:sp>
          <p:nvSpPr>
            <p:cNvPr id="12" name="TextBox 11"/>
            <p:cNvSpPr txBox="1"/>
            <p:nvPr/>
          </p:nvSpPr>
          <p:spPr>
            <a:xfrm>
              <a:off x="7038264" y="6014358"/>
              <a:ext cx="993913" cy="369332"/>
            </a:xfrm>
            <a:prstGeom prst="rect">
              <a:avLst/>
            </a:prstGeom>
            <a:noFill/>
          </p:spPr>
          <p:txBody>
            <a:bodyPr wrap="square" rtlCol="0">
              <a:spAutoFit/>
            </a:bodyPr>
            <a:lstStyle/>
            <a:p>
              <a:pPr algn="ctr"/>
              <a:r>
                <a:rPr lang="en-US" dirty="0">
                  <a:latin typeface="Calibri" pitchFamily="34" charset="0"/>
                </a:rPr>
                <a:t>present</a:t>
              </a:r>
            </a:p>
          </p:txBody>
        </p:sp>
      </p:grpSp>
    </p:spTree>
    <p:extLst>
      <p:ext uri="{BB962C8B-B14F-4D97-AF65-F5344CB8AC3E}">
        <p14:creationId xmlns:p14="http://schemas.microsoft.com/office/powerpoint/2010/main" val="426642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Addresses</a:t>
            </a:r>
          </a:p>
        </p:txBody>
      </p:sp>
      <p:sp>
        <p:nvSpPr>
          <p:cNvPr id="3" name="Content Placeholder 2"/>
          <p:cNvSpPr>
            <a:spLocks noGrp="1"/>
          </p:cNvSpPr>
          <p:nvPr>
            <p:ph idx="1"/>
          </p:nvPr>
        </p:nvSpPr>
        <p:spPr/>
        <p:txBody>
          <a:bodyPr/>
          <a:lstStyle/>
          <a:p>
            <a:r>
              <a:rPr lang="en-US" dirty="0"/>
              <a:t>In 1974, </a:t>
            </a:r>
            <a:r>
              <a:rPr lang="en-US" dirty="0" err="1"/>
              <a:t>Vint</a:t>
            </a:r>
            <a:r>
              <a:rPr lang="en-US" dirty="0"/>
              <a:t> Cerf and Bob Kahn</a:t>
            </a:r>
            <a:br>
              <a:rPr lang="en-US" dirty="0"/>
            </a:br>
            <a:r>
              <a:rPr lang="en-US" dirty="0"/>
              <a:t>completed the specifications for</a:t>
            </a:r>
            <a:br>
              <a:rPr lang="en-US" dirty="0"/>
            </a:br>
            <a:r>
              <a:rPr lang="en-US" dirty="0"/>
              <a:t>the Internet Protocol (IP)</a:t>
            </a:r>
          </a:p>
          <a:p>
            <a:pPr lvl="1"/>
            <a:r>
              <a:rPr lang="en-US" dirty="0"/>
              <a:t>Every device given a unique 32-bit</a:t>
            </a:r>
            <a:br>
              <a:rPr lang="en-US" dirty="0"/>
            </a:br>
            <a:r>
              <a:rPr lang="en-US" dirty="0"/>
              <a:t>address (</a:t>
            </a:r>
            <a:r>
              <a:rPr lang="en-US" dirty="0">
                <a:solidFill>
                  <a:srgbClr val="FF0000"/>
                </a:solidFill>
              </a:rPr>
              <a:t>IP address</a:t>
            </a:r>
            <a:r>
              <a:rPr lang="en-US" dirty="0"/>
              <a:t>)</a:t>
            </a:r>
          </a:p>
          <a:p>
            <a:pPr lvl="2"/>
            <a:r>
              <a:rPr lang="en-US" dirty="0"/>
              <a:t>Large entities (e.g. companies, universities) can keep an IP address forever and allocate to physical machines as desired</a:t>
            </a:r>
          </a:p>
          <a:p>
            <a:pPr lvl="2"/>
            <a:r>
              <a:rPr lang="en-US" dirty="0"/>
              <a:t>For home networks, IP address is typically not permanent</a:t>
            </a:r>
          </a:p>
          <a:p>
            <a:pPr lvl="1"/>
            <a:r>
              <a:rPr lang="en-US" dirty="0"/>
              <a:t>Address is used to get information to the right computer on a network</a:t>
            </a:r>
          </a:p>
          <a:p>
            <a:pPr lvl="2"/>
            <a:endParaRPr lang="en-US" dirty="0"/>
          </a:p>
          <a:p>
            <a:r>
              <a:rPr lang="en-US" dirty="0"/>
              <a:t>Check your IP address:  </a:t>
            </a:r>
            <a:r>
              <a:rPr lang="en-US" dirty="0">
                <a:hlinkClick r:id="rId3"/>
              </a:rPr>
              <a:t>https://www.whatismyip.com</a:t>
            </a:r>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19</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1362075"/>
            <a:ext cx="2249546" cy="2194560"/>
          </a:xfrm>
          <a:prstGeom prst="rect">
            <a:avLst/>
          </a:prstGeom>
        </p:spPr>
      </p:pic>
      <p:sp>
        <p:nvSpPr>
          <p:cNvPr id="6" name="TextBox 5"/>
          <p:cNvSpPr txBox="1"/>
          <p:nvPr/>
        </p:nvSpPr>
        <p:spPr>
          <a:xfrm>
            <a:off x="7955280" y="2090023"/>
            <a:ext cx="1092543" cy="738664"/>
          </a:xfrm>
          <a:prstGeom prst="rect">
            <a:avLst/>
          </a:prstGeom>
          <a:noFill/>
        </p:spPr>
        <p:txBody>
          <a:bodyPr wrap="none" rtlCol="0">
            <a:spAutoFit/>
          </a:bodyPr>
          <a:lstStyle/>
          <a:p>
            <a:r>
              <a:rPr lang="en-US" sz="1400" dirty="0">
                <a:solidFill>
                  <a:schemeClr val="tx1"/>
                </a:solidFill>
                <a:latin typeface="Calibri" panose="020F0502020204030204" pitchFamily="34" charset="0"/>
                <a:cs typeface="Calibri" panose="020F0502020204030204" pitchFamily="34" charset="0"/>
              </a:rPr>
              <a:t>Image: </a:t>
            </a:r>
            <a:br>
              <a:rPr lang="en-US" sz="1400" dirty="0">
                <a:solidFill>
                  <a:schemeClr val="tx1"/>
                </a:solidFill>
                <a:latin typeface="Calibri" panose="020F0502020204030204" pitchFamily="34" charset="0"/>
                <a:cs typeface="Calibri" panose="020F0502020204030204" pitchFamily="34" charset="0"/>
              </a:rPr>
            </a:br>
            <a:r>
              <a:rPr lang="en-US" sz="1400" dirty="0" err="1">
                <a:solidFill>
                  <a:schemeClr val="tx1"/>
                </a:solidFill>
                <a:latin typeface="Calibri" panose="020F0502020204030204" pitchFamily="34" charset="0"/>
                <a:cs typeface="Calibri" panose="020F0502020204030204" pitchFamily="34" charset="0"/>
                <a:hlinkClick r:id="rId5"/>
              </a:rPr>
              <a:t>Archeologia</a:t>
            </a:r>
            <a:r>
              <a:rPr lang="en-US" sz="1400" dirty="0">
                <a:solidFill>
                  <a:schemeClr val="tx1"/>
                </a:solidFill>
                <a:latin typeface="Calibri" panose="020F0502020204030204" pitchFamily="34" charset="0"/>
                <a:cs typeface="Calibri" panose="020F0502020204030204" pitchFamily="34" charset="0"/>
                <a:hlinkClick r:id="rId5"/>
              </a:rPr>
              <a:t> </a:t>
            </a:r>
            <a:br>
              <a:rPr lang="en-US" sz="1400" dirty="0">
                <a:solidFill>
                  <a:schemeClr val="tx1"/>
                </a:solidFill>
                <a:latin typeface="Calibri" panose="020F0502020204030204" pitchFamily="34" charset="0"/>
                <a:cs typeface="Calibri" panose="020F0502020204030204" pitchFamily="34" charset="0"/>
                <a:hlinkClick r:id="rId5"/>
              </a:rPr>
            </a:br>
            <a:r>
              <a:rPr lang="en-US" sz="1400" dirty="0" err="1">
                <a:solidFill>
                  <a:schemeClr val="tx1"/>
                </a:solidFill>
                <a:latin typeface="Calibri" panose="020F0502020204030204" pitchFamily="34" charset="0"/>
                <a:cs typeface="Calibri" panose="020F0502020204030204" pitchFamily="34" charset="0"/>
                <a:hlinkClick r:id="rId5"/>
              </a:rPr>
              <a:t>Informatica</a:t>
            </a:r>
            <a:endParaRPr lang="en-US" sz="1400" dirty="0">
              <a:solidFill>
                <a:schemeClr val="tx1"/>
              </a:solidFill>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6">
            <p14:nvContentPartPr>
              <p14:cNvPr id="14" name="Ink 14">
                <a:extLst>
                  <a:ext uri="{FF2B5EF4-FFF2-40B4-BE49-F238E27FC236}">
                    <a16:creationId xmlns:a16="http://schemas.microsoft.com/office/drawing/2014/main" id="{EF175D31-D511-0448-A8B7-B990FCD9E2FE}"/>
                  </a:ext>
                </a:extLst>
              </p14:cNvPr>
              <p14:cNvContentPartPr/>
              <p14:nvPr/>
            </p14:nvContentPartPr>
            <p14:xfrm>
              <a:off x="3844422" y="3088367"/>
              <a:ext cx="1022040" cy="427320"/>
            </p14:xfrm>
          </p:contentPart>
        </mc:Choice>
        <mc:Fallback xmlns="">
          <p:pic>
            <p:nvPicPr>
              <p:cNvPr id="14" name="Ink 14">
                <a:extLst>
                  <a:ext uri="{FF2B5EF4-FFF2-40B4-BE49-F238E27FC236}">
                    <a16:creationId xmlns:a16="http://schemas.microsoft.com/office/drawing/2014/main" id="{EF175D31-D511-0448-A8B7-B990FCD9E2FE}"/>
                  </a:ext>
                </a:extLst>
              </p:cNvPr>
              <p:cNvPicPr/>
              <p:nvPr/>
            </p:nvPicPr>
            <p:blipFill>
              <a:blip r:embed="rId7"/>
              <a:stretch>
                <a:fillRect/>
              </a:stretch>
            </p:blipFill>
            <p:spPr>
              <a:xfrm>
                <a:off x="3829302" y="3072900"/>
                <a:ext cx="1052640" cy="45753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8">
                <a:extLst>
                  <a:ext uri="{FF2B5EF4-FFF2-40B4-BE49-F238E27FC236}">
                    <a16:creationId xmlns:a16="http://schemas.microsoft.com/office/drawing/2014/main" id="{40A37F31-F299-894A-BE83-3E1185259AA5}"/>
                  </a:ext>
                </a:extLst>
              </p14:cNvPr>
              <p14:cNvContentPartPr/>
              <p14:nvPr/>
            </p14:nvContentPartPr>
            <p14:xfrm>
              <a:off x="5172102" y="422567"/>
              <a:ext cx="479520" cy="235800"/>
            </p14:xfrm>
          </p:contentPart>
        </mc:Choice>
        <mc:Fallback xmlns="">
          <p:pic>
            <p:nvPicPr>
              <p:cNvPr id="27" name="Ink 28">
                <a:extLst>
                  <a:ext uri="{FF2B5EF4-FFF2-40B4-BE49-F238E27FC236}">
                    <a16:creationId xmlns:a16="http://schemas.microsoft.com/office/drawing/2014/main" id="{40A37F31-F299-894A-BE83-3E1185259AA5}"/>
                  </a:ext>
                </a:extLst>
              </p:cNvPr>
              <p:cNvPicPr/>
              <p:nvPr/>
            </p:nvPicPr>
            <p:blipFill>
              <a:blip r:embed="rId9"/>
              <a:stretch>
                <a:fillRect/>
              </a:stretch>
            </p:blipFill>
            <p:spPr>
              <a:xfrm>
                <a:off x="5156982" y="407087"/>
                <a:ext cx="510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9">
                <a:extLst>
                  <a:ext uri="{FF2B5EF4-FFF2-40B4-BE49-F238E27FC236}">
                    <a16:creationId xmlns:a16="http://schemas.microsoft.com/office/drawing/2014/main" id="{5E3BF768-C8F8-5C4F-9960-4BE31D7343A9}"/>
                  </a:ext>
                </a:extLst>
              </p14:cNvPr>
              <p14:cNvContentPartPr/>
              <p14:nvPr/>
            </p14:nvContentPartPr>
            <p14:xfrm>
              <a:off x="3717342" y="430127"/>
              <a:ext cx="1270440" cy="338040"/>
            </p14:xfrm>
          </p:contentPart>
        </mc:Choice>
        <mc:Fallback xmlns="">
          <p:pic>
            <p:nvPicPr>
              <p:cNvPr id="28" name="Ink 29">
                <a:extLst>
                  <a:ext uri="{FF2B5EF4-FFF2-40B4-BE49-F238E27FC236}">
                    <a16:creationId xmlns:a16="http://schemas.microsoft.com/office/drawing/2014/main" id="{5E3BF768-C8F8-5C4F-9960-4BE31D7343A9}"/>
                  </a:ext>
                </a:extLst>
              </p:cNvPr>
              <p:cNvPicPr/>
              <p:nvPr/>
            </p:nvPicPr>
            <p:blipFill>
              <a:blip r:embed="rId11"/>
              <a:stretch>
                <a:fillRect/>
              </a:stretch>
            </p:blipFill>
            <p:spPr>
              <a:xfrm>
                <a:off x="3702222" y="414991"/>
                <a:ext cx="1300680" cy="36867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52">
                <a:extLst>
                  <a:ext uri="{FF2B5EF4-FFF2-40B4-BE49-F238E27FC236}">
                    <a16:creationId xmlns:a16="http://schemas.microsoft.com/office/drawing/2014/main" id="{45FCBB72-4094-0D40-9B7C-762E8CDE2ECB}"/>
                  </a:ext>
                </a:extLst>
              </p14:cNvPr>
              <p14:cNvContentPartPr/>
              <p14:nvPr/>
            </p14:nvContentPartPr>
            <p14:xfrm>
              <a:off x="7261902" y="357767"/>
              <a:ext cx="779760" cy="254160"/>
            </p14:xfrm>
          </p:contentPart>
        </mc:Choice>
        <mc:Fallback xmlns="">
          <p:pic>
            <p:nvPicPr>
              <p:cNvPr id="49" name="Ink 52">
                <a:extLst>
                  <a:ext uri="{FF2B5EF4-FFF2-40B4-BE49-F238E27FC236}">
                    <a16:creationId xmlns:a16="http://schemas.microsoft.com/office/drawing/2014/main" id="{45FCBB72-4094-0D40-9B7C-762E8CDE2ECB}"/>
                  </a:ext>
                </a:extLst>
              </p:cNvPr>
              <p:cNvPicPr/>
              <p:nvPr/>
            </p:nvPicPr>
            <p:blipFill>
              <a:blip r:embed="rId13"/>
              <a:stretch>
                <a:fillRect/>
              </a:stretch>
            </p:blipFill>
            <p:spPr>
              <a:xfrm>
                <a:off x="7246782" y="342668"/>
                <a:ext cx="810000" cy="28435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0" name="Ink 53">
                <a:extLst>
                  <a:ext uri="{FF2B5EF4-FFF2-40B4-BE49-F238E27FC236}">
                    <a16:creationId xmlns:a16="http://schemas.microsoft.com/office/drawing/2014/main" id="{79D479B7-D514-794A-9439-8456249128EE}"/>
                  </a:ext>
                </a:extLst>
              </p14:cNvPr>
              <p14:cNvContentPartPr/>
              <p14:nvPr/>
            </p14:nvContentPartPr>
            <p14:xfrm>
              <a:off x="6898302" y="378287"/>
              <a:ext cx="167760" cy="227520"/>
            </p14:xfrm>
          </p:contentPart>
        </mc:Choice>
        <mc:Fallback xmlns="">
          <p:pic>
            <p:nvPicPr>
              <p:cNvPr id="50" name="Ink 53">
                <a:extLst>
                  <a:ext uri="{FF2B5EF4-FFF2-40B4-BE49-F238E27FC236}">
                    <a16:creationId xmlns:a16="http://schemas.microsoft.com/office/drawing/2014/main" id="{79D479B7-D514-794A-9439-8456249128EE}"/>
                  </a:ext>
                </a:extLst>
              </p:cNvPr>
              <p:cNvPicPr/>
              <p:nvPr/>
            </p:nvPicPr>
            <p:blipFill>
              <a:blip r:embed="rId15"/>
              <a:stretch>
                <a:fillRect/>
              </a:stretch>
            </p:blipFill>
            <p:spPr>
              <a:xfrm>
                <a:off x="6882822" y="363167"/>
                <a:ext cx="1983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4">
                <a:extLst>
                  <a:ext uri="{FF2B5EF4-FFF2-40B4-BE49-F238E27FC236}">
                    <a16:creationId xmlns:a16="http://schemas.microsoft.com/office/drawing/2014/main" id="{AB80C66A-310E-5149-B98E-709D1592E605}"/>
                  </a:ext>
                </a:extLst>
              </p14:cNvPr>
              <p14:cNvContentPartPr/>
              <p14:nvPr/>
            </p14:nvContentPartPr>
            <p14:xfrm>
              <a:off x="6061302" y="311687"/>
              <a:ext cx="704520" cy="358200"/>
            </p14:xfrm>
          </p:contentPart>
        </mc:Choice>
        <mc:Fallback xmlns="">
          <p:pic>
            <p:nvPicPr>
              <p:cNvPr id="51" name="Ink 54">
                <a:extLst>
                  <a:ext uri="{FF2B5EF4-FFF2-40B4-BE49-F238E27FC236}">
                    <a16:creationId xmlns:a16="http://schemas.microsoft.com/office/drawing/2014/main" id="{AB80C66A-310E-5149-B98E-709D1592E605}"/>
                  </a:ext>
                </a:extLst>
              </p:cNvPr>
              <p:cNvPicPr/>
              <p:nvPr/>
            </p:nvPicPr>
            <p:blipFill>
              <a:blip r:embed="rId17"/>
              <a:stretch>
                <a:fillRect/>
              </a:stretch>
            </p:blipFill>
            <p:spPr>
              <a:xfrm>
                <a:off x="6045822" y="296207"/>
                <a:ext cx="7351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Ink 55">
                <a:extLst>
                  <a:ext uri="{FF2B5EF4-FFF2-40B4-BE49-F238E27FC236}">
                    <a16:creationId xmlns:a16="http://schemas.microsoft.com/office/drawing/2014/main" id="{56FD7C77-56F6-214F-9132-3A359E7B08DD}"/>
                  </a:ext>
                </a:extLst>
              </p14:cNvPr>
              <p14:cNvContentPartPr/>
              <p14:nvPr/>
            </p14:nvContentPartPr>
            <p14:xfrm>
              <a:off x="5714982" y="369287"/>
              <a:ext cx="87120" cy="276840"/>
            </p14:xfrm>
          </p:contentPart>
        </mc:Choice>
        <mc:Fallback xmlns="">
          <p:pic>
            <p:nvPicPr>
              <p:cNvPr id="52" name="Ink 55">
                <a:extLst>
                  <a:ext uri="{FF2B5EF4-FFF2-40B4-BE49-F238E27FC236}">
                    <a16:creationId xmlns:a16="http://schemas.microsoft.com/office/drawing/2014/main" id="{56FD7C77-56F6-214F-9132-3A359E7B08DD}"/>
                  </a:ext>
                </a:extLst>
              </p:cNvPr>
              <p:cNvPicPr/>
              <p:nvPr/>
            </p:nvPicPr>
            <p:blipFill>
              <a:blip r:embed="rId19"/>
              <a:stretch>
                <a:fillRect/>
              </a:stretch>
            </p:blipFill>
            <p:spPr>
              <a:xfrm>
                <a:off x="5699502" y="354167"/>
                <a:ext cx="1173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 name="Ink 74">
                <a:extLst>
                  <a:ext uri="{FF2B5EF4-FFF2-40B4-BE49-F238E27FC236}">
                    <a16:creationId xmlns:a16="http://schemas.microsoft.com/office/drawing/2014/main" id="{2DF641B9-5FCC-084E-ACDF-BF87AE0B0E68}"/>
                  </a:ext>
                </a:extLst>
              </p14:cNvPr>
              <p14:cNvContentPartPr/>
              <p14:nvPr/>
            </p14:nvContentPartPr>
            <p14:xfrm>
              <a:off x="5102982" y="848447"/>
              <a:ext cx="502560" cy="225360"/>
            </p14:xfrm>
          </p:contentPart>
        </mc:Choice>
        <mc:Fallback xmlns="">
          <p:pic>
            <p:nvPicPr>
              <p:cNvPr id="73" name="Ink 74">
                <a:extLst>
                  <a:ext uri="{FF2B5EF4-FFF2-40B4-BE49-F238E27FC236}">
                    <a16:creationId xmlns:a16="http://schemas.microsoft.com/office/drawing/2014/main" id="{2DF641B9-5FCC-084E-ACDF-BF87AE0B0E68}"/>
                  </a:ext>
                </a:extLst>
              </p:cNvPr>
              <p:cNvPicPr/>
              <p:nvPr/>
            </p:nvPicPr>
            <p:blipFill>
              <a:blip r:embed="rId21"/>
              <a:stretch>
                <a:fillRect/>
              </a:stretch>
            </p:blipFill>
            <p:spPr>
              <a:xfrm>
                <a:off x="5087502" y="833327"/>
                <a:ext cx="5331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 name="Ink 75">
                <a:extLst>
                  <a:ext uri="{FF2B5EF4-FFF2-40B4-BE49-F238E27FC236}">
                    <a16:creationId xmlns:a16="http://schemas.microsoft.com/office/drawing/2014/main" id="{3F9285CA-9FAF-0C49-9C59-7B319FEB60B3}"/>
                  </a:ext>
                </a:extLst>
              </p14:cNvPr>
              <p14:cNvContentPartPr/>
              <p14:nvPr/>
            </p14:nvContentPartPr>
            <p14:xfrm>
              <a:off x="3088062" y="845927"/>
              <a:ext cx="1824120" cy="273960"/>
            </p14:xfrm>
          </p:contentPart>
        </mc:Choice>
        <mc:Fallback xmlns="">
          <p:pic>
            <p:nvPicPr>
              <p:cNvPr id="74" name="Ink 75">
                <a:extLst>
                  <a:ext uri="{FF2B5EF4-FFF2-40B4-BE49-F238E27FC236}">
                    <a16:creationId xmlns:a16="http://schemas.microsoft.com/office/drawing/2014/main" id="{3F9285CA-9FAF-0C49-9C59-7B319FEB60B3}"/>
                  </a:ext>
                </a:extLst>
              </p:cNvPr>
              <p:cNvPicPr/>
              <p:nvPr/>
            </p:nvPicPr>
            <p:blipFill>
              <a:blip r:embed="rId23"/>
              <a:stretch>
                <a:fillRect/>
              </a:stretch>
            </p:blipFill>
            <p:spPr>
              <a:xfrm>
                <a:off x="3072939" y="830467"/>
                <a:ext cx="1854726" cy="304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7" name="Ink 89">
                <a:extLst>
                  <a:ext uri="{FF2B5EF4-FFF2-40B4-BE49-F238E27FC236}">
                    <a16:creationId xmlns:a16="http://schemas.microsoft.com/office/drawing/2014/main" id="{7A69E453-AA9D-C240-A76F-5AD1816A9EC7}"/>
                  </a:ext>
                </a:extLst>
              </p14:cNvPr>
              <p14:cNvContentPartPr/>
              <p14:nvPr/>
            </p14:nvContentPartPr>
            <p14:xfrm>
              <a:off x="6725142" y="838007"/>
              <a:ext cx="479520" cy="212760"/>
            </p14:xfrm>
          </p:contentPart>
        </mc:Choice>
        <mc:Fallback xmlns="">
          <p:pic>
            <p:nvPicPr>
              <p:cNvPr id="87" name="Ink 89">
                <a:extLst>
                  <a:ext uri="{FF2B5EF4-FFF2-40B4-BE49-F238E27FC236}">
                    <a16:creationId xmlns:a16="http://schemas.microsoft.com/office/drawing/2014/main" id="{7A69E453-AA9D-C240-A76F-5AD1816A9EC7}"/>
                  </a:ext>
                </a:extLst>
              </p:cNvPr>
              <p:cNvPicPr/>
              <p:nvPr/>
            </p:nvPicPr>
            <p:blipFill>
              <a:blip r:embed="rId25"/>
              <a:stretch>
                <a:fillRect/>
              </a:stretch>
            </p:blipFill>
            <p:spPr>
              <a:xfrm>
                <a:off x="6709662" y="822887"/>
                <a:ext cx="510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8" name="Ink 90">
                <a:extLst>
                  <a:ext uri="{FF2B5EF4-FFF2-40B4-BE49-F238E27FC236}">
                    <a16:creationId xmlns:a16="http://schemas.microsoft.com/office/drawing/2014/main" id="{B2F9C0D8-F93E-1F4F-A102-0BFFF3EA6C09}"/>
                  </a:ext>
                </a:extLst>
              </p14:cNvPr>
              <p14:cNvContentPartPr/>
              <p14:nvPr/>
            </p14:nvContentPartPr>
            <p14:xfrm>
              <a:off x="6176502" y="802727"/>
              <a:ext cx="364320" cy="230760"/>
            </p14:xfrm>
          </p:contentPart>
        </mc:Choice>
        <mc:Fallback xmlns="">
          <p:pic>
            <p:nvPicPr>
              <p:cNvPr id="88" name="Ink 90">
                <a:extLst>
                  <a:ext uri="{FF2B5EF4-FFF2-40B4-BE49-F238E27FC236}">
                    <a16:creationId xmlns:a16="http://schemas.microsoft.com/office/drawing/2014/main" id="{B2F9C0D8-F93E-1F4F-A102-0BFFF3EA6C09}"/>
                  </a:ext>
                </a:extLst>
              </p:cNvPr>
              <p:cNvPicPr/>
              <p:nvPr/>
            </p:nvPicPr>
            <p:blipFill>
              <a:blip r:embed="rId27"/>
              <a:stretch>
                <a:fillRect/>
              </a:stretch>
            </p:blipFill>
            <p:spPr>
              <a:xfrm>
                <a:off x="6161367" y="787607"/>
                <a:ext cx="39495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9" name="Ink 91">
                <a:extLst>
                  <a:ext uri="{FF2B5EF4-FFF2-40B4-BE49-F238E27FC236}">
                    <a16:creationId xmlns:a16="http://schemas.microsoft.com/office/drawing/2014/main" id="{529FE594-A070-414F-8E15-52C0A3C224AA}"/>
                  </a:ext>
                </a:extLst>
              </p14:cNvPr>
              <p14:cNvContentPartPr/>
              <p14:nvPr/>
            </p14:nvContentPartPr>
            <p14:xfrm>
              <a:off x="5835942" y="883007"/>
              <a:ext cx="138960" cy="144720"/>
            </p14:xfrm>
          </p:contentPart>
        </mc:Choice>
        <mc:Fallback xmlns="">
          <p:pic>
            <p:nvPicPr>
              <p:cNvPr id="89" name="Ink 91">
                <a:extLst>
                  <a:ext uri="{FF2B5EF4-FFF2-40B4-BE49-F238E27FC236}">
                    <a16:creationId xmlns:a16="http://schemas.microsoft.com/office/drawing/2014/main" id="{529FE594-A070-414F-8E15-52C0A3C224AA}"/>
                  </a:ext>
                </a:extLst>
              </p:cNvPr>
              <p:cNvPicPr/>
              <p:nvPr/>
            </p:nvPicPr>
            <p:blipFill>
              <a:blip r:embed="rId29"/>
              <a:stretch>
                <a:fillRect/>
              </a:stretch>
            </p:blipFill>
            <p:spPr>
              <a:xfrm>
                <a:off x="5820822" y="867887"/>
                <a:ext cx="169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8" name="Ink 99">
                <a:extLst>
                  <a:ext uri="{FF2B5EF4-FFF2-40B4-BE49-F238E27FC236}">
                    <a16:creationId xmlns:a16="http://schemas.microsoft.com/office/drawing/2014/main" id="{C98E22EF-4365-A249-AA6C-63F4973E11F9}"/>
                  </a:ext>
                </a:extLst>
              </p14:cNvPr>
              <p14:cNvContentPartPr/>
              <p14:nvPr/>
            </p14:nvContentPartPr>
            <p14:xfrm>
              <a:off x="7530102" y="773207"/>
              <a:ext cx="332640" cy="347040"/>
            </p14:xfrm>
          </p:contentPart>
        </mc:Choice>
        <mc:Fallback xmlns="">
          <p:pic>
            <p:nvPicPr>
              <p:cNvPr id="98" name="Ink 99">
                <a:extLst>
                  <a:ext uri="{FF2B5EF4-FFF2-40B4-BE49-F238E27FC236}">
                    <a16:creationId xmlns:a16="http://schemas.microsoft.com/office/drawing/2014/main" id="{C98E22EF-4365-A249-AA6C-63F4973E11F9}"/>
                  </a:ext>
                </a:extLst>
              </p:cNvPr>
              <p:cNvPicPr/>
              <p:nvPr/>
            </p:nvPicPr>
            <p:blipFill>
              <a:blip r:embed="rId31"/>
              <a:stretch>
                <a:fillRect/>
              </a:stretch>
            </p:blipFill>
            <p:spPr>
              <a:xfrm>
                <a:off x="7514622" y="758071"/>
                <a:ext cx="363240" cy="37767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9" name="Ink 100">
                <a:extLst>
                  <a:ext uri="{FF2B5EF4-FFF2-40B4-BE49-F238E27FC236}">
                    <a16:creationId xmlns:a16="http://schemas.microsoft.com/office/drawing/2014/main" id="{FACC50EA-3394-A641-8C85-65D3195FA685}"/>
                  </a:ext>
                </a:extLst>
              </p14:cNvPr>
              <p14:cNvContentPartPr/>
              <p14:nvPr/>
            </p14:nvContentPartPr>
            <p14:xfrm>
              <a:off x="7290702" y="836927"/>
              <a:ext cx="17640" cy="208080"/>
            </p14:xfrm>
          </p:contentPart>
        </mc:Choice>
        <mc:Fallback xmlns="">
          <p:pic>
            <p:nvPicPr>
              <p:cNvPr id="99" name="Ink 100">
                <a:extLst>
                  <a:ext uri="{FF2B5EF4-FFF2-40B4-BE49-F238E27FC236}">
                    <a16:creationId xmlns:a16="http://schemas.microsoft.com/office/drawing/2014/main" id="{FACC50EA-3394-A641-8C85-65D3195FA685}"/>
                  </a:ext>
                </a:extLst>
              </p:cNvPr>
              <p:cNvPicPr/>
              <p:nvPr/>
            </p:nvPicPr>
            <p:blipFill>
              <a:blip r:embed="rId33"/>
              <a:stretch>
                <a:fillRect/>
              </a:stretch>
            </p:blipFill>
            <p:spPr>
              <a:xfrm>
                <a:off x="7275582" y="821447"/>
                <a:ext cx="48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2" name="Ink 101">
                <a:extLst>
                  <a:ext uri="{FF2B5EF4-FFF2-40B4-BE49-F238E27FC236}">
                    <a16:creationId xmlns:a16="http://schemas.microsoft.com/office/drawing/2014/main" id="{5375489F-3160-394A-9327-686C77232009}"/>
                  </a:ext>
                </a:extLst>
              </p14:cNvPr>
              <p14:cNvContentPartPr/>
              <p14:nvPr/>
            </p14:nvContentPartPr>
            <p14:xfrm>
              <a:off x="7902702" y="773207"/>
              <a:ext cx="69480" cy="150480"/>
            </p14:xfrm>
          </p:contentPart>
        </mc:Choice>
        <mc:Fallback xmlns="">
          <p:pic>
            <p:nvPicPr>
              <p:cNvPr id="102" name="Ink 101">
                <a:extLst>
                  <a:ext uri="{FF2B5EF4-FFF2-40B4-BE49-F238E27FC236}">
                    <a16:creationId xmlns:a16="http://schemas.microsoft.com/office/drawing/2014/main" id="{5375489F-3160-394A-9327-686C77232009}"/>
                  </a:ext>
                </a:extLst>
              </p:cNvPr>
              <p:cNvPicPr/>
              <p:nvPr/>
            </p:nvPicPr>
            <p:blipFill>
              <a:blip r:embed="rId35"/>
              <a:stretch>
                <a:fillRect/>
              </a:stretch>
            </p:blipFill>
            <p:spPr>
              <a:xfrm>
                <a:off x="7887582" y="758087"/>
                <a:ext cx="100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5" name="Ink 105">
                <a:extLst>
                  <a:ext uri="{FF2B5EF4-FFF2-40B4-BE49-F238E27FC236}">
                    <a16:creationId xmlns:a16="http://schemas.microsoft.com/office/drawing/2014/main" id="{28CBD6F6-A6E1-BA4B-B61E-063648E1719F}"/>
                  </a:ext>
                </a:extLst>
              </p14:cNvPr>
              <p14:cNvContentPartPr/>
              <p14:nvPr/>
            </p14:nvContentPartPr>
            <p14:xfrm>
              <a:off x="8027262" y="1004327"/>
              <a:ext cx="167040" cy="57960"/>
            </p14:xfrm>
          </p:contentPart>
        </mc:Choice>
        <mc:Fallback xmlns="">
          <p:pic>
            <p:nvPicPr>
              <p:cNvPr id="105" name="Ink 105">
                <a:extLst>
                  <a:ext uri="{FF2B5EF4-FFF2-40B4-BE49-F238E27FC236}">
                    <a16:creationId xmlns:a16="http://schemas.microsoft.com/office/drawing/2014/main" id="{28CBD6F6-A6E1-BA4B-B61E-063648E1719F}"/>
                  </a:ext>
                </a:extLst>
              </p:cNvPr>
              <p:cNvPicPr/>
              <p:nvPr/>
            </p:nvPicPr>
            <p:blipFill>
              <a:blip r:embed="rId37"/>
              <a:stretch>
                <a:fillRect/>
              </a:stretch>
            </p:blipFill>
            <p:spPr>
              <a:xfrm>
                <a:off x="8011782" y="988847"/>
                <a:ext cx="197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4" name="Ink 114">
                <a:extLst>
                  <a:ext uri="{FF2B5EF4-FFF2-40B4-BE49-F238E27FC236}">
                    <a16:creationId xmlns:a16="http://schemas.microsoft.com/office/drawing/2014/main" id="{4AF587D4-177C-C84F-8653-C96D11632B15}"/>
                  </a:ext>
                </a:extLst>
              </p14:cNvPr>
              <p14:cNvContentPartPr/>
              <p14:nvPr/>
            </p14:nvContentPartPr>
            <p14:xfrm>
              <a:off x="8289342" y="785087"/>
              <a:ext cx="658440" cy="346680"/>
            </p14:xfrm>
          </p:contentPart>
        </mc:Choice>
        <mc:Fallback xmlns="">
          <p:pic>
            <p:nvPicPr>
              <p:cNvPr id="114" name="Ink 114">
                <a:extLst>
                  <a:ext uri="{FF2B5EF4-FFF2-40B4-BE49-F238E27FC236}">
                    <a16:creationId xmlns:a16="http://schemas.microsoft.com/office/drawing/2014/main" id="{4AF587D4-177C-C84F-8653-C96D11632B15}"/>
                  </a:ext>
                </a:extLst>
              </p:cNvPr>
              <p:cNvPicPr/>
              <p:nvPr/>
            </p:nvPicPr>
            <p:blipFill>
              <a:blip r:embed="rId39"/>
              <a:stretch>
                <a:fillRect/>
              </a:stretch>
            </p:blipFill>
            <p:spPr>
              <a:xfrm>
                <a:off x="8274222" y="769607"/>
                <a:ext cx="689040" cy="377280"/>
              </a:xfrm>
              <a:prstGeom prst="rect">
                <a:avLst/>
              </a:prstGeom>
            </p:spPr>
          </p:pic>
        </mc:Fallback>
      </mc:AlternateContent>
    </p:spTree>
    <p:extLst>
      <p:ext uri="{BB962C8B-B14F-4D97-AF65-F5344CB8AC3E}">
        <p14:creationId xmlns:p14="http://schemas.microsoft.com/office/powerpoint/2010/main" val="102513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a:t>Lego Family [submit] due </a:t>
            </a:r>
            <a:r>
              <a:rPr lang="en-US" b="1" dirty="0"/>
              <a:t>tonight</a:t>
            </a:r>
            <a:r>
              <a:rPr lang="en-US" dirty="0"/>
              <a:t>!</a:t>
            </a:r>
          </a:p>
          <a:p>
            <a:pPr lvl="1"/>
            <a:r>
              <a:rPr lang="en-US" dirty="0"/>
              <a:t>Animal Functions [submit] due Tuesday (1/28)</a:t>
            </a:r>
          </a:p>
          <a:p>
            <a:pPr lvl="1"/>
            <a:r>
              <a:rPr lang="en-US" dirty="0"/>
              <a:t>Continue adding projects to your portfolio</a:t>
            </a:r>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p:spTree>
    <p:extLst>
      <p:ext uri="{BB962C8B-B14F-4D97-AF65-F5344CB8AC3E}">
        <p14:creationId xmlns:p14="http://schemas.microsoft.com/office/powerpoint/2010/main" val="1312298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Protocol</a:t>
            </a:r>
          </a:p>
        </p:txBody>
      </p:sp>
      <p:sp>
        <p:nvSpPr>
          <p:cNvPr id="3" name="Content Placeholder 2"/>
          <p:cNvSpPr>
            <a:spLocks noGrp="1"/>
          </p:cNvSpPr>
          <p:nvPr>
            <p:ph idx="1"/>
          </p:nvPr>
        </p:nvSpPr>
        <p:spPr>
          <a:xfrm>
            <a:off x="396875" y="1362075"/>
            <a:ext cx="8366125" cy="1828800"/>
          </a:xfrm>
        </p:spPr>
        <p:txBody>
          <a:bodyPr/>
          <a:lstStyle/>
          <a:p>
            <a:r>
              <a:rPr lang="en-US" dirty="0"/>
              <a:t>Internet Protocol (</a:t>
            </a:r>
            <a:r>
              <a:rPr lang="en-US" dirty="0">
                <a:solidFill>
                  <a:srgbClr val="FF0000"/>
                </a:solidFill>
              </a:rPr>
              <a:t>IP</a:t>
            </a:r>
            <a:r>
              <a:rPr lang="en-US" dirty="0"/>
              <a:t>) routes data across multiple networks</a:t>
            </a:r>
          </a:p>
          <a:p>
            <a:pPr lvl="1"/>
            <a:r>
              <a:rPr lang="en-US" dirty="0"/>
              <a:t>Every computer has a unique IP address</a:t>
            </a:r>
          </a:p>
          <a:p>
            <a:pPr lvl="1"/>
            <a:r>
              <a:rPr lang="en-US" dirty="0"/>
              <a:t>Individual networks are connected by routers that span networks</a:t>
            </a:r>
          </a:p>
        </p:txBody>
      </p:sp>
      <p:sp>
        <p:nvSpPr>
          <p:cNvPr id="4" name="Slide Number Placeholder 3"/>
          <p:cNvSpPr>
            <a:spLocks noGrp="1"/>
          </p:cNvSpPr>
          <p:nvPr>
            <p:ph type="sldNum" sz="quarter" idx="10"/>
          </p:nvPr>
        </p:nvSpPr>
        <p:spPr/>
        <p:txBody>
          <a:bodyPr/>
          <a:lstStyle/>
          <a:p>
            <a:fld id="{A5F6D75C-8F0D-436C-9990-E948AB9941A3}" type="slidenum">
              <a:rPr lang="en-US" smtClean="0"/>
              <a:t>20</a:t>
            </a:fld>
            <a:endParaRPr lang="en-US"/>
          </a:p>
        </p:txBody>
      </p:sp>
      <p:grpSp>
        <p:nvGrpSpPr>
          <p:cNvPr id="7" name="Group 6"/>
          <p:cNvGrpSpPr/>
          <p:nvPr/>
        </p:nvGrpSpPr>
        <p:grpSpPr>
          <a:xfrm>
            <a:off x="841248" y="3474720"/>
            <a:ext cx="7461504" cy="3111639"/>
            <a:chOff x="841248" y="2743200"/>
            <a:chExt cx="7461504" cy="3111639"/>
          </a:xfrm>
        </p:grpSpPr>
        <p:grpSp>
          <p:nvGrpSpPr>
            <p:cNvPr id="33" name="Group 32"/>
            <p:cNvGrpSpPr/>
            <p:nvPr/>
          </p:nvGrpSpPr>
          <p:grpSpPr>
            <a:xfrm>
              <a:off x="841248" y="2743200"/>
              <a:ext cx="7461504" cy="1373648"/>
              <a:chOff x="841248" y="3110484"/>
              <a:chExt cx="7461504" cy="1373648"/>
            </a:xfrm>
          </p:grpSpPr>
          <p:sp>
            <p:nvSpPr>
              <p:cNvPr id="18" name="Rectangle 17"/>
              <p:cNvSpPr/>
              <p:nvPr/>
            </p:nvSpPr>
            <p:spPr bwMode="auto">
              <a:xfrm>
                <a:off x="6858000" y="3384804"/>
                <a:ext cx="914400" cy="457200"/>
              </a:xfrm>
              <a:prstGeom prst="rect">
                <a:avLst/>
              </a:prstGeom>
              <a:solidFill>
                <a:srgbClr val="E2661A">
                  <a:alpha val="7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latin typeface="Calibri" panose="020F0502020204030204" pitchFamily="34" charset="0"/>
                    <a:ea typeface="CMU Bright" panose="02000603000000000000" pitchFamily="2" charset="0"/>
                    <a:cs typeface="Calibri" panose="020F0502020204030204" pitchFamily="34" charset="0"/>
                  </a:rPr>
                  <a:t>host</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22" name="Rectangle 21"/>
              <p:cNvSpPr/>
              <p:nvPr/>
            </p:nvSpPr>
            <p:spPr bwMode="auto">
              <a:xfrm>
                <a:off x="4114800" y="3384804"/>
                <a:ext cx="914400" cy="457200"/>
              </a:xfrm>
              <a:prstGeom prst="rect">
                <a:avLst/>
              </a:prstGeom>
              <a:solidFill>
                <a:srgbClr val="E2661A">
                  <a:alpha val="7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latin typeface="Calibri" panose="020F0502020204030204" pitchFamily="34" charset="0"/>
                    <a:ea typeface="CMU Bright" panose="02000603000000000000" pitchFamily="2" charset="0"/>
                    <a:cs typeface="Calibri" panose="020F0502020204030204" pitchFamily="34" charset="0"/>
                  </a:rPr>
                  <a:t>host</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30" name="Rectangle 29"/>
              <p:cNvSpPr/>
              <p:nvPr/>
            </p:nvSpPr>
            <p:spPr bwMode="auto">
              <a:xfrm>
                <a:off x="5486400" y="3384804"/>
                <a:ext cx="914400" cy="457200"/>
              </a:xfrm>
              <a:prstGeom prst="rect">
                <a:avLst/>
              </a:prstGeom>
              <a:solidFill>
                <a:srgbClr val="E2661A">
                  <a:alpha val="7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latin typeface="Calibri" panose="020F0502020204030204" pitchFamily="34" charset="0"/>
                    <a:ea typeface="CMU Bright" panose="02000603000000000000" pitchFamily="2" charset="0"/>
                    <a:cs typeface="Calibri" panose="020F0502020204030204" pitchFamily="34" charset="0"/>
                  </a:rPr>
                  <a:t>host</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37" name="TextBox 36"/>
              <p:cNvSpPr txBox="1"/>
              <p:nvPr/>
            </p:nvSpPr>
            <p:spPr>
              <a:xfrm>
                <a:off x="4114800" y="3112228"/>
                <a:ext cx="914400" cy="276999"/>
              </a:xfrm>
              <a:prstGeom prst="rect">
                <a:avLst/>
              </a:prstGeom>
              <a:noFill/>
            </p:spPr>
            <p:txBody>
              <a:bodyPr wrap="square" lIns="0" rIns="0" rtlCol="0">
                <a:spAutoFit/>
              </a:bodyPr>
              <a:lstStyle/>
              <a:p>
                <a:pPr algn="ctr"/>
                <a:r>
                  <a:rPr lang="en-US" sz="1200" b="1" dirty="0">
                    <a:latin typeface="Calibri" panose="020F0502020204030204" pitchFamily="34" charset="0"/>
                    <a:ea typeface="CMU Bright" panose="02000603000000000000" pitchFamily="2" charset="0"/>
                    <a:cs typeface="Calibri" panose="020F0502020204030204" pitchFamily="34" charset="0"/>
                  </a:rPr>
                  <a:t>128.95.10.55</a:t>
                </a:r>
              </a:p>
            </p:txBody>
          </p:sp>
          <p:sp>
            <p:nvSpPr>
              <p:cNvPr id="38" name="TextBox 37"/>
              <p:cNvSpPr txBox="1"/>
              <p:nvPr/>
            </p:nvSpPr>
            <p:spPr>
              <a:xfrm>
                <a:off x="5486400" y="3112228"/>
                <a:ext cx="914400" cy="276999"/>
              </a:xfrm>
              <a:prstGeom prst="rect">
                <a:avLst/>
              </a:prstGeom>
              <a:noFill/>
            </p:spPr>
            <p:txBody>
              <a:bodyPr wrap="square" lIns="0" rIns="0" rtlCol="0">
                <a:spAutoFit/>
              </a:bodyPr>
              <a:lstStyle/>
              <a:p>
                <a:pPr algn="ctr"/>
                <a:r>
                  <a:rPr lang="en-US" sz="1200" b="1" dirty="0">
                    <a:latin typeface="Calibri" panose="020F0502020204030204" pitchFamily="34" charset="0"/>
                    <a:ea typeface="CMU Bright" panose="02000603000000000000" pitchFamily="2" charset="0"/>
                    <a:cs typeface="Calibri" panose="020F0502020204030204" pitchFamily="34" charset="0"/>
                  </a:rPr>
                  <a:t>128.95.10.72</a:t>
                </a:r>
              </a:p>
            </p:txBody>
          </p:sp>
          <p:sp>
            <p:nvSpPr>
              <p:cNvPr id="39" name="TextBox 38"/>
              <p:cNvSpPr txBox="1"/>
              <p:nvPr/>
            </p:nvSpPr>
            <p:spPr>
              <a:xfrm>
                <a:off x="6858000" y="3110484"/>
                <a:ext cx="914400" cy="276999"/>
              </a:xfrm>
              <a:prstGeom prst="rect">
                <a:avLst/>
              </a:prstGeom>
              <a:noFill/>
            </p:spPr>
            <p:txBody>
              <a:bodyPr wrap="square" lIns="0" rIns="0" rtlCol="0">
                <a:spAutoFit/>
              </a:bodyPr>
              <a:lstStyle/>
              <a:p>
                <a:pPr algn="ctr"/>
                <a:r>
                  <a:rPr lang="en-US" sz="1200" b="1" dirty="0">
                    <a:latin typeface="Calibri" panose="020F0502020204030204" pitchFamily="34" charset="0"/>
                    <a:ea typeface="CMU Bright" panose="02000603000000000000" pitchFamily="2" charset="0"/>
                    <a:cs typeface="Calibri" panose="020F0502020204030204" pitchFamily="34" charset="0"/>
                  </a:rPr>
                  <a:t>128.95.10.95</a:t>
                </a:r>
              </a:p>
            </p:txBody>
          </p:sp>
          <p:cxnSp>
            <p:nvCxnSpPr>
              <p:cNvPr id="42" name="Straight Connector 41"/>
              <p:cNvCxnSpPr/>
              <p:nvPr/>
            </p:nvCxnSpPr>
            <p:spPr bwMode="auto">
              <a:xfrm>
                <a:off x="4572000" y="3842004"/>
                <a:ext cx="0" cy="274320"/>
              </a:xfrm>
              <a:prstGeom prst="line">
                <a:avLst/>
              </a:prstGeom>
              <a:noFill/>
              <a:ln w="25400" cap="flat" cmpd="sng" algn="ctr">
                <a:solidFill>
                  <a:schemeClr val="accent1"/>
                </a:solidFill>
                <a:prstDash val="solid"/>
                <a:round/>
                <a:headEnd type="none" w="med" len="med"/>
                <a:tailEnd type="none" w="med" len="med"/>
              </a:ln>
              <a:effectLst/>
            </p:spPr>
          </p:cxnSp>
          <p:cxnSp>
            <p:nvCxnSpPr>
              <p:cNvPr id="43" name="Straight Connector 42"/>
              <p:cNvCxnSpPr/>
              <p:nvPr/>
            </p:nvCxnSpPr>
            <p:spPr bwMode="auto">
              <a:xfrm>
                <a:off x="5943600" y="3842004"/>
                <a:ext cx="0" cy="274320"/>
              </a:xfrm>
              <a:prstGeom prst="line">
                <a:avLst/>
              </a:prstGeom>
              <a:noFill/>
              <a:ln w="25400" cap="flat" cmpd="sng" algn="ctr">
                <a:solidFill>
                  <a:schemeClr val="accent1"/>
                </a:solidFill>
                <a:prstDash val="solid"/>
                <a:round/>
                <a:headEnd type="none" w="med" len="med"/>
                <a:tailEnd type="none" w="med" len="med"/>
              </a:ln>
              <a:effectLst/>
            </p:spPr>
          </p:cxnSp>
          <p:cxnSp>
            <p:nvCxnSpPr>
              <p:cNvPr id="44" name="Straight Connector 43"/>
              <p:cNvCxnSpPr/>
              <p:nvPr/>
            </p:nvCxnSpPr>
            <p:spPr bwMode="auto">
              <a:xfrm>
                <a:off x="7315200" y="3842004"/>
                <a:ext cx="0" cy="274320"/>
              </a:xfrm>
              <a:prstGeom prst="line">
                <a:avLst/>
              </a:prstGeom>
              <a:noFill/>
              <a:ln w="25400" cap="flat" cmpd="sng" algn="ctr">
                <a:solidFill>
                  <a:schemeClr val="accent1"/>
                </a:solidFill>
                <a:prstDash val="solid"/>
                <a:round/>
                <a:headEnd type="none" w="med" len="med"/>
                <a:tailEnd type="none" w="med" len="med"/>
              </a:ln>
              <a:effectLst/>
            </p:spPr>
          </p:cxnSp>
          <p:grpSp>
            <p:nvGrpSpPr>
              <p:cNvPr id="47" name="Group 46"/>
              <p:cNvGrpSpPr/>
              <p:nvPr/>
            </p:nvGrpSpPr>
            <p:grpSpPr>
              <a:xfrm>
                <a:off x="841248" y="4041648"/>
                <a:ext cx="7461504" cy="146304"/>
                <a:chOff x="841248" y="5047488"/>
                <a:chExt cx="7461504" cy="146304"/>
              </a:xfrm>
            </p:grpSpPr>
            <p:cxnSp>
              <p:nvCxnSpPr>
                <p:cNvPr id="34" name="Straight Connector 33"/>
                <p:cNvCxnSpPr/>
                <p:nvPr/>
              </p:nvCxnSpPr>
              <p:spPr bwMode="auto">
                <a:xfrm>
                  <a:off x="914400" y="5120640"/>
                  <a:ext cx="7315200" cy="0"/>
                </a:xfrm>
                <a:prstGeom prst="line">
                  <a:avLst/>
                </a:prstGeom>
                <a:noFill/>
                <a:ln w="50800" cap="flat" cmpd="sng" algn="ctr">
                  <a:solidFill>
                    <a:schemeClr val="tx1"/>
                  </a:solidFill>
                  <a:prstDash val="solid"/>
                  <a:round/>
                  <a:headEnd type="diamond" w="med" len="med"/>
                  <a:tailEnd type="diamond" w="med" len="med"/>
                </a:ln>
                <a:effectLst/>
              </p:spPr>
            </p:cxnSp>
            <p:sp>
              <p:nvSpPr>
                <p:cNvPr id="45" name="Rectangle 44"/>
                <p:cNvSpPr/>
                <p:nvPr/>
              </p:nvSpPr>
              <p:spPr bwMode="auto">
                <a:xfrm>
                  <a:off x="8156448" y="5047488"/>
                  <a:ext cx="146304" cy="146304"/>
                </a:xfrm>
                <a:prstGeom prst="rect">
                  <a:avLst/>
                </a:prstGeom>
                <a:solidFill>
                  <a:schemeClr val="tx1"/>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dirty="0">
                    <a:latin typeface="Calibri" panose="020F0502020204030204" pitchFamily="34" charset="0"/>
                    <a:ea typeface="CMU Bright" panose="02000603000000000000" pitchFamily="2" charset="0"/>
                    <a:cs typeface="Calibri" panose="020F0502020204030204" pitchFamily="34" charset="0"/>
                  </a:endParaRPr>
                </a:p>
              </p:txBody>
            </p:sp>
            <p:sp>
              <p:nvSpPr>
                <p:cNvPr id="46" name="Rectangle 45"/>
                <p:cNvSpPr/>
                <p:nvPr/>
              </p:nvSpPr>
              <p:spPr bwMode="auto">
                <a:xfrm>
                  <a:off x="841248" y="5047488"/>
                  <a:ext cx="146304" cy="146304"/>
                </a:xfrm>
                <a:prstGeom prst="rect">
                  <a:avLst/>
                </a:prstGeom>
                <a:solidFill>
                  <a:schemeClr val="tx1"/>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dirty="0">
                    <a:latin typeface="Calibri" panose="020F0502020204030204" pitchFamily="34" charset="0"/>
                    <a:ea typeface="CMU Bright" panose="02000603000000000000" pitchFamily="2" charset="0"/>
                    <a:cs typeface="Calibri" panose="020F0502020204030204" pitchFamily="34" charset="0"/>
                  </a:endParaRPr>
                </a:p>
              </p:txBody>
            </p:sp>
          </p:grpSp>
          <p:sp>
            <p:nvSpPr>
              <p:cNvPr id="48" name="TextBox 47"/>
              <p:cNvSpPr txBox="1"/>
              <p:nvPr/>
            </p:nvSpPr>
            <p:spPr>
              <a:xfrm>
                <a:off x="6133684" y="4114800"/>
                <a:ext cx="2022764" cy="369332"/>
              </a:xfrm>
              <a:prstGeom prst="rect">
                <a:avLst/>
              </a:prstGeom>
              <a:noFill/>
            </p:spPr>
            <p:txBody>
              <a:bodyPr wrap="square" rtlCol="0">
                <a:spAutoFit/>
              </a:bodyPr>
              <a:lstStyle/>
              <a:p>
                <a:pPr algn="r"/>
                <a:r>
                  <a:rPr lang="en-US" dirty="0" err="1">
                    <a:latin typeface="Calibri" panose="020F0502020204030204" pitchFamily="34" charset="0"/>
                    <a:ea typeface="CMU Bright" panose="02000603000000000000" pitchFamily="2" charset="0"/>
                    <a:cs typeface="Calibri" panose="020F0502020204030204" pitchFamily="34" charset="0"/>
                  </a:rPr>
                  <a:t>ethernet</a:t>
                </a:r>
                <a:endParaRPr lang="en-US" dirty="0">
                  <a:latin typeface="Calibri" panose="020F0502020204030204" pitchFamily="34" charset="0"/>
                  <a:ea typeface="CMU Bright" panose="02000603000000000000" pitchFamily="2" charset="0"/>
                  <a:cs typeface="Calibri" panose="020F0502020204030204" pitchFamily="34" charset="0"/>
                </a:endParaRPr>
              </a:p>
            </p:txBody>
          </p:sp>
        </p:grpSp>
        <p:grpSp>
          <p:nvGrpSpPr>
            <p:cNvPr id="56" name="Group 55"/>
            <p:cNvGrpSpPr/>
            <p:nvPr/>
          </p:nvGrpSpPr>
          <p:grpSpPr>
            <a:xfrm>
              <a:off x="841248" y="4480560"/>
              <a:ext cx="7461504" cy="1374279"/>
              <a:chOff x="841248" y="3750564"/>
              <a:chExt cx="7461504" cy="1374279"/>
            </a:xfrm>
          </p:grpSpPr>
          <p:sp>
            <p:nvSpPr>
              <p:cNvPr id="57" name="Rectangle 56"/>
              <p:cNvSpPr/>
              <p:nvPr/>
            </p:nvSpPr>
            <p:spPr bwMode="auto">
              <a:xfrm>
                <a:off x="6858000" y="4390644"/>
                <a:ext cx="914400" cy="457200"/>
              </a:xfrm>
              <a:prstGeom prst="rect">
                <a:avLst/>
              </a:prstGeom>
              <a:solidFill>
                <a:srgbClr val="E2661A">
                  <a:alpha val="7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latin typeface="Calibri" panose="020F0502020204030204" pitchFamily="34" charset="0"/>
                    <a:ea typeface="CMU Bright" panose="02000603000000000000" pitchFamily="2" charset="0"/>
                    <a:cs typeface="Calibri" panose="020F0502020204030204" pitchFamily="34" charset="0"/>
                  </a:rPr>
                  <a:t>host</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58" name="Rectangle 57"/>
              <p:cNvSpPr/>
              <p:nvPr/>
            </p:nvSpPr>
            <p:spPr bwMode="auto">
              <a:xfrm>
                <a:off x="4114800" y="4390644"/>
                <a:ext cx="914400" cy="457200"/>
              </a:xfrm>
              <a:prstGeom prst="rect">
                <a:avLst/>
              </a:prstGeom>
              <a:solidFill>
                <a:srgbClr val="E2661A">
                  <a:alpha val="7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latin typeface="Calibri" panose="020F0502020204030204" pitchFamily="34" charset="0"/>
                    <a:ea typeface="CMU Bright" panose="02000603000000000000" pitchFamily="2" charset="0"/>
                    <a:cs typeface="Calibri" panose="020F0502020204030204" pitchFamily="34" charset="0"/>
                  </a:rPr>
                  <a:t>host</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59" name="Rectangle 58"/>
              <p:cNvSpPr/>
              <p:nvPr/>
            </p:nvSpPr>
            <p:spPr bwMode="auto">
              <a:xfrm>
                <a:off x="5486400" y="4390644"/>
                <a:ext cx="914400" cy="457200"/>
              </a:xfrm>
              <a:prstGeom prst="rect">
                <a:avLst/>
              </a:prstGeom>
              <a:solidFill>
                <a:srgbClr val="E2661A">
                  <a:alpha val="7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latin typeface="Calibri" panose="020F0502020204030204" pitchFamily="34" charset="0"/>
                    <a:ea typeface="CMU Bright" panose="02000603000000000000" pitchFamily="2" charset="0"/>
                    <a:cs typeface="Calibri" panose="020F0502020204030204" pitchFamily="34" charset="0"/>
                  </a:rPr>
                  <a:t>host</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60" name="TextBox 59"/>
              <p:cNvSpPr txBox="1"/>
              <p:nvPr/>
            </p:nvSpPr>
            <p:spPr>
              <a:xfrm>
                <a:off x="4114800" y="4847844"/>
                <a:ext cx="914400" cy="276999"/>
              </a:xfrm>
              <a:prstGeom prst="rect">
                <a:avLst/>
              </a:prstGeom>
              <a:noFill/>
            </p:spPr>
            <p:txBody>
              <a:bodyPr wrap="square" lIns="0" rIns="0" rtlCol="0">
                <a:spAutoFit/>
              </a:bodyPr>
              <a:lstStyle/>
              <a:p>
                <a:pPr algn="ctr"/>
                <a:r>
                  <a:rPr lang="en-US" sz="1200" b="1" dirty="0">
                    <a:latin typeface="Calibri" panose="020F0502020204030204" pitchFamily="34" charset="0"/>
                    <a:ea typeface="CMU Bright" panose="02000603000000000000" pitchFamily="2" charset="0"/>
                    <a:cs typeface="Calibri" panose="020F0502020204030204" pitchFamily="34" charset="0"/>
                  </a:rPr>
                  <a:t>128.95.4.3</a:t>
                </a:r>
              </a:p>
            </p:txBody>
          </p:sp>
          <p:sp>
            <p:nvSpPr>
              <p:cNvPr id="61" name="TextBox 60"/>
              <p:cNvSpPr txBox="1"/>
              <p:nvPr/>
            </p:nvSpPr>
            <p:spPr>
              <a:xfrm>
                <a:off x="5486400" y="4847844"/>
                <a:ext cx="914400" cy="276999"/>
              </a:xfrm>
              <a:prstGeom prst="rect">
                <a:avLst/>
              </a:prstGeom>
              <a:noFill/>
            </p:spPr>
            <p:txBody>
              <a:bodyPr wrap="square" lIns="0" rIns="0" rtlCol="0">
                <a:spAutoFit/>
              </a:bodyPr>
              <a:lstStyle/>
              <a:p>
                <a:pPr algn="ctr"/>
                <a:r>
                  <a:rPr lang="en-US" sz="1200" b="1" dirty="0">
                    <a:latin typeface="Calibri" panose="020F0502020204030204" pitchFamily="34" charset="0"/>
                    <a:ea typeface="CMU Bright" panose="02000603000000000000" pitchFamily="2" charset="0"/>
                    <a:cs typeface="Calibri" panose="020F0502020204030204" pitchFamily="34" charset="0"/>
                  </a:rPr>
                  <a:t>128.95.4.10</a:t>
                </a:r>
              </a:p>
            </p:txBody>
          </p:sp>
          <p:sp>
            <p:nvSpPr>
              <p:cNvPr id="62" name="TextBox 61"/>
              <p:cNvSpPr txBox="1"/>
              <p:nvPr/>
            </p:nvSpPr>
            <p:spPr>
              <a:xfrm>
                <a:off x="6858000" y="4847844"/>
                <a:ext cx="914400" cy="276999"/>
              </a:xfrm>
              <a:prstGeom prst="rect">
                <a:avLst/>
              </a:prstGeom>
              <a:noFill/>
            </p:spPr>
            <p:txBody>
              <a:bodyPr wrap="square" lIns="0" rIns="0" rtlCol="0">
                <a:spAutoFit/>
              </a:bodyPr>
              <a:lstStyle/>
              <a:p>
                <a:pPr algn="ctr"/>
                <a:r>
                  <a:rPr lang="en-US" sz="1200" b="1" dirty="0">
                    <a:latin typeface="Calibri" panose="020F0502020204030204" pitchFamily="34" charset="0"/>
                    <a:ea typeface="CMU Bright" panose="02000603000000000000" pitchFamily="2" charset="0"/>
                    <a:cs typeface="Calibri" panose="020F0502020204030204" pitchFamily="34" charset="0"/>
                  </a:rPr>
                  <a:t>128.95.4.12</a:t>
                </a:r>
              </a:p>
            </p:txBody>
          </p:sp>
          <p:cxnSp>
            <p:nvCxnSpPr>
              <p:cNvPr id="63" name="Straight Connector 62"/>
              <p:cNvCxnSpPr/>
              <p:nvPr/>
            </p:nvCxnSpPr>
            <p:spPr bwMode="auto">
              <a:xfrm>
                <a:off x="4572000" y="4116324"/>
                <a:ext cx="0" cy="274320"/>
              </a:xfrm>
              <a:prstGeom prst="line">
                <a:avLst/>
              </a:prstGeom>
              <a:noFill/>
              <a:ln w="25400" cap="flat" cmpd="sng" algn="ctr">
                <a:solidFill>
                  <a:schemeClr val="accent1"/>
                </a:solidFill>
                <a:prstDash val="solid"/>
                <a:round/>
                <a:headEnd type="none" w="med" len="med"/>
                <a:tailEnd type="none" w="med" len="med"/>
              </a:ln>
              <a:effectLst/>
            </p:spPr>
          </p:cxnSp>
          <p:cxnSp>
            <p:nvCxnSpPr>
              <p:cNvPr id="64" name="Straight Connector 63"/>
              <p:cNvCxnSpPr/>
              <p:nvPr/>
            </p:nvCxnSpPr>
            <p:spPr bwMode="auto">
              <a:xfrm>
                <a:off x="5943600" y="4116324"/>
                <a:ext cx="0" cy="274320"/>
              </a:xfrm>
              <a:prstGeom prst="line">
                <a:avLst/>
              </a:prstGeom>
              <a:noFill/>
              <a:ln w="25400" cap="flat" cmpd="sng" algn="ctr">
                <a:solidFill>
                  <a:schemeClr val="accent1"/>
                </a:solidFill>
                <a:prstDash val="solid"/>
                <a:round/>
                <a:headEnd type="none" w="med" len="med"/>
                <a:tailEnd type="none" w="med" len="med"/>
              </a:ln>
              <a:effectLst/>
            </p:spPr>
          </p:cxnSp>
          <p:cxnSp>
            <p:nvCxnSpPr>
              <p:cNvPr id="65" name="Straight Connector 64"/>
              <p:cNvCxnSpPr/>
              <p:nvPr/>
            </p:nvCxnSpPr>
            <p:spPr bwMode="auto">
              <a:xfrm>
                <a:off x="7315200" y="4116324"/>
                <a:ext cx="0" cy="274320"/>
              </a:xfrm>
              <a:prstGeom prst="line">
                <a:avLst/>
              </a:prstGeom>
              <a:noFill/>
              <a:ln w="25400" cap="flat" cmpd="sng" algn="ctr">
                <a:solidFill>
                  <a:schemeClr val="accent1"/>
                </a:solidFill>
                <a:prstDash val="solid"/>
                <a:round/>
                <a:headEnd type="none" w="med" len="med"/>
                <a:tailEnd type="none" w="med" len="med"/>
              </a:ln>
              <a:effectLst/>
            </p:spPr>
          </p:cxnSp>
          <p:grpSp>
            <p:nvGrpSpPr>
              <p:cNvPr id="66" name="Group 65"/>
              <p:cNvGrpSpPr/>
              <p:nvPr/>
            </p:nvGrpSpPr>
            <p:grpSpPr>
              <a:xfrm>
                <a:off x="841248" y="4041648"/>
                <a:ext cx="7461504" cy="146304"/>
                <a:chOff x="841248" y="5047488"/>
                <a:chExt cx="7461504" cy="146304"/>
              </a:xfrm>
            </p:grpSpPr>
            <p:cxnSp>
              <p:nvCxnSpPr>
                <p:cNvPr id="68" name="Straight Connector 67"/>
                <p:cNvCxnSpPr/>
                <p:nvPr/>
              </p:nvCxnSpPr>
              <p:spPr bwMode="auto">
                <a:xfrm>
                  <a:off x="914400" y="5120640"/>
                  <a:ext cx="7315200" cy="0"/>
                </a:xfrm>
                <a:prstGeom prst="line">
                  <a:avLst/>
                </a:prstGeom>
                <a:noFill/>
                <a:ln w="50800" cap="flat" cmpd="sng" algn="ctr">
                  <a:solidFill>
                    <a:schemeClr val="tx1"/>
                  </a:solidFill>
                  <a:prstDash val="solid"/>
                  <a:round/>
                  <a:headEnd type="diamond" w="med" len="med"/>
                  <a:tailEnd type="diamond" w="med" len="med"/>
                </a:ln>
                <a:effectLst/>
              </p:spPr>
            </p:cxnSp>
            <p:sp>
              <p:nvSpPr>
                <p:cNvPr id="69" name="Rectangle 68"/>
                <p:cNvSpPr/>
                <p:nvPr/>
              </p:nvSpPr>
              <p:spPr bwMode="auto">
                <a:xfrm>
                  <a:off x="8156448" y="5047488"/>
                  <a:ext cx="146304" cy="146304"/>
                </a:xfrm>
                <a:prstGeom prst="rect">
                  <a:avLst/>
                </a:prstGeom>
                <a:solidFill>
                  <a:schemeClr val="tx1"/>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dirty="0">
                    <a:latin typeface="Calibri" panose="020F0502020204030204" pitchFamily="34" charset="0"/>
                    <a:ea typeface="CMU Bright" panose="02000603000000000000" pitchFamily="2" charset="0"/>
                    <a:cs typeface="Calibri" panose="020F0502020204030204" pitchFamily="34" charset="0"/>
                  </a:endParaRPr>
                </a:p>
              </p:txBody>
            </p:sp>
            <p:sp>
              <p:nvSpPr>
                <p:cNvPr id="70" name="Rectangle 69"/>
                <p:cNvSpPr/>
                <p:nvPr/>
              </p:nvSpPr>
              <p:spPr bwMode="auto">
                <a:xfrm>
                  <a:off x="841248" y="5047488"/>
                  <a:ext cx="146304" cy="146304"/>
                </a:xfrm>
                <a:prstGeom prst="rect">
                  <a:avLst/>
                </a:prstGeom>
                <a:solidFill>
                  <a:schemeClr val="tx1"/>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dirty="0">
                    <a:latin typeface="Calibri" panose="020F0502020204030204" pitchFamily="34" charset="0"/>
                    <a:ea typeface="CMU Bright" panose="02000603000000000000" pitchFamily="2" charset="0"/>
                    <a:cs typeface="Calibri" panose="020F0502020204030204" pitchFamily="34" charset="0"/>
                  </a:endParaRPr>
                </a:p>
              </p:txBody>
            </p:sp>
          </p:grpSp>
          <p:sp>
            <p:nvSpPr>
              <p:cNvPr id="67" name="TextBox 66"/>
              <p:cNvSpPr txBox="1"/>
              <p:nvPr/>
            </p:nvSpPr>
            <p:spPr>
              <a:xfrm>
                <a:off x="6133684" y="3750564"/>
                <a:ext cx="2022764" cy="369332"/>
              </a:xfrm>
              <a:prstGeom prst="rect">
                <a:avLst/>
              </a:prstGeom>
              <a:noFill/>
            </p:spPr>
            <p:txBody>
              <a:bodyPr wrap="square" rtlCol="0">
                <a:spAutoFit/>
              </a:bodyPr>
              <a:lstStyle/>
              <a:p>
                <a:pPr algn="r"/>
                <a:r>
                  <a:rPr lang="en-US" dirty="0" err="1">
                    <a:latin typeface="Calibri" panose="020F0502020204030204" pitchFamily="34" charset="0"/>
                    <a:ea typeface="CMU Bright" panose="02000603000000000000" pitchFamily="2" charset="0"/>
                    <a:cs typeface="Calibri" panose="020F0502020204030204" pitchFamily="34" charset="0"/>
                  </a:rPr>
                  <a:t>ethernet</a:t>
                </a:r>
                <a:endParaRPr lang="en-US" dirty="0">
                  <a:latin typeface="Calibri" panose="020F0502020204030204" pitchFamily="34" charset="0"/>
                  <a:ea typeface="CMU Bright" panose="02000603000000000000" pitchFamily="2" charset="0"/>
                  <a:cs typeface="Calibri" panose="020F0502020204030204" pitchFamily="34" charset="0"/>
                </a:endParaRPr>
              </a:p>
            </p:txBody>
          </p:sp>
        </p:grpSp>
        <p:grpSp>
          <p:nvGrpSpPr>
            <p:cNvPr id="5" name="Group 4"/>
            <p:cNvGrpSpPr/>
            <p:nvPr/>
          </p:nvGrpSpPr>
          <p:grpSpPr>
            <a:xfrm>
              <a:off x="1463040" y="3749040"/>
              <a:ext cx="1645920" cy="1097280"/>
              <a:chOff x="1463040" y="3749040"/>
              <a:chExt cx="1645920" cy="1097280"/>
            </a:xfrm>
          </p:grpSpPr>
          <p:sp>
            <p:nvSpPr>
              <p:cNvPr id="71" name="Rectangle 70"/>
              <p:cNvSpPr/>
              <p:nvPr/>
            </p:nvSpPr>
            <p:spPr bwMode="auto">
              <a:xfrm>
                <a:off x="1463040" y="4023360"/>
                <a:ext cx="1097280" cy="548640"/>
              </a:xfrm>
              <a:prstGeom prst="rect">
                <a:avLst/>
              </a:prstGeom>
              <a:solidFill>
                <a:srgbClr val="0066FF">
                  <a:alpha val="7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solidFill>
                      <a:schemeClr val="bg1"/>
                    </a:solidFill>
                    <a:latin typeface="Calibri" panose="020F0502020204030204" pitchFamily="34" charset="0"/>
                    <a:ea typeface="CMU Bright" panose="02000603000000000000" pitchFamily="2" charset="0"/>
                    <a:cs typeface="Calibri" panose="020F0502020204030204" pitchFamily="34" charset="0"/>
                  </a:rPr>
                  <a:t>router</a:t>
                </a: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cxnSp>
            <p:nvCxnSpPr>
              <p:cNvPr id="72" name="Straight Connector 71"/>
              <p:cNvCxnSpPr/>
              <p:nvPr/>
            </p:nvCxnSpPr>
            <p:spPr bwMode="auto">
              <a:xfrm>
                <a:off x="2011680" y="3749040"/>
                <a:ext cx="0" cy="274320"/>
              </a:xfrm>
              <a:prstGeom prst="line">
                <a:avLst/>
              </a:prstGeom>
              <a:noFill/>
              <a:ln w="50800" cap="flat" cmpd="sng" algn="ctr">
                <a:solidFill>
                  <a:schemeClr val="accent1"/>
                </a:solidFill>
                <a:prstDash val="solid"/>
                <a:round/>
                <a:headEnd type="none" w="med" len="med"/>
                <a:tailEnd type="none" w="med" len="med"/>
              </a:ln>
              <a:effectLst/>
            </p:spPr>
          </p:cxnSp>
          <p:cxnSp>
            <p:nvCxnSpPr>
              <p:cNvPr id="73" name="Straight Connector 72"/>
              <p:cNvCxnSpPr/>
              <p:nvPr/>
            </p:nvCxnSpPr>
            <p:spPr bwMode="auto">
              <a:xfrm>
                <a:off x="2011680" y="4572000"/>
                <a:ext cx="0" cy="274320"/>
              </a:xfrm>
              <a:prstGeom prst="line">
                <a:avLst/>
              </a:prstGeom>
              <a:noFill/>
              <a:ln w="50800" cap="flat" cmpd="sng" algn="ctr">
                <a:solidFill>
                  <a:schemeClr val="accent1"/>
                </a:solidFill>
                <a:prstDash val="solid"/>
                <a:round/>
                <a:headEnd type="none" w="med" len="med"/>
                <a:tailEnd type="none" w="med" len="med"/>
              </a:ln>
              <a:effectLst/>
            </p:spPr>
          </p:cxnSp>
          <p:sp>
            <p:nvSpPr>
              <p:cNvPr id="74" name="TextBox 73"/>
              <p:cNvSpPr txBox="1"/>
              <p:nvPr/>
            </p:nvSpPr>
            <p:spPr>
              <a:xfrm>
                <a:off x="2011680" y="3749040"/>
                <a:ext cx="1097280" cy="274320"/>
              </a:xfrm>
              <a:prstGeom prst="rect">
                <a:avLst/>
              </a:prstGeom>
              <a:noFill/>
            </p:spPr>
            <p:txBody>
              <a:bodyPr wrap="square" lIns="0" tIns="0" rIns="0" bIns="0" rtlCol="0" anchor="ctr" anchorCtr="0">
                <a:noAutofit/>
              </a:bodyPr>
              <a:lstStyle/>
              <a:p>
                <a:pPr algn="ctr"/>
                <a:r>
                  <a:rPr lang="en-US" sz="1200" b="1" dirty="0">
                    <a:latin typeface="Calibri" panose="020F0502020204030204" pitchFamily="34" charset="0"/>
                    <a:ea typeface="CMU Bright" panose="02000603000000000000" pitchFamily="2" charset="0"/>
                    <a:cs typeface="Calibri" panose="020F0502020204030204" pitchFamily="34" charset="0"/>
                  </a:rPr>
                  <a:t>128.95.10.1</a:t>
                </a:r>
              </a:p>
            </p:txBody>
          </p:sp>
          <p:sp>
            <p:nvSpPr>
              <p:cNvPr id="75" name="TextBox 74"/>
              <p:cNvSpPr txBox="1"/>
              <p:nvPr/>
            </p:nvSpPr>
            <p:spPr>
              <a:xfrm>
                <a:off x="2011680" y="4572000"/>
                <a:ext cx="1097280" cy="274320"/>
              </a:xfrm>
              <a:prstGeom prst="rect">
                <a:avLst/>
              </a:prstGeom>
              <a:noFill/>
            </p:spPr>
            <p:txBody>
              <a:bodyPr wrap="square" lIns="0" tIns="0" rIns="0" bIns="0" rtlCol="0" anchor="ctr" anchorCtr="0">
                <a:noAutofit/>
              </a:bodyPr>
              <a:lstStyle/>
              <a:p>
                <a:pPr algn="ctr"/>
                <a:r>
                  <a:rPr lang="en-US" sz="1200" b="1" dirty="0">
                    <a:latin typeface="Calibri" panose="020F0502020204030204" pitchFamily="34" charset="0"/>
                    <a:ea typeface="CMU Bright" panose="02000603000000000000" pitchFamily="2" charset="0"/>
                    <a:cs typeface="Calibri" panose="020F0502020204030204" pitchFamily="34" charset="0"/>
                  </a:rPr>
                  <a:t>128.95.4.1</a:t>
                </a:r>
              </a:p>
            </p:txBody>
          </p:sp>
        </p:grpSp>
      </p:gr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836FF05-1AD2-2345-ACED-C55A8C74562D}"/>
                  </a:ext>
                </a:extLst>
              </p14:cNvPr>
              <p14:cNvContentPartPr/>
              <p14:nvPr/>
            </p14:nvContentPartPr>
            <p14:xfrm>
              <a:off x="1972800" y="3462840"/>
              <a:ext cx="3025080" cy="2923200"/>
            </p14:xfrm>
          </p:contentPart>
        </mc:Choice>
        <mc:Fallback xmlns="">
          <p:pic>
            <p:nvPicPr>
              <p:cNvPr id="6" name="Ink 5">
                <a:extLst>
                  <a:ext uri="{FF2B5EF4-FFF2-40B4-BE49-F238E27FC236}">
                    <a16:creationId xmlns:a16="http://schemas.microsoft.com/office/drawing/2014/main" id="{2836FF05-1AD2-2345-ACED-C55A8C74562D}"/>
                  </a:ext>
                </a:extLst>
              </p:cNvPr>
              <p:cNvPicPr/>
              <p:nvPr/>
            </p:nvPicPr>
            <p:blipFill>
              <a:blip r:embed="rId4"/>
              <a:stretch>
                <a:fillRect/>
              </a:stretch>
            </p:blipFill>
            <p:spPr>
              <a:xfrm>
                <a:off x="1963440" y="3453480"/>
                <a:ext cx="3043800" cy="294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3">
                <a:extLst>
                  <a:ext uri="{FF2B5EF4-FFF2-40B4-BE49-F238E27FC236}">
                    <a16:creationId xmlns:a16="http://schemas.microsoft.com/office/drawing/2014/main" id="{53143C23-CC31-2747-9295-C08C2D00FD9A}"/>
                  </a:ext>
                </a:extLst>
              </p14:cNvPr>
              <p14:cNvContentPartPr/>
              <p14:nvPr/>
            </p14:nvContentPartPr>
            <p14:xfrm>
              <a:off x="2926422" y="4886207"/>
              <a:ext cx="1697760" cy="257400"/>
            </p14:xfrm>
          </p:contentPart>
        </mc:Choice>
        <mc:Fallback xmlns="">
          <p:pic>
            <p:nvPicPr>
              <p:cNvPr id="23" name="Ink 23">
                <a:extLst>
                  <a:ext uri="{FF2B5EF4-FFF2-40B4-BE49-F238E27FC236}">
                    <a16:creationId xmlns:a16="http://schemas.microsoft.com/office/drawing/2014/main" id="{53143C23-CC31-2747-9295-C08C2D00FD9A}"/>
                  </a:ext>
                </a:extLst>
              </p:cNvPr>
              <p:cNvPicPr/>
              <p:nvPr/>
            </p:nvPicPr>
            <p:blipFill>
              <a:blip r:embed="rId6"/>
              <a:stretch>
                <a:fillRect/>
              </a:stretch>
            </p:blipFill>
            <p:spPr>
              <a:xfrm>
                <a:off x="2911299" y="4870727"/>
                <a:ext cx="1728366"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 name="Ink 52">
                <a:extLst>
                  <a:ext uri="{FF2B5EF4-FFF2-40B4-BE49-F238E27FC236}">
                    <a16:creationId xmlns:a16="http://schemas.microsoft.com/office/drawing/2014/main" id="{93EF9483-EC4F-0E4F-B038-D97D83359398}"/>
                  </a:ext>
                </a:extLst>
              </p14:cNvPr>
              <p14:cNvContentPartPr/>
              <p14:nvPr/>
            </p14:nvContentPartPr>
            <p14:xfrm>
              <a:off x="5830182" y="4832207"/>
              <a:ext cx="756000" cy="271080"/>
            </p14:xfrm>
          </p:contentPart>
        </mc:Choice>
        <mc:Fallback xmlns="">
          <p:pic>
            <p:nvPicPr>
              <p:cNvPr id="51" name="Ink 52">
                <a:extLst>
                  <a:ext uri="{FF2B5EF4-FFF2-40B4-BE49-F238E27FC236}">
                    <a16:creationId xmlns:a16="http://schemas.microsoft.com/office/drawing/2014/main" id="{93EF9483-EC4F-0E4F-B038-D97D83359398}"/>
                  </a:ext>
                </a:extLst>
              </p:cNvPr>
              <p:cNvPicPr/>
              <p:nvPr/>
            </p:nvPicPr>
            <p:blipFill>
              <a:blip r:embed="rId8"/>
              <a:stretch>
                <a:fillRect/>
              </a:stretch>
            </p:blipFill>
            <p:spPr>
              <a:xfrm>
                <a:off x="5815062" y="4817087"/>
                <a:ext cx="7866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2" name="Ink 53">
                <a:extLst>
                  <a:ext uri="{FF2B5EF4-FFF2-40B4-BE49-F238E27FC236}">
                    <a16:creationId xmlns:a16="http://schemas.microsoft.com/office/drawing/2014/main" id="{04BC3F06-0BF7-8A4E-A7A0-767A9F9A75D2}"/>
                  </a:ext>
                </a:extLst>
              </p14:cNvPr>
              <p14:cNvContentPartPr/>
              <p14:nvPr/>
            </p14:nvContentPartPr>
            <p14:xfrm>
              <a:off x="4808502" y="4845527"/>
              <a:ext cx="866520" cy="269280"/>
            </p14:xfrm>
          </p:contentPart>
        </mc:Choice>
        <mc:Fallback xmlns="">
          <p:pic>
            <p:nvPicPr>
              <p:cNvPr id="52" name="Ink 53">
                <a:extLst>
                  <a:ext uri="{FF2B5EF4-FFF2-40B4-BE49-F238E27FC236}">
                    <a16:creationId xmlns:a16="http://schemas.microsoft.com/office/drawing/2014/main" id="{04BC3F06-0BF7-8A4E-A7A0-767A9F9A75D2}"/>
                  </a:ext>
                </a:extLst>
              </p:cNvPr>
              <p:cNvPicPr/>
              <p:nvPr/>
            </p:nvPicPr>
            <p:blipFill>
              <a:blip r:embed="rId10"/>
              <a:stretch>
                <a:fillRect/>
              </a:stretch>
            </p:blipFill>
            <p:spPr>
              <a:xfrm>
                <a:off x="4793376" y="4830407"/>
                <a:ext cx="897133"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5" name="Ink 85">
                <a:extLst>
                  <a:ext uri="{FF2B5EF4-FFF2-40B4-BE49-F238E27FC236}">
                    <a16:creationId xmlns:a16="http://schemas.microsoft.com/office/drawing/2014/main" id="{FDAF1D10-4087-F24B-8009-14DFCECCC94E}"/>
                  </a:ext>
                </a:extLst>
              </p14:cNvPr>
              <p14:cNvContentPartPr/>
              <p14:nvPr/>
            </p14:nvContentPartPr>
            <p14:xfrm>
              <a:off x="6713622" y="4844447"/>
              <a:ext cx="1841760" cy="281880"/>
            </p14:xfrm>
          </p:contentPart>
        </mc:Choice>
        <mc:Fallback xmlns="">
          <p:pic>
            <p:nvPicPr>
              <p:cNvPr id="85" name="Ink 85">
                <a:extLst>
                  <a:ext uri="{FF2B5EF4-FFF2-40B4-BE49-F238E27FC236}">
                    <a16:creationId xmlns:a16="http://schemas.microsoft.com/office/drawing/2014/main" id="{FDAF1D10-4087-F24B-8009-14DFCECCC94E}"/>
                  </a:ext>
                </a:extLst>
              </p:cNvPr>
              <p:cNvPicPr/>
              <p:nvPr/>
            </p:nvPicPr>
            <p:blipFill>
              <a:blip r:embed="rId12"/>
              <a:stretch>
                <a:fillRect/>
              </a:stretch>
            </p:blipFill>
            <p:spPr>
              <a:xfrm>
                <a:off x="6698142" y="4829327"/>
                <a:ext cx="1872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8" name="Ink 98">
                <a:extLst>
                  <a:ext uri="{FF2B5EF4-FFF2-40B4-BE49-F238E27FC236}">
                    <a16:creationId xmlns:a16="http://schemas.microsoft.com/office/drawing/2014/main" id="{03AD601F-0C24-F548-801C-0AEFBEFDCCB0}"/>
                  </a:ext>
                </a:extLst>
              </p14:cNvPr>
              <p14:cNvContentPartPr/>
              <p14:nvPr/>
            </p14:nvContentPartPr>
            <p14:xfrm>
              <a:off x="3907782" y="5244767"/>
              <a:ext cx="1143720" cy="181800"/>
            </p14:xfrm>
          </p:contentPart>
        </mc:Choice>
        <mc:Fallback xmlns="">
          <p:pic>
            <p:nvPicPr>
              <p:cNvPr id="98" name="Ink 98">
                <a:extLst>
                  <a:ext uri="{FF2B5EF4-FFF2-40B4-BE49-F238E27FC236}">
                    <a16:creationId xmlns:a16="http://schemas.microsoft.com/office/drawing/2014/main" id="{03AD601F-0C24-F548-801C-0AEFBEFDCCB0}"/>
                  </a:ext>
                </a:extLst>
              </p:cNvPr>
              <p:cNvPicPr/>
              <p:nvPr/>
            </p:nvPicPr>
            <p:blipFill>
              <a:blip r:embed="rId14"/>
              <a:stretch>
                <a:fillRect/>
              </a:stretch>
            </p:blipFill>
            <p:spPr>
              <a:xfrm>
                <a:off x="3892657" y="5229287"/>
                <a:ext cx="117433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4" name="Ink 104">
                <a:extLst>
                  <a:ext uri="{FF2B5EF4-FFF2-40B4-BE49-F238E27FC236}">
                    <a16:creationId xmlns:a16="http://schemas.microsoft.com/office/drawing/2014/main" id="{20A32071-EC63-694F-B778-40EA9B58DA2F}"/>
                  </a:ext>
                </a:extLst>
              </p14:cNvPr>
              <p14:cNvContentPartPr/>
              <p14:nvPr/>
            </p14:nvContentPartPr>
            <p14:xfrm>
              <a:off x="4433382" y="3203567"/>
              <a:ext cx="857880" cy="243000"/>
            </p14:xfrm>
          </p:contentPart>
        </mc:Choice>
        <mc:Fallback xmlns="">
          <p:pic>
            <p:nvPicPr>
              <p:cNvPr id="104" name="Ink 104">
                <a:extLst>
                  <a:ext uri="{FF2B5EF4-FFF2-40B4-BE49-F238E27FC236}">
                    <a16:creationId xmlns:a16="http://schemas.microsoft.com/office/drawing/2014/main" id="{20A32071-EC63-694F-B778-40EA9B58DA2F}"/>
                  </a:ext>
                </a:extLst>
              </p:cNvPr>
              <p:cNvPicPr/>
              <p:nvPr/>
            </p:nvPicPr>
            <p:blipFill>
              <a:blip r:embed="rId16"/>
              <a:stretch>
                <a:fillRect/>
              </a:stretch>
            </p:blipFill>
            <p:spPr>
              <a:xfrm>
                <a:off x="4417902" y="3188425"/>
                <a:ext cx="888480" cy="27364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0" name="Ink 120">
                <a:extLst>
                  <a:ext uri="{FF2B5EF4-FFF2-40B4-BE49-F238E27FC236}">
                    <a16:creationId xmlns:a16="http://schemas.microsoft.com/office/drawing/2014/main" id="{1E585E02-4BA5-EF41-8446-F80C27683552}"/>
                  </a:ext>
                </a:extLst>
              </p14:cNvPr>
              <p14:cNvContentPartPr/>
              <p14:nvPr/>
            </p14:nvContentPartPr>
            <p14:xfrm>
              <a:off x="4485222" y="6471647"/>
              <a:ext cx="1437840" cy="259560"/>
            </p14:xfrm>
          </p:contentPart>
        </mc:Choice>
        <mc:Fallback xmlns="">
          <p:pic>
            <p:nvPicPr>
              <p:cNvPr id="120" name="Ink 120">
                <a:extLst>
                  <a:ext uri="{FF2B5EF4-FFF2-40B4-BE49-F238E27FC236}">
                    <a16:creationId xmlns:a16="http://schemas.microsoft.com/office/drawing/2014/main" id="{1E585E02-4BA5-EF41-8446-F80C27683552}"/>
                  </a:ext>
                </a:extLst>
              </p:cNvPr>
              <p:cNvPicPr/>
              <p:nvPr/>
            </p:nvPicPr>
            <p:blipFill>
              <a:blip r:embed="rId18"/>
              <a:stretch>
                <a:fillRect/>
              </a:stretch>
            </p:blipFill>
            <p:spPr>
              <a:xfrm>
                <a:off x="4470102" y="6456527"/>
                <a:ext cx="1468440" cy="290160"/>
              </a:xfrm>
              <a:prstGeom prst="rect">
                <a:avLst/>
              </a:prstGeom>
            </p:spPr>
          </p:pic>
        </mc:Fallback>
      </mc:AlternateContent>
    </p:spTree>
    <p:extLst>
      <p:ext uri="{BB962C8B-B14F-4D97-AF65-F5344CB8AC3E}">
        <p14:creationId xmlns:p14="http://schemas.microsoft.com/office/powerpoint/2010/main" val="417951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Communication</a:t>
            </a:r>
          </a:p>
        </p:txBody>
      </p:sp>
      <p:sp>
        <p:nvSpPr>
          <p:cNvPr id="3" name="Content Placeholder 2"/>
          <p:cNvSpPr>
            <a:spLocks noGrp="1"/>
          </p:cNvSpPr>
          <p:nvPr>
            <p:ph idx="1"/>
          </p:nvPr>
        </p:nvSpPr>
        <p:spPr/>
        <p:txBody>
          <a:bodyPr/>
          <a:lstStyle/>
          <a:p>
            <a:pPr>
              <a:buSzPct val="100000"/>
              <a:buFont typeface="+mj-lt"/>
              <a:buAutoNum type="arabicParenR"/>
            </a:pPr>
            <a:r>
              <a:rPr lang="en-US" sz="2600" dirty="0"/>
              <a:t>Break the information into lots of tiny pieces called </a:t>
            </a:r>
            <a:r>
              <a:rPr lang="en-US" sz="2600" dirty="0">
                <a:solidFill>
                  <a:srgbClr val="FF0000"/>
                </a:solidFill>
              </a:rPr>
              <a:t>packets</a:t>
            </a:r>
            <a:r>
              <a:rPr lang="en-US" sz="2600" dirty="0"/>
              <a:t>, about 1500 bytes long each</a:t>
            </a:r>
          </a:p>
          <a:p>
            <a:pPr>
              <a:buSzPct val="100000"/>
              <a:buFont typeface="+mj-lt"/>
              <a:buAutoNum type="arabicParenR"/>
            </a:pPr>
            <a:r>
              <a:rPr lang="en-US" sz="2600" dirty="0"/>
              <a:t>Packets are sent through the network (passing through many different machines) to their destination</a:t>
            </a:r>
          </a:p>
          <a:p>
            <a:pPr>
              <a:buSzPct val="100000"/>
              <a:buFont typeface="+mj-lt"/>
              <a:buAutoNum type="arabicParenR"/>
            </a:pPr>
            <a:r>
              <a:rPr lang="en-US" sz="2600" dirty="0"/>
              <a:t>The packets are reassembled on the other side</a:t>
            </a:r>
          </a:p>
        </p:txBody>
      </p:sp>
      <p:sp>
        <p:nvSpPr>
          <p:cNvPr id="4" name="Slide Number Placeholder 3"/>
          <p:cNvSpPr>
            <a:spLocks noGrp="1"/>
          </p:cNvSpPr>
          <p:nvPr>
            <p:ph type="sldNum" sz="quarter" idx="10"/>
          </p:nvPr>
        </p:nvSpPr>
        <p:spPr/>
        <p:txBody>
          <a:bodyPr/>
          <a:lstStyle/>
          <a:p>
            <a:fld id="{B33B70AA-F8E5-4A91-98A9-9375775EC2AC}" type="slidenum">
              <a:rPr lang="en-US" smtClean="0"/>
              <a:t>21</a:t>
            </a:fld>
            <a:endParaRPr lang="en-US"/>
          </a:p>
        </p:txBody>
      </p:sp>
      <p:grpSp>
        <p:nvGrpSpPr>
          <p:cNvPr id="7" name="Group 6"/>
          <p:cNvGrpSpPr/>
          <p:nvPr/>
        </p:nvGrpSpPr>
        <p:grpSpPr>
          <a:xfrm>
            <a:off x="516367" y="3657600"/>
            <a:ext cx="8482465" cy="3122515"/>
            <a:chOff x="516367" y="2638205"/>
            <a:chExt cx="8482465" cy="3122515"/>
          </a:xfrm>
        </p:grpSpPr>
        <p:pic>
          <p:nvPicPr>
            <p:cNvPr id="8" name="Picture 7">
              <a:extLst>
                <a:ext uri="{FF2B5EF4-FFF2-40B4-BE49-F238E27FC236}">
                  <a16:creationId xmlns:a16="http://schemas.microsoft.com/office/drawing/2014/main" id="{8FC9DA8E-77DD-9C40-A8EB-ADF87A003AF0}"/>
                </a:ext>
              </a:extLst>
            </p:cNvPr>
            <p:cNvPicPr>
              <a:picLocks noChangeAspect="1"/>
            </p:cNvPicPr>
            <p:nvPr/>
          </p:nvPicPr>
          <p:blipFill>
            <a:blip r:embed="rId3"/>
            <a:stretch>
              <a:fillRect/>
            </a:stretch>
          </p:blipFill>
          <p:spPr>
            <a:xfrm>
              <a:off x="1457601" y="2729645"/>
              <a:ext cx="7541231" cy="3031075"/>
            </a:xfrm>
            <a:prstGeom prst="rect">
              <a:avLst/>
            </a:prstGeom>
          </p:spPr>
        </p:pic>
        <p:sp>
          <p:nvSpPr>
            <p:cNvPr id="9" name="TextBox 8"/>
            <p:cNvSpPr txBox="1"/>
            <p:nvPr/>
          </p:nvSpPr>
          <p:spPr>
            <a:xfrm>
              <a:off x="516367" y="3529584"/>
              <a:ext cx="984265" cy="369332"/>
            </a:xfrm>
            <a:prstGeom prst="rect">
              <a:avLst/>
            </a:prstGeom>
            <a:noFill/>
          </p:spPr>
          <p:txBody>
            <a:bodyPr wrap="square" rtlCol="0">
              <a:spAutoFit/>
            </a:bodyPr>
            <a:lstStyle/>
            <a:p>
              <a:pPr algn="r"/>
              <a:r>
                <a:rPr lang="en-US" dirty="0">
                  <a:solidFill>
                    <a:srgbClr val="E2661A"/>
                  </a:solidFill>
                  <a:latin typeface="CMU Bright" panose="02000603000000000000" pitchFamily="2" charset="0"/>
                  <a:ea typeface="CMU Bright" panose="02000603000000000000" pitchFamily="2" charset="0"/>
                  <a:cs typeface="CMU Bright" panose="02000603000000000000" pitchFamily="2" charset="0"/>
                </a:rPr>
                <a:t>source</a:t>
              </a:r>
            </a:p>
          </p:txBody>
        </p:sp>
        <p:sp>
          <p:nvSpPr>
            <p:cNvPr id="10" name="TextBox 9"/>
            <p:cNvSpPr txBox="1"/>
            <p:nvPr/>
          </p:nvSpPr>
          <p:spPr>
            <a:xfrm>
              <a:off x="7112598" y="2638205"/>
              <a:ext cx="1280160" cy="369332"/>
            </a:xfrm>
            <a:prstGeom prst="rect">
              <a:avLst/>
            </a:prstGeom>
            <a:noFill/>
          </p:spPr>
          <p:txBody>
            <a:bodyPr wrap="square" rtlCol="0">
              <a:spAutoFit/>
            </a:bodyPr>
            <a:lstStyle/>
            <a:p>
              <a:r>
                <a:rPr lang="en-US" dirty="0">
                  <a:solidFill>
                    <a:srgbClr val="E2661A"/>
                  </a:solidFill>
                  <a:latin typeface="CMU Bright" panose="02000603000000000000" pitchFamily="2" charset="0"/>
                  <a:ea typeface="CMU Bright" panose="02000603000000000000" pitchFamily="2" charset="0"/>
                  <a:cs typeface="CMU Bright" panose="02000603000000000000" pitchFamily="2" charset="0"/>
                </a:rPr>
                <a:t>destination</a:t>
              </a:r>
            </a:p>
          </p:txBody>
        </p:sp>
      </p:grpSp>
    </p:spTree>
    <p:extLst>
      <p:ext uri="{BB962C8B-B14F-4D97-AF65-F5344CB8AC3E}">
        <p14:creationId xmlns:p14="http://schemas.microsoft.com/office/powerpoint/2010/main" val="128705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Communication</a:t>
            </a:r>
          </a:p>
        </p:txBody>
      </p:sp>
      <p:sp>
        <p:nvSpPr>
          <p:cNvPr id="3" name="Content Placeholder 2"/>
          <p:cNvSpPr>
            <a:spLocks noGrp="1"/>
          </p:cNvSpPr>
          <p:nvPr>
            <p:ph idx="1"/>
          </p:nvPr>
        </p:nvSpPr>
        <p:spPr/>
        <p:txBody>
          <a:bodyPr/>
          <a:lstStyle/>
          <a:p>
            <a:r>
              <a:rPr lang="en-US" dirty="0"/>
              <a:t>Packets must contain:</a:t>
            </a:r>
          </a:p>
          <a:p>
            <a:pPr lvl="1"/>
            <a:r>
              <a:rPr lang="en-US" dirty="0"/>
              <a:t>Destination address</a:t>
            </a:r>
          </a:p>
          <a:p>
            <a:pPr lvl="1"/>
            <a:r>
              <a:rPr lang="en-US" dirty="0"/>
              <a:t>Sequence/piece number</a:t>
            </a:r>
          </a:p>
          <a:p>
            <a:pPr lvl="1"/>
            <a:r>
              <a:rPr lang="en-US" dirty="0"/>
              <a:t>Content/data</a:t>
            </a:r>
          </a:p>
        </p:txBody>
      </p:sp>
      <p:sp>
        <p:nvSpPr>
          <p:cNvPr id="4" name="Slide Number Placeholder 3"/>
          <p:cNvSpPr>
            <a:spLocks noGrp="1"/>
          </p:cNvSpPr>
          <p:nvPr>
            <p:ph type="sldNum" sz="quarter" idx="10"/>
          </p:nvPr>
        </p:nvSpPr>
        <p:spPr/>
        <p:txBody>
          <a:bodyPr/>
          <a:lstStyle/>
          <a:p>
            <a:fld id="{B33B70AA-F8E5-4A91-98A9-9375775EC2AC}" type="slidenum">
              <a:rPr lang="en-US" smtClean="0"/>
              <a:t>22</a:t>
            </a:fld>
            <a:endParaRPr lang="en-US"/>
          </a:p>
        </p:txBody>
      </p:sp>
      <p:grpSp>
        <p:nvGrpSpPr>
          <p:cNvPr id="7" name="Group 6"/>
          <p:cNvGrpSpPr/>
          <p:nvPr/>
        </p:nvGrpSpPr>
        <p:grpSpPr>
          <a:xfrm>
            <a:off x="516367" y="3657600"/>
            <a:ext cx="8482465" cy="3122515"/>
            <a:chOff x="516367" y="2638205"/>
            <a:chExt cx="8482465" cy="3122515"/>
          </a:xfrm>
        </p:grpSpPr>
        <p:pic>
          <p:nvPicPr>
            <p:cNvPr id="8" name="Picture 7">
              <a:extLst>
                <a:ext uri="{FF2B5EF4-FFF2-40B4-BE49-F238E27FC236}">
                  <a16:creationId xmlns:a16="http://schemas.microsoft.com/office/drawing/2014/main" id="{8FC9DA8E-77DD-9C40-A8EB-ADF87A003AF0}"/>
                </a:ext>
              </a:extLst>
            </p:cNvPr>
            <p:cNvPicPr>
              <a:picLocks noChangeAspect="1"/>
            </p:cNvPicPr>
            <p:nvPr/>
          </p:nvPicPr>
          <p:blipFill>
            <a:blip r:embed="rId3"/>
            <a:stretch>
              <a:fillRect/>
            </a:stretch>
          </p:blipFill>
          <p:spPr>
            <a:xfrm>
              <a:off x="1457601" y="2729645"/>
              <a:ext cx="7541231" cy="3031075"/>
            </a:xfrm>
            <a:prstGeom prst="rect">
              <a:avLst/>
            </a:prstGeom>
          </p:spPr>
        </p:pic>
        <p:sp>
          <p:nvSpPr>
            <p:cNvPr id="9" name="TextBox 8"/>
            <p:cNvSpPr txBox="1"/>
            <p:nvPr/>
          </p:nvSpPr>
          <p:spPr>
            <a:xfrm>
              <a:off x="516367" y="3529584"/>
              <a:ext cx="984265" cy="369332"/>
            </a:xfrm>
            <a:prstGeom prst="rect">
              <a:avLst/>
            </a:prstGeom>
            <a:noFill/>
          </p:spPr>
          <p:txBody>
            <a:bodyPr wrap="square" rtlCol="0">
              <a:spAutoFit/>
            </a:bodyPr>
            <a:lstStyle/>
            <a:p>
              <a:pPr algn="r"/>
              <a:r>
                <a:rPr lang="en-US" dirty="0">
                  <a:solidFill>
                    <a:srgbClr val="E2661A"/>
                  </a:solidFill>
                  <a:latin typeface="CMU Bright" panose="02000603000000000000" pitchFamily="2" charset="0"/>
                  <a:ea typeface="CMU Bright" panose="02000603000000000000" pitchFamily="2" charset="0"/>
                  <a:cs typeface="CMU Bright" panose="02000603000000000000" pitchFamily="2" charset="0"/>
                </a:rPr>
                <a:t>source</a:t>
              </a:r>
            </a:p>
          </p:txBody>
        </p:sp>
        <p:sp>
          <p:nvSpPr>
            <p:cNvPr id="10" name="TextBox 9"/>
            <p:cNvSpPr txBox="1"/>
            <p:nvPr/>
          </p:nvSpPr>
          <p:spPr>
            <a:xfrm>
              <a:off x="7112598" y="2638205"/>
              <a:ext cx="1280160" cy="369332"/>
            </a:xfrm>
            <a:prstGeom prst="rect">
              <a:avLst/>
            </a:prstGeom>
            <a:noFill/>
          </p:spPr>
          <p:txBody>
            <a:bodyPr wrap="square" rtlCol="0">
              <a:spAutoFit/>
            </a:bodyPr>
            <a:lstStyle/>
            <a:p>
              <a:r>
                <a:rPr lang="en-US" dirty="0">
                  <a:solidFill>
                    <a:srgbClr val="E2661A"/>
                  </a:solidFill>
                  <a:latin typeface="CMU Bright" panose="02000603000000000000" pitchFamily="2" charset="0"/>
                  <a:ea typeface="CMU Bright" panose="02000603000000000000" pitchFamily="2" charset="0"/>
                  <a:cs typeface="CMU Bright" panose="02000603000000000000" pitchFamily="2" charset="0"/>
                </a:rPr>
                <a:t>destination</a:t>
              </a:r>
            </a:p>
          </p:txBody>
        </p:sp>
      </p:grpSp>
      <p:graphicFrame>
        <p:nvGraphicFramePr>
          <p:cNvPr id="11" name="Table 10"/>
          <p:cNvGraphicFramePr>
            <a:graphicFrameLocks noGrp="1"/>
          </p:cNvGraphicFramePr>
          <p:nvPr>
            <p:extLst>
              <p:ext uri="{D42A27DB-BD31-4B8C-83A1-F6EECF244321}">
                <p14:modId xmlns:p14="http://schemas.microsoft.com/office/powerpoint/2010/main" val="1435971400"/>
              </p:ext>
            </p:extLst>
          </p:nvPr>
        </p:nvGraphicFramePr>
        <p:xfrm>
          <a:off x="5852160" y="1463040"/>
          <a:ext cx="2743200" cy="5181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370840">
                <a:tc>
                  <a:txBody>
                    <a:bodyPr/>
                    <a:lstStyle/>
                    <a:p>
                      <a:r>
                        <a:rPr lang="en-US" sz="2800" dirty="0" err="1">
                          <a:latin typeface="Calibri" panose="020F0502020204030204" pitchFamily="34" charset="0"/>
                          <a:cs typeface="Calibri" panose="020F0502020204030204" pitchFamily="34" charset="0"/>
                        </a:rPr>
                        <a:t>addr</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a:latin typeface="Calibri" panose="020F0502020204030204" pitchFamily="34" charset="0"/>
                          <a:cs typeface="Calibri" panose="020F0502020204030204" pitchFamily="34" charset="0"/>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a:latin typeface="Calibri" panose="020F0502020204030204" pitchFamily="34" charset="0"/>
                          <a:cs typeface="Calibri" panose="020F0502020204030204" pitchFamily="34" charset="0"/>
                        </a:rPr>
                        <a:t>data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848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Communication</a:t>
            </a:r>
          </a:p>
        </p:txBody>
      </p:sp>
      <p:sp>
        <p:nvSpPr>
          <p:cNvPr id="3" name="Content Placeholder 2"/>
          <p:cNvSpPr>
            <a:spLocks noGrp="1"/>
          </p:cNvSpPr>
          <p:nvPr>
            <p:ph idx="1"/>
          </p:nvPr>
        </p:nvSpPr>
        <p:spPr/>
        <p:txBody>
          <a:bodyPr/>
          <a:lstStyle/>
          <a:p>
            <a:r>
              <a:rPr lang="en-US" dirty="0"/>
              <a:t>Advantages:</a:t>
            </a:r>
          </a:p>
          <a:p>
            <a:pPr lvl="1"/>
            <a:r>
              <a:rPr lang="en-US" dirty="0"/>
              <a:t>Packets can take separate routes</a:t>
            </a:r>
          </a:p>
          <a:p>
            <a:pPr lvl="2"/>
            <a:r>
              <a:rPr lang="en-US" dirty="0"/>
              <a:t>Can even originate from different locations</a:t>
            </a:r>
          </a:p>
          <a:p>
            <a:pPr lvl="1"/>
            <a:r>
              <a:rPr lang="en-US" dirty="0"/>
              <a:t>If packet is lost, only must resend small amount of info</a:t>
            </a:r>
          </a:p>
        </p:txBody>
      </p:sp>
      <p:sp>
        <p:nvSpPr>
          <p:cNvPr id="4" name="Slide Number Placeholder 3"/>
          <p:cNvSpPr>
            <a:spLocks noGrp="1"/>
          </p:cNvSpPr>
          <p:nvPr>
            <p:ph type="sldNum" sz="quarter" idx="10"/>
          </p:nvPr>
        </p:nvSpPr>
        <p:spPr/>
        <p:txBody>
          <a:bodyPr/>
          <a:lstStyle/>
          <a:p>
            <a:fld id="{B33B70AA-F8E5-4A91-98A9-9375775EC2AC}" type="slidenum">
              <a:rPr lang="en-US" smtClean="0"/>
              <a:t>23</a:t>
            </a:fld>
            <a:endParaRPr lang="en-US"/>
          </a:p>
        </p:txBody>
      </p:sp>
      <p:grpSp>
        <p:nvGrpSpPr>
          <p:cNvPr id="7" name="Group 6"/>
          <p:cNvGrpSpPr/>
          <p:nvPr/>
        </p:nvGrpSpPr>
        <p:grpSpPr>
          <a:xfrm>
            <a:off x="516367" y="3657600"/>
            <a:ext cx="8482465" cy="3122515"/>
            <a:chOff x="516367" y="2638205"/>
            <a:chExt cx="8482465" cy="3122515"/>
          </a:xfrm>
        </p:grpSpPr>
        <p:pic>
          <p:nvPicPr>
            <p:cNvPr id="8" name="Picture 7">
              <a:extLst>
                <a:ext uri="{FF2B5EF4-FFF2-40B4-BE49-F238E27FC236}">
                  <a16:creationId xmlns:a16="http://schemas.microsoft.com/office/drawing/2014/main" id="{8FC9DA8E-77DD-9C40-A8EB-ADF87A003AF0}"/>
                </a:ext>
              </a:extLst>
            </p:cNvPr>
            <p:cNvPicPr>
              <a:picLocks noChangeAspect="1"/>
            </p:cNvPicPr>
            <p:nvPr/>
          </p:nvPicPr>
          <p:blipFill>
            <a:blip r:embed="rId3"/>
            <a:stretch>
              <a:fillRect/>
            </a:stretch>
          </p:blipFill>
          <p:spPr>
            <a:xfrm>
              <a:off x="1457601" y="2729645"/>
              <a:ext cx="7541231" cy="3031075"/>
            </a:xfrm>
            <a:prstGeom prst="rect">
              <a:avLst/>
            </a:prstGeom>
          </p:spPr>
        </p:pic>
        <p:sp>
          <p:nvSpPr>
            <p:cNvPr id="9" name="TextBox 8"/>
            <p:cNvSpPr txBox="1"/>
            <p:nvPr/>
          </p:nvSpPr>
          <p:spPr>
            <a:xfrm>
              <a:off x="516367" y="3529584"/>
              <a:ext cx="984265" cy="369332"/>
            </a:xfrm>
            <a:prstGeom prst="rect">
              <a:avLst/>
            </a:prstGeom>
            <a:noFill/>
          </p:spPr>
          <p:txBody>
            <a:bodyPr wrap="square" rtlCol="0">
              <a:spAutoFit/>
            </a:bodyPr>
            <a:lstStyle/>
            <a:p>
              <a:pPr algn="r"/>
              <a:r>
                <a:rPr lang="en-US" dirty="0">
                  <a:solidFill>
                    <a:srgbClr val="E2661A"/>
                  </a:solidFill>
                  <a:latin typeface="CMU Bright" panose="02000603000000000000" pitchFamily="2" charset="0"/>
                  <a:ea typeface="CMU Bright" panose="02000603000000000000" pitchFamily="2" charset="0"/>
                  <a:cs typeface="CMU Bright" panose="02000603000000000000" pitchFamily="2" charset="0"/>
                </a:rPr>
                <a:t>source</a:t>
              </a:r>
            </a:p>
          </p:txBody>
        </p:sp>
        <p:sp>
          <p:nvSpPr>
            <p:cNvPr id="11" name="TextBox 10"/>
            <p:cNvSpPr txBox="1"/>
            <p:nvPr/>
          </p:nvSpPr>
          <p:spPr>
            <a:xfrm>
              <a:off x="7112598" y="2638205"/>
              <a:ext cx="1280160" cy="369332"/>
            </a:xfrm>
            <a:prstGeom prst="rect">
              <a:avLst/>
            </a:prstGeom>
            <a:noFill/>
          </p:spPr>
          <p:txBody>
            <a:bodyPr wrap="square" rtlCol="0">
              <a:spAutoFit/>
            </a:bodyPr>
            <a:lstStyle/>
            <a:p>
              <a:r>
                <a:rPr lang="en-US" dirty="0">
                  <a:solidFill>
                    <a:srgbClr val="E2661A"/>
                  </a:solidFill>
                  <a:latin typeface="CMU Bright" panose="02000603000000000000" pitchFamily="2" charset="0"/>
                  <a:ea typeface="CMU Bright" panose="02000603000000000000" pitchFamily="2" charset="0"/>
                  <a:cs typeface="CMU Bright" panose="02000603000000000000" pitchFamily="2" charset="0"/>
                </a:rPr>
                <a:t>destination</a:t>
              </a:r>
            </a:p>
          </p:txBody>
        </p:sp>
      </p:grpSp>
      <p:graphicFrame>
        <p:nvGraphicFramePr>
          <p:cNvPr id="12" name="Table 11"/>
          <p:cNvGraphicFramePr>
            <a:graphicFrameLocks noGrp="1"/>
          </p:cNvGraphicFramePr>
          <p:nvPr>
            <p:extLst>
              <p:ext uri="{D42A27DB-BD31-4B8C-83A1-F6EECF244321}">
                <p14:modId xmlns:p14="http://schemas.microsoft.com/office/powerpoint/2010/main" val="2697382755"/>
              </p:ext>
            </p:extLst>
          </p:nvPr>
        </p:nvGraphicFramePr>
        <p:xfrm>
          <a:off x="5852160" y="1463040"/>
          <a:ext cx="2743200" cy="5181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370840">
                <a:tc>
                  <a:txBody>
                    <a:bodyPr/>
                    <a:lstStyle/>
                    <a:p>
                      <a:r>
                        <a:rPr lang="en-US" sz="2800" dirty="0" err="1">
                          <a:latin typeface="Calibri" panose="020F0502020204030204" pitchFamily="34" charset="0"/>
                          <a:cs typeface="Calibri" panose="020F0502020204030204" pitchFamily="34" charset="0"/>
                        </a:rPr>
                        <a:t>addr</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a:latin typeface="Calibri" panose="020F0502020204030204" pitchFamily="34" charset="0"/>
                          <a:cs typeface="Calibri" panose="020F0502020204030204" pitchFamily="34" charset="0"/>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a:latin typeface="Calibri" panose="020F0502020204030204" pitchFamily="34" charset="0"/>
                          <a:cs typeface="Calibri" panose="020F0502020204030204" pitchFamily="34" charset="0"/>
                        </a:rPr>
                        <a:t>data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234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Communication</a:t>
            </a:r>
          </a:p>
        </p:txBody>
      </p:sp>
      <p:sp>
        <p:nvSpPr>
          <p:cNvPr id="3" name="Content Placeholder 2"/>
          <p:cNvSpPr>
            <a:spLocks noGrp="1"/>
          </p:cNvSpPr>
          <p:nvPr>
            <p:ph idx="1"/>
          </p:nvPr>
        </p:nvSpPr>
        <p:spPr/>
        <p:txBody>
          <a:bodyPr/>
          <a:lstStyle/>
          <a:p>
            <a:r>
              <a:rPr lang="en-US" dirty="0"/>
              <a:t>Disadvantages:</a:t>
            </a:r>
          </a:p>
          <a:p>
            <a:pPr lvl="1"/>
            <a:r>
              <a:rPr lang="en-US" dirty="0"/>
              <a:t>Extra transmission data</a:t>
            </a:r>
          </a:p>
          <a:p>
            <a:pPr lvl="2"/>
            <a:r>
              <a:rPr lang="en-US" i="1" dirty="0"/>
              <a:t>e.g.</a:t>
            </a:r>
            <a:r>
              <a:rPr lang="en-US" dirty="0"/>
              <a:t>  same destination address for many packets</a:t>
            </a:r>
          </a:p>
          <a:p>
            <a:pPr lvl="1"/>
            <a:r>
              <a:rPr lang="en-US" dirty="0"/>
              <a:t>Every computer </a:t>
            </a:r>
            <a:r>
              <a:rPr lang="en-US" dirty="0">
                <a:solidFill>
                  <a:srgbClr val="FF0000"/>
                </a:solidFill>
              </a:rPr>
              <a:t>(!!)</a:t>
            </a:r>
            <a:r>
              <a:rPr lang="en-US" dirty="0"/>
              <a:t> along a packet’s path sees the content of the packet</a:t>
            </a:r>
          </a:p>
        </p:txBody>
      </p:sp>
      <p:sp>
        <p:nvSpPr>
          <p:cNvPr id="4" name="Slide Number Placeholder 3"/>
          <p:cNvSpPr>
            <a:spLocks noGrp="1"/>
          </p:cNvSpPr>
          <p:nvPr>
            <p:ph type="sldNum" sz="quarter" idx="10"/>
          </p:nvPr>
        </p:nvSpPr>
        <p:spPr/>
        <p:txBody>
          <a:bodyPr/>
          <a:lstStyle/>
          <a:p>
            <a:fld id="{B33B70AA-F8E5-4A91-98A9-9375775EC2AC}" type="slidenum">
              <a:rPr lang="en-US" smtClean="0"/>
              <a:t>24</a:t>
            </a:fld>
            <a:endParaRPr lang="en-US"/>
          </a:p>
        </p:txBody>
      </p:sp>
      <p:grpSp>
        <p:nvGrpSpPr>
          <p:cNvPr id="12" name="Group 11"/>
          <p:cNvGrpSpPr/>
          <p:nvPr/>
        </p:nvGrpSpPr>
        <p:grpSpPr>
          <a:xfrm>
            <a:off x="516367" y="3657600"/>
            <a:ext cx="8482465" cy="3122515"/>
            <a:chOff x="516367" y="2638205"/>
            <a:chExt cx="8482465" cy="3122515"/>
          </a:xfrm>
        </p:grpSpPr>
        <p:pic>
          <p:nvPicPr>
            <p:cNvPr id="13" name="Picture 12">
              <a:extLst>
                <a:ext uri="{FF2B5EF4-FFF2-40B4-BE49-F238E27FC236}">
                  <a16:creationId xmlns:a16="http://schemas.microsoft.com/office/drawing/2014/main" id="{8FC9DA8E-77DD-9C40-A8EB-ADF87A003AF0}"/>
                </a:ext>
              </a:extLst>
            </p:cNvPr>
            <p:cNvPicPr>
              <a:picLocks noChangeAspect="1"/>
            </p:cNvPicPr>
            <p:nvPr/>
          </p:nvPicPr>
          <p:blipFill>
            <a:blip r:embed="rId3"/>
            <a:stretch>
              <a:fillRect/>
            </a:stretch>
          </p:blipFill>
          <p:spPr>
            <a:xfrm>
              <a:off x="1457601" y="2729645"/>
              <a:ext cx="7541231" cy="3031075"/>
            </a:xfrm>
            <a:prstGeom prst="rect">
              <a:avLst/>
            </a:prstGeom>
          </p:spPr>
        </p:pic>
        <p:sp>
          <p:nvSpPr>
            <p:cNvPr id="14" name="TextBox 13"/>
            <p:cNvSpPr txBox="1"/>
            <p:nvPr/>
          </p:nvSpPr>
          <p:spPr>
            <a:xfrm>
              <a:off x="516367" y="3529584"/>
              <a:ext cx="984265" cy="369332"/>
            </a:xfrm>
            <a:prstGeom prst="rect">
              <a:avLst/>
            </a:prstGeom>
            <a:noFill/>
          </p:spPr>
          <p:txBody>
            <a:bodyPr wrap="square" rtlCol="0">
              <a:spAutoFit/>
            </a:bodyPr>
            <a:lstStyle/>
            <a:p>
              <a:pPr algn="r"/>
              <a:r>
                <a:rPr lang="en-US" dirty="0">
                  <a:solidFill>
                    <a:srgbClr val="E2661A"/>
                  </a:solidFill>
                  <a:latin typeface="CMU Bright" panose="02000603000000000000" pitchFamily="2" charset="0"/>
                  <a:ea typeface="CMU Bright" panose="02000603000000000000" pitchFamily="2" charset="0"/>
                  <a:cs typeface="CMU Bright" panose="02000603000000000000" pitchFamily="2" charset="0"/>
                </a:rPr>
                <a:t>source</a:t>
              </a:r>
            </a:p>
          </p:txBody>
        </p:sp>
        <p:sp>
          <p:nvSpPr>
            <p:cNvPr id="15" name="TextBox 14"/>
            <p:cNvSpPr txBox="1"/>
            <p:nvPr/>
          </p:nvSpPr>
          <p:spPr>
            <a:xfrm>
              <a:off x="7112598" y="2638205"/>
              <a:ext cx="1280160" cy="369332"/>
            </a:xfrm>
            <a:prstGeom prst="rect">
              <a:avLst/>
            </a:prstGeom>
            <a:noFill/>
          </p:spPr>
          <p:txBody>
            <a:bodyPr wrap="square" rtlCol="0">
              <a:spAutoFit/>
            </a:bodyPr>
            <a:lstStyle/>
            <a:p>
              <a:r>
                <a:rPr lang="en-US" dirty="0">
                  <a:solidFill>
                    <a:srgbClr val="E2661A"/>
                  </a:solidFill>
                  <a:latin typeface="CMU Bright" panose="02000603000000000000" pitchFamily="2" charset="0"/>
                  <a:ea typeface="CMU Bright" panose="02000603000000000000" pitchFamily="2" charset="0"/>
                  <a:cs typeface="CMU Bright" panose="02000603000000000000" pitchFamily="2" charset="0"/>
                </a:rPr>
                <a:t>destination</a:t>
              </a:r>
            </a:p>
          </p:txBody>
        </p:sp>
      </p:grpSp>
      <p:graphicFrame>
        <p:nvGraphicFramePr>
          <p:cNvPr id="17" name="Table 16"/>
          <p:cNvGraphicFramePr>
            <a:graphicFrameLocks noGrp="1"/>
          </p:cNvGraphicFramePr>
          <p:nvPr>
            <p:extLst>
              <p:ext uri="{D42A27DB-BD31-4B8C-83A1-F6EECF244321}">
                <p14:modId xmlns:p14="http://schemas.microsoft.com/office/powerpoint/2010/main" val="1435971400"/>
              </p:ext>
            </p:extLst>
          </p:nvPr>
        </p:nvGraphicFramePr>
        <p:xfrm>
          <a:off x="5852160" y="1463040"/>
          <a:ext cx="2743200" cy="5181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370840">
                <a:tc>
                  <a:txBody>
                    <a:bodyPr/>
                    <a:lstStyle/>
                    <a:p>
                      <a:r>
                        <a:rPr lang="en-US" sz="2800" dirty="0" err="1">
                          <a:latin typeface="Calibri" panose="020F0502020204030204" pitchFamily="34" charset="0"/>
                          <a:cs typeface="Calibri" panose="020F0502020204030204" pitchFamily="34" charset="0"/>
                        </a:rPr>
                        <a:t>addr</a:t>
                      </a:r>
                      <a:endParaRPr lang="en-US" sz="2800" dirty="0">
                        <a:latin typeface="Calibri" panose="020F0502020204030204" pitchFamily="34" charset="0"/>
                        <a:cs typeface="Calibri" panose="020F0502020204030204"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a:latin typeface="Calibri" panose="020F0502020204030204" pitchFamily="34" charset="0"/>
                          <a:cs typeface="Calibri" panose="020F0502020204030204" pitchFamily="34" charset="0"/>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tc>
                  <a:txBody>
                    <a:bodyPr/>
                    <a:lstStyle/>
                    <a:p>
                      <a:r>
                        <a:rPr lang="en-US" sz="2800" dirty="0">
                          <a:latin typeface="Calibri" panose="020F0502020204030204" pitchFamily="34" charset="0"/>
                          <a:cs typeface="Calibri" panose="020F0502020204030204" pitchFamily="34" charset="0"/>
                        </a:rPr>
                        <a:t>data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B2A85"/>
                    </a:solidFill>
                  </a:tcPr>
                </a:tc>
                <a:extLst>
                  <a:ext uri="{0D108BD9-81ED-4DB2-BD59-A6C34878D82A}">
                    <a16:rowId xmlns:a16="http://schemas.microsoft.com/office/drawing/2014/main" val="10000"/>
                  </a:ext>
                </a:extLst>
              </a:tr>
            </a:tbl>
          </a:graphicData>
        </a:graphic>
      </p:graphicFrame>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DA2DC68-FD07-6E44-8F0B-E209C0200949}"/>
                  </a:ext>
                </a:extLst>
              </p14:cNvPr>
              <p14:cNvContentPartPr/>
              <p14:nvPr/>
            </p14:nvContentPartPr>
            <p14:xfrm>
              <a:off x="709200" y="3489840"/>
              <a:ext cx="7280280" cy="1714680"/>
            </p14:xfrm>
          </p:contentPart>
        </mc:Choice>
        <mc:Fallback xmlns="">
          <p:pic>
            <p:nvPicPr>
              <p:cNvPr id="5" name="Ink 4">
                <a:extLst>
                  <a:ext uri="{FF2B5EF4-FFF2-40B4-BE49-F238E27FC236}">
                    <a16:creationId xmlns:a16="http://schemas.microsoft.com/office/drawing/2014/main" id="{6DA2DC68-FD07-6E44-8F0B-E209C0200949}"/>
                  </a:ext>
                </a:extLst>
              </p:cNvPr>
              <p:cNvPicPr/>
              <p:nvPr/>
            </p:nvPicPr>
            <p:blipFill>
              <a:blip r:embed="rId5"/>
              <a:stretch>
                <a:fillRect/>
              </a:stretch>
            </p:blipFill>
            <p:spPr>
              <a:xfrm>
                <a:off x="699840" y="3480480"/>
                <a:ext cx="7299000" cy="1733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8">
                <a:extLst>
                  <a:ext uri="{FF2B5EF4-FFF2-40B4-BE49-F238E27FC236}">
                    <a16:creationId xmlns:a16="http://schemas.microsoft.com/office/drawing/2014/main" id="{D7C4D01D-CEED-964E-A57D-E7513EF4C4E7}"/>
                  </a:ext>
                </a:extLst>
              </p14:cNvPr>
              <p14:cNvContentPartPr/>
              <p14:nvPr/>
            </p14:nvContentPartPr>
            <p14:xfrm>
              <a:off x="1104822" y="3047687"/>
              <a:ext cx="1982880" cy="1390320"/>
            </p14:xfrm>
          </p:contentPart>
        </mc:Choice>
        <mc:Fallback xmlns="">
          <p:pic>
            <p:nvPicPr>
              <p:cNvPr id="8" name="Ink 8">
                <a:extLst>
                  <a:ext uri="{FF2B5EF4-FFF2-40B4-BE49-F238E27FC236}">
                    <a16:creationId xmlns:a16="http://schemas.microsoft.com/office/drawing/2014/main" id="{D7C4D01D-CEED-964E-A57D-E7513EF4C4E7}"/>
                  </a:ext>
                </a:extLst>
              </p:cNvPr>
              <p:cNvPicPr/>
              <p:nvPr/>
            </p:nvPicPr>
            <p:blipFill>
              <a:blip r:embed="rId7"/>
              <a:stretch>
                <a:fillRect/>
              </a:stretch>
            </p:blipFill>
            <p:spPr>
              <a:xfrm>
                <a:off x="1089702" y="3032567"/>
                <a:ext cx="2013480" cy="142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7">
                <a:extLst>
                  <a:ext uri="{FF2B5EF4-FFF2-40B4-BE49-F238E27FC236}">
                    <a16:creationId xmlns:a16="http://schemas.microsoft.com/office/drawing/2014/main" id="{026924C6-9D0D-5E4C-923D-8EF27AFB2D2E}"/>
                  </a:ext>
                </a:extLst>
              </p14:cNvPr>
              <p14:cNvContentPartPr/>
              <p14:nvPr/>
            </p14:nvContentPartPr>
            <p14:xfrm>
              <a:off x="2999142" y="3203567"/>
              <a:ext cx="2997720" cy="710280"/>
            </p14:xfrm>
          </p:contentPart>
        </mc:Choice>
        <mc:Fallback xmlns="">
          <p:pic>
            <p:nvPicPr>
              <p:cNvPr id="16" name="Ink 17">
                <a:extLst>
                  <a:ext uri="{FF2B5EF4-FFF2-40B4-BE49-F238E27FC236}">
                    <a16:creationId xmlns:a16="http://schemas.microsoft.com/office/drawing/2014/main" id="{026924C6-9D0D-5E4C-923D-8EF27AFB2D2E}"/>
                  </a:ext>
                </a:extLst>
              </p:cNvPr>
              <p:cNvPicPr/>
              <p:nvPr/>
            </p:nvPicPr>
            <p:blipFill>
              <a:blip r:embed="rId9"/>
              <a:stretch>
                <a:fillRect/>
              </a:stretch>
            </p:blipFill>
            <p:spPr>
              <a:xfrm>
                <a:off x="2983662" y="3188447"/>
                <a:ext cx="3028320" cy="740880"/>
              </a:xfrm>
              <a:prstGeom prst="rect">
                <a:avLst/>
              </a:prstGeom>
            </p:spPr>
          </p:pic>
        </mc:Fallback>
      </mc:AlternateContent>
    </p:spTree>
    <p:extLst>
      <p:ext uri="{BB962C8B-B14F-4D97-AF65-F5344CB8AC3E}">
        <p14:creationId xmlns:p14="http://schemas.microsoft.com/office/powerpoint/2010/main" val="3083535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Name System</a:t>
            </a:r>
          </a:p>
        </p:txBody>
      </p:sp>
      <p:sp>
        <p:nvSpPr>
          <p:cNvPr id="3" name="Content Placeholder 2"/>
          <p:cNvSpPr>
            <a:spLocks noGrp="1"/>
          </p:cNvSpPr>
          <p:nvPr>
            <p:ph idx="1"/>
          </p:nvPr>
        </p:nvSpPr>
        <p:spPr/>
        <p:txBody>
          <a:bodyPr/>
          <a:lstStyle/>
          <a:p>
            <a:r>
              <a:rPr lang="en-US" dirty="0"/>
              <a:t>Remembering IP addresses would be brutal for humans</a:t>
            </a:r>
          </a:p>
          <a:p>
            <a:pPr lvl="1"/>
            <a:r>
              <a:rPr lang="en-US" dirty="0"/>
              <a:t>Instead we use domain names, which are human-readable and more flexible</a:t>
            </a:r>
          </a:p>
          <a:p>
            <a:pPr lvl="2"/>
            <a:r>
              <a:rPr lang="en-US" i="1" dirty="0"/>
              <a:t>e.g.</a:t>
            </a:r>
            <a:r>
              <a:rPr lang="en-US" dirty="0"/>
              <a:t>  </a:t>
            </a:r>
            <a:r>
              <a:rPr lang="en-US" dirty="0">
                <a:latin typeface="Courier New" panose="02070309020205020404" pitchFamily="49" charset="0"/>
                <a:cs typeface="Courier New" panose="02070309020205020404" pitchFamily="49" charset="0"/>
              </a:rPr>
              <a:t>cs.washington.edu</a:t>
            </a:r>
            <a:r>
              <a:rPr lang="en-US" dirty="0"/>
              <a:t> instead of 128.208.3.88</a:t>
            </a:r>
          </a:p>
          <a:p>
            <a:pPr lvl="2"/>
            <a:endParaRPr lang="en-US" dirty="0"/>
          </a:p>
          <a:p>
            <a:r>
              <a:rPr lang="en-US" dirty="0"/>
              <a:t>Computers find IP address for a domain name from the </a:t>
            </a:r>
            <a:r>
              <a:rPr lang="en-US" dirty="0">
                <a:solidFill>
                  <a:srgbClr val="FF0000"/>
                </a:solidFill>
              </a:rPr>
              <a:t>domain name system </a:t>
            </a:r>
            <a:r>
              <a:rPr lang="en-US" dirty="0"/>
              <a:t>(DNS)</a:t>
            </a:r>
          </a:p>
          <a:p>
            <a:pPr lvl="1"/>
            <a:r>
              <a:rPr lang="en-US" dirty="0"/>
              <a:t>Another computer that acts as an IP address book</a:t>
            </a:r>
          </a:p>
          <a:p>
            <a:pPr lvl="2"/>
            <a:r>
              <a:rPr lang="en-US" dirty="0"/>
              <a:t>Your computer </a:t>
            </a:r>
            <a:r>
              <a:rPr lang="en-US" i="1" dirty="0"/>
              <a:t>does</a:t>
            </a:r>
            <a:r>
              <a:rPr lang="en-US" dirty="0"/>
              <a:t> need to know the IP address of the DNS server</a:t>
            </a:r>
          </a:p>
          <a:p>
            <a:pPr lvl="1"/>
            <a:r>
              <a:rPr lang="en-US" dirty="0"/>
              <a:t>DNS is an automatic directory search – it’s huge!</a:t>
            </a:r>
          </a:p>
        </p:txBody>
      </p:sp>
      <p:sp>
        <p:nvSpPr>
          <p:cNvPr id="4" name="Slide Number Placeholder 3"/>
          <p:cNvSpPr>
            <a:spLocks noGrp="1"/>
          </p:cNvSpPr>
          <p:nvPr>
            <p:ph type="sldNum" sz="quarter" idx="10"/>
          </p:nvPr>
        </p:nvSpPr>
        <p:spPr/>
        <p:txBody>
          <a:bodyPr/>
          <a:lstStyle/>
          <a:p>
            <a:fld id="{B33B70AA-F8E5-4A91-98A9-9375775EC2AC}" type="slidenum">
              <a:rPr lang="en-US" smtClean="0"/>
              <a:t>25</a:t>
            </a:fld>
            <a:endParaRPr lang="en-US"/>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BDDACAE5-ED17-4844-9661-05B0C226482D}"/>
                  </a:ext>
                </a:extLst>
              </p14:cNvPr>
              <p14:cNvContentPartPr/>
              <p14:nvPr/>
            </p14:nvContentPartPr>
            <p14:xfrm>
              <a:off x="2309022" y="6205607"/>
              <a:ext cx="176760" cy="110160"/>
            </p14:xfrm>
          </p:contentPart>
        </mc:Choice>
        <mc:Fallback xmlns="">
          <p:pic>
            <p:nvPicPr>
              <p:cNvPr id="12" name="Ink 11">
                <a:extLst>
                  <a:ext uri="{FF2B5EF4-FFF2-40B4-BE49-F238E27FC236}">
                    <a16:creationId xmlns:a16="http://schemas.microsoft.com/office/drawing/2014/main" id="{BDDACAE5-ED17-4844-9661-05B0C226482D}"/>
                  </a:ext>
                </a:extLst>
              </p:cNvPr>
              <p:cNvPicPr/>
              <p:nvPr/>
            </p:nvPicPr>
            <p:blipFill>
              <a:blip r:embed="rId4"/>
              <a:stretch>
                <a:fillRect/>
              </a:stretch>
            </p:blipFill>
            <p:spPr>
              <a:xfrm>
                <a:off x="2293542" y="6190127"/>
                <a:ext cx="207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6">
                <a:extLst>
                  <a:ext uri="{FF2B5EF4-FFF2-40B4-BE49-F238E27FC236}">
                    <a16:creationId xmlns:a16="http://schemas.microsoft.com/office/drawing/2014/main" id="{DCDA9974-152F-1F4E-8E73-4BBAA3633799}"/>
                  </a:ext>
                </a:extLst>
              </p14:cNvPr>
              <p14:cNvContentPartPr/>
              <p14:nvPr/>
            </p14:nvContentPartPr>
            <p14:xfrm>
              <a:off x="3798342" y="6088247"/>
              <a:ext cx="741960" cy="227520"/>
            </p14:xfrm>
          </p:contentPart>
        </mc:Choice>
        <mc:Fallback xmlns="">
          <p:pic>
            <p:nvPicPr>
              <p:cNvPr id="24" name="Ink 26">
                <a:extLst>
                  <a:ext uri="{FF2B5EF4-FFF2-40B4-BE49-F238E27FC236}">
                    <a16:creationId xmlns:a16="http://schemas.microsoft.com/office/drawing/2014/main" id="{DCDA9974-152F-1F4E-8E73-4BBAA3633799}"/>
                  </a:ext>
                </a:extLst>
              </p:cNvPr>
              <p:cNvPicPr/>
              <p:nvPr/>
            </p:nvPicPr>
            <p:blipFill>
              <a:blip r:embed="rId6"/>
              <a:stretch>
                <a:fillRect/>
              </a:stretch>
            </p:blipFill>
            <p:spPr>
              <a:xfrm>
                <a:off x="3777822" y="6067727"/>
                <a:ext cx="777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Ink 27">
                <a:extLst>
                  <a:ext uri="{FF2B5EF4-FFF2-40B4-BE49-F238E27FC236}">
                    <a16:creationId xmlns:a16="http://schemas.microsoft.com/office/drawing/2014/main" id="{D60AB9E0-759C-554D-916F-E45D1D394CEC}"/>
                  </a:ext>
                </a:extLst>
              </p14:cNvPr>
              <p14:cNvContentPartPr/>
              <p14:nvPr/>
            </p14:nvContentPartPr>
            <p14:xfrm>
              <a:off x="2759022" y="6117047"/>
              <a:ext cx="774000" cy="310680"/>
            </p14:xfrm>
          </p:contentPart>
        </mc:Choice>
        <mc:Fallback xmlns="">
          <p:pic>
            <p:nvPicPr>
              <p:cNvPr id="25" name="Ink 27">
                <a:extLst>
                  <a:ext uri="{FF2B5EF4-FFF2-40B4-BE49-F238E27FC236}">
                    <a16:creationId xmlns:a16="http://schemas.microsoft.com/office/drawing/2014/main" id="{D60AB9E0-759C-554D-916F-E45D1D394CEC}"/>
                  </a:ext>
                </a:extLst>
              </p:cNvPr>
              <p:cNvPicPr/>
              <p:nvPr/>
            </p:nvPicPr>
            <p:blipFill>
              <a:blip r:embed="rId8"/>
              <a:stretch>
                <a:fillRect/>
              </a:stretch>
            </p:blipFill>
            <p:spPr>
              <a:xfrm>
                <a:off x="2743902" y="6101567"/>
                <a:ext cx="8042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8">
                <a:extLst>
                  <a:ext uri="{FF2B5EF4-FFF2-40B4-BE49-F238E27FC236}">
                    <a16:creationId xmlns:a16="http://schemas.microsoft.com/office/drawing/2014/main" id="{D57DEC2C-2447-A84A-B432-A8BD7D708994}"/>
                  </a:ext>
                </a:extLst>
              </p14:cNvPr>
              <p14:cNvContentPartPr/>
              <p14:nvPr/>
            </p14:nvContentPartPr>
            <p14:xfrm>
              <a:off x="1691262" y="6092567"/>
              <a:ext cx="416160" cy="263520"/>
            </p14:xfrm>
          </p:contentPart>
        </mc:Choice>
        <mc:Fallback xmlns="">
          <p:pic>
            <p:nvPicPr>
              <p:cNvPr id="26" name="Ink 28">
                <a:extLst>
                  <a:ext uri="{FF2B5EF4-FFF2-40B4-BE49-F238E27FC236}">
                    <a16:creationId xmlns:a16="http://schemas.microsoft.com/office/drawing/2014/main" id="{D57DEC2C-2447-A84A-B432-A8BD7D708994}"/>
                  </a:ext>
                </a:extLst>
              </p:cNvPr>
              <p:cNvPicPr/>
              <p:nvPr/>
            </p:nvPicPr>
            <p:blipFill>
              <a:blip r:embed="rId10"/>
              <a:stretch>
                <a:fillRect/>
              </a:stretch>
            </p:blipFill>
            <p:spPr>
              <a:xfrm>
                <a:off x="1676142" y="6077447"/>
                <a:ext cx="4464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6098895B-B342-4546-99C7-49FCDFAE5B02}"/>
                  </a:ext>
                </a:extLst>
              </p14:cNvPr>
              <p14:cNvContentPartPr/>
              <p14:nvPr/>
            </p14:nvContentPartPr>
            <p14:xfrm>
              <a:off x="1766142" y="6217127"/>
              <a:ext cx="11880" cy="6120"/>
            </p14:xfrm>
          </p:contentPart>
        </mc:Choice>
        <mc:Fallback xmlns="">
          <p:pic>
            <p:nvPicPr>
              <p:cNvPr id="30" name="Ink 29">
                <a:extLst>
                  <a:ext uri="{FF2B5EF4-FFF2-40B4-BE49-F238E27FC236}">
                    <a16:creationId xmlns:a16="http://schemas.microsoft.com/office/drawing/2014/main" id="{6098895B-B342-4546-99C7-49FCDFAE5B02}"/>
                  </a:ext>
                </a:extLst>
              </p:cNvPr>
              <p:cNvPicPr/>
              <p:nvPr/>
            </p:nvPicPr>
            <p:blipFill>
              <a:blip r:embed="rId12"/>
              <a:stretch>
                <a:fillRect/>
              </a:stretch>
            </p:blipFill>
            <p:spPr>
              <a:xfrm>
                <a:off x="1751022" y="6201647"/>
                <a:ext cx="42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k 51">
                <a:extLst>
                  <a:ext uri="{FF2B5EF4-FFF2-40B4-BE49-F238E27FC236}">
                    <a16:creationId xmlns:a16="http://schemas.microsoft.com/office/drawing/2014/main" id="{EA6C61CC-0349-344B-B051-EDD3F3C25C2E}"/>
                  </a:ext>
                </a:extLst>
              </p14:cNvPr>
              <p14:cNvContentPartPr/>
              <p14:nvPr/>
            </p14:nvContentPartPr>
            <p14:xfrm>
              <a:off x="7103502" y="6147647"/>
              <a:ext cx="216000" cy="225360"/>
            </p14:xfrm>
          </p:contentPart>
        </mc:Choice>
        <mc:Fallback xmlns="">
          <p:pic>
            <p:nvPicPr>
              <p:cNvPr id="49" name="Ink 51">
                <a:extLst>
                  <a:ext uri="{FF2B5EF4-FFF2-40B4-BE49-F238E27FC236}">
                    <a16:creationId xmlns:a16="http://schemas.microsoft.com/office/drawing/2014/main" id="{EA6C61CC-0349-344B-B051-EDD3F3C25C2E}"/>
                  </a:ext>
                </a:extLst>
              </p:cNvPr>
              <p:cNvPicPr/>
              <p:nvPr/>
            </p:nvPicPr>
            <p:blipFill>
              <a:blip r:embed="rId14"/>
              <a:stretch>
                <a:fillRect/>
              </a:stretch>
            </p:blipFill>
            <p:spPr>
              <a:xfrm>
                <a:off x="7088382" y="6132527"/>
                <a:ext cx="246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0" name="Ink 52">
                <a:extLst>
                  <a:ext uri="{FF2B5EF4-FFF2-40B4-BE49-F238E27FC236}">
                    <a16:creationId xmlns:a16="http://schemas.microsoft.com/office/drawing/2014/main" id="{723F0EA7-0694-074F-866C-7E87FD615859}"/>
                  </a:ext>
                </a:extLst>
              </p14:cNvPr>
              <p14:cNvContentPartPr/>
              <p14:nvPr/>
            </p14:nvContentPartPr>
            <p14:xfrm>
              <a:off x="5131782" y="6090047"/>
              <a:ext cx="1824480" cy="410400"/>
            </p14:xfrm>
          </p:contentPart>
        </mc:Choice>
        <mc:Fallback xmlns="">
          <p:pic>
            <p:nvPicPr>
              <p:cNvPr id="50" name="Ink 52">
                <a:extLst>
                  <a:ext uri="{FF2B5EF4-FFF2-40B4-BE49-F238E27FC236}">
                    <a16:creationId xmlns:a16="http://schemas.microsoft.com/office/drawing/2014/main" id="{723F0EA7-0694-074F-866C-7E87FD615859}"/>
                  </a:ext>
                </a:extLst>
              </p:cNvPr>
              <p:cNvPicPr/>
              <p:nvPr/>
            </p:nvPicPr>
            <p:blipFill>
              <a:blip r:embed="rId16"/>
              <a:stretch>
                <a:fillRect/>
              </a:stretch>
            </p:blipFill>
            <p:spPr>
              <a:xfrm>
                <a:off x="5116662" y="6074927"/>
                <a:ext cx="185508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 name="Ink 53">
                <a:extLst>
                  <a:ext uri="{FF2B5EF4-FFF2-40B4-BE49-F238E27FC236}">
                    <a16:creationId xmlns:a16="http://schemas.microsoft.com/office/drawing/2014/main" id="{3305E6DC-61F0-424D-A584-54B107015BC9}"/>
                  </a:ext>
                </a:extLst>
              </p14:cNvPr>
              <p14:cNvContentPartPr/>
              <p14:nvPr/>
            </p14:nvContentPartPr>
            <p14:xfrm>
              <a:off x="4635342" y="6194087"/>
              <a:ext cx="29160" cy="75240"/>
            </p14:xfrm>
          </p:contentPart>
        </mc:Choice>
        <mc:Fallback xmlns="">
          <p:pic>
            <p:nvPicPr>
              <p:cNvPr id="51" name="Ink 53">
                <a:extLst>
                  <a:ext uri="{FF2B5EF4-FFF2-40B4-BE49-F238E27FC236}">
                    <a16:creationId xmlns:a16="http://schemas.microsoft.com/office/drawing/2014/main" id="{3305E6DC-61F0-424D-A584-54B107015BC9}"/>
                  </a:ext>
                </a:extLst>
              </p:cNvPr>
              <p:cNvPicPr/>
              <p:nvPr/>
            </p:nvPicPr>
            <p:blipFill>
              <a:blip r:embed="rId18"/>
              <a:stretch>
                <a:fillRect/>
              </a:stretch>
            </p:blipFill>
            <p:spPr>
              <a:xfrm>
                <a:off x="4620222" y="6178607"/>
                <a:ext cx="59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2" name="Ink 62">
                <a:extLst>
                  <a:ext uri="{FF2B5EF4-FFF2-40B4-BE49-F238E27FC236}">
                    <a16:creationId xmlns:a16="http://schemas.microsoft.com/office/drawing/2014/main" id="{D39E569C-21CE-274A-ADFE-F599C4D538DA}"/>
                  </a:ext>
                </a:extLst>
              </p14:cNvPr>
              <p14:cNvContentPartPr/>
              <p14:nvPr/>
            </p14:nvContentPartPr>
            <p14:xfrm>
              <a:off x="7522182" y="6049727"/>
              <a:ext cx="911880" cy="248400"/>
            </p14:xfrm>
          </p:contentPart>
        </mc:Choice>
        <mc:Fallback xmlns="">
          <p:pic>
            <p:nvPicPr>
              <p:cNvPr id="62" name="Ink 62">
                <a:extLst>
                  <a:ext uri="{FF2B5EF4-FFF2-40B4-BE49-F238E27FC236}">
                    <a16:creationId xmlns:a16="http://schemas.microsoft.com/office/drawing/2014/main" id="{D39E569C-21CE-274A-ADFE-F599C4D538DA}"/>
                  </a:ext>
                </a:extLst>
              </p:cNvPr>
              <p:cNvPicPr/>
              <p:nvPr/>
            </p:nvPicPr>
            <p:blipFill>
              <a:blip r:embed="rId20"/>
              <a:stretch>
                <a:fillRect/>
              </a:stretch>
            </p:blipFill>
            <p:spPr>
              <a:xfrm>
                <a:off x="7507062" y="6034269"/>
                <a:ext cx="942480" cy="278596"/>
              </a:xfrm>
              <a:prstGeom prst="rect">
                <a:avLst/>
              </a:prstGeom>
            </p:spPr>
          </p:pic>
        </mc:Fallback>
      </mc:AlternateContent>
    </p:spTree>
    <p:extLst>
      <p:ext uri="{BB962C8B-B14F-4D97-AF65-F5344CB8AC3E}">
        <p14:creationId xmlns:p14="http://schemas.microsoft.com/office/powerpoint/2010/main" val="276565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Networks</a:t>
            </a:r>
          </a:p>
          <a:p>
            <a:r>
              <a:rPr lang="en-US" dirty="0"/>
              <a:t>Growth of the Internet</a:t>
            </a:r>
          </a:p>
          <a:p>
            <a:r>
              <a:rPr lang="en-US" dirty="0"/>
              <a:t>Sending Information</a:t>
            </a:r>
          </a:p>
          <a:p>
            <a:r>
              <a:rPr lang="en-US" b="1" dirty="0">
                <a:solidFill>
                  <a:srgbClr val="4B2A85"/>
                </a:solidFill>
              </a:rPr>
              <a:t>Encryption</a:t>
            </a:r>
          </a:p>
          <a:p>
            <a:r>
              <a:rPr lang="en-US" dirty="0"/>
              <a:t>Data Storage</a:t>
            </a:r>
          </a:p>
          <a:p>
            <a:endParaRPr lang="en-US" b="1" dirty="0">
              <a:solidFill>
                <a:srgbClr val="4B2A85"/>
              </a:solidFill>
            </a:endParaRPr>
          </a:p>
        </p:txBody>
      </p:sp>
      <p:sp>
        <p:nvSpPr>
          <p:cNvPr id="4" name="Slide Number Placeholder 3"/>
          <p:cNvSpPr>
            <a:spLocks noGrp="1"/>
          </p:cNvSpPr>
          <p:nvPr>
            <p:ph type="sldNum" sz="quarter" idx="10"/>
          </p:nvPr>
        </p:nvSpPr>
        <p:spPr/>
        <p:txBody>
          <a:bodyPr/>
          <a:lstStyle/>
          <a:p>
            <a:fld id="{B33B70AA-F8E5-4A91-98A9-9375775EC2AC}" type="slidenum">
              <a:rPr lang="en-US" smtClean="0"/>
              <a:t>26</a:t>
            </a:fld>
            <a:endParaRPr lang="en-US"/>
          </a:p>
        </p:txBody>
      </p:sp>
      <p:sp>
        <p:nvSpPr>
          <p:cNvPr id="6" name="Rounded Rectangle 5"/>
          <p:cNvSpPr/>
          <p:nvPr/>
        </p:nvSpPr>
        <p:spPr bwMode="auto">
          <a:xfrm>
            <a:off x="2172630" y="4478133"/>
            <a:ext cx="4774758" cy="1645920"/>
          </a:xfrm>
          <a:prstGeom prst="roundRect">
            <a:avLst/>
          </a:prstGeom>
          <a:noFill/>
          <a:ln w="381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4B2A85"/>
                </a:solidFill>
                <a:latin typeface="Calibri" pitchFamily="34" charset="0"/>
              </a:rPr>
              <a:t>The following slides are courtesy of </a:t>
            </a:r>
            <a:br>
              <a:rPr lang="en-US" sz="2400" dirty="0">
                <a:solidFill>
                  <a:srgbClr val="4B2A85"/>
                </a:solidFill>
                <a:latin typeface="Calibri" pitchFamily="34" charset="0"/>
              </a:rPr>
            </a:br>
            <a:r>
              <a:rPr lang="en-US" sz="2400" dirty="0">
                <a:solidFill>
                  <a:srgbClr val="4B2A85"/>
                </a:solidFill>
                <a:latin typeface="Calibri" pitchFamily="34" charset="0"/>
              </a:rPr>
              <a:t>Prof. </a:t>
            </a:r>
            <a:r>
              <a:rPr lang="en-US" sz="2400" dirty="0" err="1">
                <a:solidFill>
                  <a:srgbClr val="4B2A85"/>
                </a:solidFill>
                <a:latin typeface="Calibri" pitchFamily="34" charset="0"/>
              </a:rPr>
              <a:t>Franzi</a:t>
            </a:r>
            <a:r>
              <a:rPr lang="en-US" sz="2400" dirty="0">
                <a:solidFill>
                  <a:srgbClr val="4B2A85"/>
                </a:solidFill>
                <a:latin typeface="Calibri" pitchFamily="34" charset="0"/>
              </a:rPr>
              <a:t> </a:t>
            </a:r>
            <a:r>
              <a:rPr lang="en-US" sz="2400" dirty="0" err="1">
                <a:solidFill>
                  <a:srgbClr val="4B2A85"/>
                </a:solidFill>
                <a:latin typeface="Calibri" pitchFamily="34" charset="0"/>
              </a:rPr>
              <a:t>Roesner</a:t>
            </a:r>
            <a:r>
              <a:rPr lang="en-US" sz="2400" dirty="0">
                <a:solidFill>
                  <a:srgbClr val="4B2A85"/>
                </a:solidFill>
                <a:latin typeface="Calibri" pitchFamily="34" charset="0"/>
              </a:rPr>
              <a:t> and Eric Zeng from the Security and Privacy Research Lab at UW CSE.</a:t>
            </a:r>
          </a:p>
        </p:txBody>
      </p:sp>
    </p:spTree>
    <p:extLst>
      <p:ext uri="{BB962C8B-B14F-4D97-AF65-F5344CB8AC3E}">
        <p14:creationId xmlns:p14="http://schemas.microsoft.com/office/powerpoint/2010/main" val="2284646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You May Not Have Noticed</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Your communication with Google is </a:t>
            </a:r>
            <a:r>
              <a:rPr lang="en-US" dirty="0">
                <a:solidFill>
                  <a:srgbClr val="FF0000"/>
                </a:solidFill>
              </a:rPr>
              <a:t>encrypted</a:t>
            </a:r>
          </a:p>
          <a:p>
            <a:r>
              <a:rPr lang="en-US" dirty="0"/>
              <a:t>You know that you’re talking to Google, as opposed to someone </a:t>
            </a:r>
            <a:r>
              <a:rPr lang="en-US" i="1" dirty="0"/>
              <a:t>pretending</a:t>
            </a:r>
            <a:r>
              <a:rPr lang="en-US" dirty="0"/>
              <a:t> to be Google (probably)</a:t>
            </a:r>
          </a:p>
        </p:txBody>
      </p:sp>
      <p:sp>
        <p:nvSpPr>
          <p:cNvPr id="4" name="Slide Number Placeholder 3"/>
          <p:cNvSpPr>
            <a:spLocks noGrp="1"/>
          </p:cNvSpPr>
          <p:nvPr>
            <p:ph type="sldNum" sz="quarter" idx="10"/>
          </p:nvPr>
        </p:nvSpPr>
        <p:spPr/>
        <p:txBody>
          <a:bodyPr/>
          <a:lstStyle/>
          <a:p>
            <a:fld id="{B33B70AA-F8E5-4A91-98A9-9375775EC2AC}" type="slidenum">
              <a:rPr lang="en-US" smtClean="0"/>
              <a:t>27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58618482"/>
              </p:ext>
            </p:extLst>
          </p:nvPr>
        </p:nvGraphicFramePr>
        <p:xfrm>
          <a:off x="541338" y="1371600"/>
          <a:ext cx="8062912" cy="1816100"/>
        </p:xfrm>
        <a:graphic>
          <a:graphicData uri="http://schemas.openxmlformats.org/presentationml/2006/ole">
            <mc:AlternateContent xmlns:mc="http://schemas.openxmlformats.org/markup-compatibility/2006">
              <mc:Choice xmlns:v="urn:schemas-microsoft-com:vml" Requires="v">
                <p:oleObj spid="_x0000_s2050" r:id="rId4" imgW="8063280" imgH="1815840" progId="">
                  <p:embed/>
                </p:oleObj>
              </mc:Choice>
              <mc:Fallback>
                <p:oleObj r:id="rId4" imgW="8063280" imgH="1815840" progId="">
                  <p:embed/>
                  <p:pic>
                    <p:nvPicPr>
                      <p:cNvPr id="5" name="Object 4"/>
                      <p:cNvPicPr/>
                      <p:nvPr/>
                    </p:nvPicPr>
                    <p:blipFill>
                      <a:blip r:embed="rId5"/>
                      <a:stretch>
                        <a:fillRect/>
                      </a:stretch>
                    </p:blipFill>
                    <p:spPr>
                      <a:xfrm>
                        <a:off x="541338" y="1371600"/>
                        <a:ext cx="8062912" cy="1816100"/>
                      </a:xfrm>
                      <a:prstGeom prst="rect">
                        <a:avLst/>
                      </a:prstGeom>
                    </p:spPr>
                  </p:pic>
                </p:oleObj>
              </mc:Fallback>
            </mc:AlternateContent>
          </a:graphicData>
        </a:graphic>
      </p:graphicFrame>
      <p:grpSp>
        <p:nvGrpSpPr>
          <p:cNvPr id="11" name="Group 10"/>
          <p:cNvGrpSpPr/>
          <p:nvPr/>
        </p:nvGrpSpPr>
        <p:grpSpPr>
          <a:xfrm>
            <a:off x="1307592" y="2395728"/>
            <a:ext cx="5620265" cy="1253637"/>
            <a:chOff x="1307592" y="2395728"/>
            <a:chExt cx="5620265" cy="1253637"/>
          </a:xfrm>
        </p:grpSpPr>
        <p:cxnSp>
          <p:nvCxnSpPr>
            <p:cNvPr id="7" name="Straight Arrow Connector 6"/>
            <p:cNvCxnSpPr/>
            <p:nvPr/>
          </p:nvCxnSpPr>
          <p:spPr bwMode="auto">
            <a:xfrm flipH="1" flipV="1">
              <a:off x="1891275" y="2934235"/>
              <a:ext cx="647462" cy="417862"/>
            </a:xfrm>
            <a:prstGeom prst="straightConnector1">
              <a:avLst/>
            </a:prstGeom>
            <a:noFill/>
            <a:ln w="50800" cap="flat" cmpd="sng" algn="ctr">
              <a:solidFill>
                <a:srgbClr val="FF0000"/>
              </a:solidFill>
              <a:prstDash val="solid"/>
              <a:round/>
              <a:headEnd type="none" w="med" len="med"/>
              <a:tailEnd type="triangle"/>
            </a:ln>
            <a:effectLst/>
          </p:spPr>
        </p:cxnSp>
        <p:sp>
          <p:nvSpPr>
            <p:cNvPr id="8" name="Oval 7"/>
            <p:cNvSpPr/>
            <p:nvPr/>
          </p:nvSpPr>
          <p:spPr bwMode="auto">
            <a:xfrm>
              <a:off x="1307592" y="2395728"/>
              <a:ext cx="640080" cy="640080"/>
            </a:xfrm>
            <a:prstGeom prst="ellipse">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9" name="TextBox 8"/>
            <p:cNvSpPr txBox="1"/>
            <p:nvPr/>
          </p:nvSpPr>
          <p:spPr>
            <a:xfrm>
              <a:off x="2538737" y="3187700"/>
              <a:ext cx="4389120" cy="461665"/>
            </a:xfrm>
            <a:prstGeom prst="rect">
              <a:avLst/>
            </a:prstGeom>
            <a:noFill/>
          </p:spPr>
          <p:txBody>
            <a:bodyPr wrap="square" rtlCol="0">
              <a:spAutoFit/>
            </a:bodyPr>
            <a:lstStyle/>
            <a:p>
              <a:r>
                <a:rPr lang="en-US" sz="2400" dirty="0">
                  <a:solidFill>
                    <a:srgbClr val="FF0000"/>
                  </a:solidFill>
                  <a:latin typeface="Calibri" pitchFamily="34" charset="0"/>
                </a:rPr>
                <a:t>What does this actually mean???</a:t>
              </a:r>
            </a:p>
          </p:txBody>
        </p:sp>
      </p:grpSp>
      <mc:AlternateContent xmlns:mc="http://schemas.openxmlformats.org/markup-compatibility/2006" xmlns:p14="http://schemas.microsoft.com/office/powerpoint/2010/main">
        <mc:Choice Requires="p14">
          <p:contentPart p14:bwMode="auto" r:id="rId6">
            <p14:nvContentPartPr>
              <p14:cNvPr id="23" name="Ink 23">
                <a:extLst>
                  <a:ext uri="{FF2B5EF4-FFF2-40B4-BE49-F238E27FC236}">
                    <a16:creationId xmlns:a16="http://schemas.microsoft.com/office/drawing/2014/main" id="{FC8B2B0B-186C-4740-AFE2-EA63F94CC90A}"/>
                  </a:ext>
                </a:extLst>
              </p14:cNvPr>
              <p14:cNvContentPartPr/>
              <p14:nvPr/>
            </p14:nvContentPartPr>
            <p14:xfrm>
              <a:off x="2661102" y="2049047"/>
              <a:ext cx="1784160" cy="889560"/>
            </p14:xfrm>
          </p:contentPart>
        </mc:Choice>
        <mc:Fallback xmlns="">
          <p:pic>
            <p:nvPicPr>
              <p:cNvPr id="23" name="Ink 23">
                <a:extLst>
                  <a:ext uri="{FF2B5EF4-FFF2-40B4-BE49-F238E27FC236}">
                    <a16:creationId xmlns:a16="http://schemas.microsoft.com/office/drawing/2014/main" id="{FC8B2B0B-186C-4740-AFE2-EA63F94CC90A}"/>
                  </a:ext>
                </a:extLst>
              </p:cNvPr>
              <p:cNvPicPr/>
              <p:nvPr/>
            </p:nvPicPr>
            <p:blipFill>
              <a:blip r:embed="rId7"/>
              <a:stretch>
                <a:fillRect/>
              </a:stretch>
            </p:blipFill>
            <p:spPr>
              <a:xfrm>
                <a:off x="2645622" y="2033921"/>
                <a:ext cx="1814760" cy="920172"/>
              </a:xfrm>
              <a:prstGeom prst="rect">
                <a:avLst/>
              </a:prstGeom>
            </p:spPr>
          </p:pic>
        </mc:Fallback>
      </mc:AlternateContent>
    </p:spTree>
    <p:extLst>
      <p:ext uri="{BB962C8B-B14F-4D97-AF65-F5344CB8AC3E}">
        <p14:creationId xmlns:p14="http://schemas.microsoft.com/office/powerpoint/2010/main" val="182043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Encryption?</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4320" y="2194560"/>
            <a:ext cx="8595360" cy="3425715"/>
          </a:xfrm>
        </p:spPr>
      </p:pic>
      <p:sp>
        <p:nvSpPr>
          <p:cNvPr id="4" name="Slide Number Placeholder 3"/>
          <p:cNvSpPr>
            <a:spLocks noGrp="1"/>
          </p:cNvSpPr>
          <p:nvPr>
            <p:ph type="sldNum" sz="quarter" idx="10"/>
          </p:nvPr>
        </p:nvSpPr>
        <p:spPr/>
        <p:txBody>
          <a:bodyPr/>
          <a:lstStyle/>
          <a:p>
            <a:fld id="{B33B70AA-F8E5-4A91-98A9-9375775EC2AC}" type="slidenum">
              <a:rPr lang="en-US" smtClean="0"/>
              <a:t>28</a:t>
            </a:fld>
            <a:endParaRPr lang="en-US"/>
          </a:p>
        </p:txBody>
      </p:sp>
      <p:pic>
        <p:nvPicPr>
          <p:cNvPr id="7" name="Picture 6">
            <a:extLst>
              <a:ext uri="{FF2B5EF4-FFF2-40B4-BE49-F238E27FC236}">
                <a16:creationId xmlns:a16="http://schemas.microsoft.com/office/drawing/2014/main" id="{C8B269D1-675C-B546-AEA1-B9CB94E547F5}"/>
              </a:ext>
            </a:extLst>
          </p:cNvPr>
          <p:cNvPicPr>
            <a:picLocks noChangeAspect="1"/>
          </p:cNvPicPr>
          <p:nvPr/>
        </p:nvPicPr>
        <p:blipFill>
          <a:blip r:embed="rId4"/>
          <a:stretch>
            <a:fillRect/>
          </a:stretch>
        </p:blipFill>
        <p:spPr>
          <a:xfrm>
            <a:off x="5840316" y="5255149"/>
            <a:ext cx="1045588" cy="365126"/>
          </a:xfrm>
          <a:prstGeom prst="rect">
            <a:avLst/>
          </a:prstGeom>
        </p:spPr>
      </p:pic>
    </p:spTree>
    <p:extLst>
      <p:ext uri="{BB962C8B-B14F-4D97-AF65-F5344CB8AC3E}">
        <p14:creationId xmlns:p14="http://schemas.microsoft.com/office/powerpoint/2010/main" val="2643655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Symmetric-Key Encryption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Use a secret key to both </a:t>
            </a:r>
            <a:r>
              <a:rPr lang="en-US" i="1" dirty="0"/>
              <a:t>encrypt</a:t>
            </a:r>
            <a:r>
              <a:rPr lang="en-US" dirty="0"/>
              <a:t> and </a:t>
            </a:r>
            <a:r>
              <a:rPr lang="en-US" i="1" dirty="0"/>
              <a:t>decrypt </a:t>
            </a:r>
            <a:r>
              <a:rPr lang="en-US" dirty="0"/>
              <a:t>the message/data</a:t>
            </a:r>
          </a:p>
          <a:p>
            <a:pPr lvl="1"/>
            <a:r>
              <a:rPr lang="en-US" dirty="0"/>
              <a:t>Both parties must have access to the secret key</a:t>
            </a:r>
          </a:p>
          <a:p>
            <a:r>
              <a:rPr lang="en-US" dirty="0">
                <a:solidFill>
                  <a:srgbClr val="FF0000"/>
                </a:solidFill>
              </a:rPr>
              <a:t>How do we exchange keys???</a:t>
            </a:r>
          </a:p>
        </p:txBody>
      </p:sp>
      <p:sp>
        <p:nvSpPr>
          <p:cNvPr id="4" name="Slide Number Placeholder 3"/>
          <p:cNvSpPr>
            <a:spLocks noGrp="1"/>
          </p:cNvSpPr>
          <p:nvPr>
            <p:ph type="sldNum" sz="quarter" idx="10"/>
          </p:nvPr>
        </p:nvSpPr>
        <p:spPr/>
        <p:txBody>
          <a:bodyPr/>
          <a:lstStyle/>
          <a:p>
            <a:fld id="{B33B70AA-F8E5-4A91-98A9-9375775EC2AC}" type="slidenum">
              <a:rPr lang="en-US" smtClean="0"/>
              <a:t>29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 y="1828800"/>
            <a:ext cx="8595360" cy="2209183"/>
          </a:xfrm>
          <a:prstGeom prst="rect">
            <a:avLst/>
          </a:prstGeom>
        </p:spPr>
      </p:pic>
      <mc:AlternateContent xmlns:mc="http://schemas.openxmlformats.org/markup-compatibility/2006" xmlns:p14="http://schemas.microsoft.com/office/powerpoint/2010/main">
        <mc:Choice Requires="p14">
          <p:contentPart p14:bwMode="auto" r:id="rId4">
            <p14:nvContentPartPr>
              <p14:cNvPr id="23" name="Ink 23">
                <a:extLst>
                  <a:ext uri="{FF2B5EF4-FFF2-40B4-BE49-F238E27FC236}">
                    <a16:creationId xmlns:a16="http://schemas.microsoft.com/office/drawing/2014/main" id="{C39A5ADC-3BFB-6C4E-A683-1333A9B5D605}"/>
                  </a:ext>
                </a:extLst>
              </p14:cNvPr>
              <p14:cNvContentPartPr/>
              <p14:nvPr/>
            </p14:nvContentPartPr>
            <p14:xfrm>
              <a:off x="6286302" y="473327"/>
              <a:ext cx="2086920" cy="386280"/>
            </p14:xfrm>
          </p:contentPart>
        </mc:Choice>
        <mc:Fallback xmlns="">
          <p:pic>
            <p:nvPicPr>
              <p:cNvPr id="23" name="Ink 23">
                <a:extLst>
                  <a:ext uri="{FF2B5EF4-FFF2-40B4-BE49-F238E27FC236}">
                    <a16:creationId xmlns:a16="http://schemas.microsoft.com/office/drawing/2014/main" id="{C39A5ADC-3BFB-6C4E-A683-1333A9B5D605}"/>
                  </a:ext>
                </a:extLst>
              </p:cNvPr>
              <p:cNvPicPr/>
              <p:nvPr/>
            </p:nvPicPr>
            <p:blipFill>
              <a:blip r:embed="rId5"/>
              <a:stretch>
                <a:fillRect/>
              </a:stretch>
            </p:blipFill>
            <p:spPr>
              <a:xfrm>
                <a:off x="6271182" y="457861"/>
                <a:ext cx="2117520" cy="4164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Ink 37">
                <a:extLst>
                  <a:ext uri="{FF2B5EF4-FFF2-40B4-BE49-F238E27FC236}">
                    <a16:creationId xmlns:a16="http://schemas.microsoft.com/office/drawing/2014/main" id="{56992C44-9E9C-1D46-9F8F-4238F1072913}"/>
                  </a:ext>
                </a:extLst>
              </p14:cNvPr>
              <p14:cNvContentPartPr/>
              <p14:nvPr/>
            </p14:nvContentPartPr>
            <p14:xfrm>
              <a:off x="6355422" y="868967"/>
              <a:ext cx="1998000" cy="334440"/>
            </p14:xfrm>
          </p:contentPart>
        </mc:Choice>
        <mc:Fallback xmlns="">
          <p:pic>
            <p:nvPicPr>
              <p:cNvPr id="37" name="Ink 37">
                <a:extLst>
                  <a:ext uri="{FF2B5EF4-FFF2-40B4-BE49-F238E27FC236}">
                    <a16:creationId xmlns:a16="http://schemas.microsoft.com/office/drawing/2014/main" id="{56992C44-9E9C-1D46-9F8F-4238F1072913}"/>
                  </a:ext>
                </a:extLst>
              </p:cNvPr>
              <p:cNvPicPr/>
              <p:nvPr/>
            </p:nvPicPr>
            <p:blipFill>
              <a:blip r:embed="rId7"/>
              <a:stretch>
                <a:fillRect/>
              </a:stretch>
            </p:blipFill>
            <p:spPr>
              <a:xfrm>
                <a:off x="6340299" y="853847"/>
                <a:ext cx="2028606"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6" name="Ink 57">
                <a:extLst>
                  <a:ext uri="{FF2B5EF4-FFF2-40B4-BE49-F238E27FC236}">
                    <a16:creationId xmlns:a16="http://schemas.microsoft.com/office/drawing/2014/main" id="{4D976DB3-09FF-B34E-9574-70283A9DEC09}"/>
                  </a:ext>
                </a:extLst>
              </p14:cNvPr>
              <p14:cNvContentPartPr/>
              <p14:nvPr/>
            </p14:nvContentPartPr>
            <p14:xfrm>
              <a:off x="7279182" y="1232567"/>
              <a:ext cx="1357200" cy="285840"/>
            </p14:xfrm>
          </p:contentPart>
        </mc:Choice>
        <mc:Fallback xmlns="">
          <p:pic>
            <p:nvPicPr>
              <p:cNvPr id="56" name="Ink 57">
                <a:extLst>
                  <a:ext uri="{FF2B5EF4-FFF2-40B4-BE49-F238E27FC236}">
                    <a16:creationId xmlns:a16="http://schemas.microsoft.com/office/drawing/2014/main" id="{4D976DB3-09FF-B34E-9574-70283A9DEC09}"/>
                  </a:ext>
                </a:extLst>
              </p:cNvPr>
              <p:cNvPicPr/>
              <p:nvPr/>
            </p:nvPicPr>
            <p:blipFill>
              <a:blip r:embed="rId9"/>
              <a:stretch>
                <a:fillRect/>
              </a:stretch>
            </p:blipFill>
            <p:spPr>
              <a:xfrm>
                <a:off x="7264058" y="1217447"/>
                <a:ext cx="1387808"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7" name="Ink 58">
                <a:extLst>
                  <a:ext uri="{FF2B5EF4-FFF2-40B4-BE49-F238E27FC236}">
                    <a16:creationId xmlns:a16="http://schemas.microsoft.com/office/drawing/2014/main" id="{77F5597B-75ED-D849-A3FA-154917AB410D}"/>
                  </a:ext>
                </a:extLst>
              </p14:cNvPr>
              <p14:cNvContentPartPr/>
              <p14:nvPr/>
            </p14:nvContentPartPr>
            <p14:xfrm>
              <a:off x="6032142" y="1281887"/>
              <a:ext cx="1051200" cy="248040"/>
            </p14:xfrm>
          </p:contentPart>
        </mc:Choice>
        <mc:Fallback xmlns="">
          <p:pic>
            <p:nvPicPr>
              <p:cNvPr id="57" name="Ink 58">
                <a:extLst>
                  <a:ext uri="{FF2B5EF4-FFF2-40B4-BE49-F238E27FC236}">
                    <a16:creationId xmlns:a16="http://schemas.microsoft.com/office/drawing/2014/main" id="{77F5597B-75ED-D849-A3FA-154917AB410D}"/>
                  </a:ext>
                </a:extLst>
              </p:cNvPr>
              <p:cNvPicPr/>
              <p:nvPr/>
            </p:nvPicPr>
            <p:blipFill>
              <a:blip r:embed="rId11"/>
              <a:stretch>
                <a:fillRect/>
              </a:stretch>
            </p:blipFill>
            <p:spPr>
              <a:xfrm>
                <a:off x="6017017" y="1266767"/>
                <a:ext cx="108181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4" name="Ink 65">
                <a:extLst>
                  <a:ext uri="{FF2B5EF4-FFF2-40B4-BE49-F238E27FC236}">
                    <a16:creationId xmlns:a16="http://schemas.microsoft.com/office/drawing/2014/main" id="{F25E6446-1686-1141-8330-2F85D003B6C7}"/>
                  </a:ext>
                </a:extLst>
              </p14:cNvPr>
              <p14:cNvContentPartPr/>
              <p14:nvPr/>
            </p14:nvContentPartPr>
            <p14:xfrm>
              <a:off x="6661422" y="1679687"/>
              <a:ext cx="237240" cy="173520"/>
            </p14:xfrm>
          </p:contentPart>
        </mc:Choice>
        <mc:Fallback xmlns="">
          <p:pic>
            <p:nvPicPr>
              <p:cNvPr id="64" name="Ink 65">
                <a:extLst>
                  <a:ext uri="{FF2B5EF4-FFF2-40B4-BE49-F238E27FC236}">
                    <a16:creationId xmlns:a16="http://schemas.microsoft.com/office/drawing/2014/main" id="{F25E6446-1686-1141-8330-2F85D003B6C7}"/>
                  </a:ext>
                </a:extLst>
              </p:cNvPr>
              <p:cNvPicPr/>
              <p:nvPr/>
            </p:nvPicPr>
            <p:blipFill>
              <a:blip r:embed="rId13"/>
              <a:stretch>
                <a:fillRect/>
              </a:stretch>
            </p:blipFill>
            <p:spPr>
              <a:xfrm>
                <a:off x="6646279" y="1664567"/>
                <a:ext cx="267887"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5" name="Ink 66">
                <a:extLst>
                  <a:ext uri="{FF2B5EF4-FFF2-40B4-BE49-F238E27FC236}">
                    <a16:creationId xmlns:a16="http://schemas.microsoft.com/office/drawing/2014/main" id="{0E7792A0-A16A-3946-9C69-798545336F75}"/>
                  </a:ext>
                </a:extLst>
              </p14:cNvPr>
              <p14:cNvContentPartPr/>
              <p14:nvPr/>
            </p14:nvContentPartPr>
            <p14:xfrm>
              <a:off x="6113142" y="1663127"/>
              <a:ext cx="277560" cy="374760"/>
            </p14:xfrm>
          </p:contentPart>
        </mc:Choice>
        <mc:Fallback xmlns="">
          <p:pic>
            <p:nvPicPr>
              <p:cNvPr id="65" name="Ink 66">
                <a:extLst>
                  <a:ext uri="{FF2B5EF4-FFF2-40B4-BE49-F238E27FC236}">
                    <a16:creationId xmlns:a16="http://schemas.microsoft.com/office/drawing/2014/main" id="{0E7792A0-A16A-3946-9C69-798545336F75}"/>
                  </a:ext>
                </a:extLst>
              </p:cNvPr>
              <p:cNvPicPr/>
              <p:nvPr/>
            </p:nvPicPr>
            <p:blipFill>
              <a:blip r:embed="rId15"/>
              <a:stretch>
                <a:fillRect/>
              </a:stretch>
            </p:blipFill>
            <p:spPr>
              <a:xfrm>
                <a:off x="6098022" y="1647662"/>
                <a:ext cx="307800" cy="40497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 name="Ink 82">
                <a:extLst>
                  <a:ext uri="{FF2B5EF4-FFF2-40B4-BE49-F238E27FC236}">
                    <a16:creationId xmlns:a16="http://schemas.microsoft.com/office/drawing/2014/main" id="{FECB88A6-D76A-2C48-A943-7B979AF9FA5C}"/>
                  </a:ext>
                </a:extLst>
              </p14:cNvPr>
              <p14:cNvContentPartPr/>
              <p14:nvPr/>
            </p14:nvContentPartPr>
            <p14:xfrm>
              <a:off x="4000302" y="2874527"/>
              <a:ext cx="600840" cy="225360"/>
            </p14:xfrm>
          </p:contentPart>
        </mc:Choice>
        <mc:Fallback xmlns="">
          <p:pic>
            <p:nvPicPr>
              <p:cNvPr id="81" name="Ink 82">
                <a:extLst>
                  <a:ext uri="{FF2B5EF4-FFF2-40B4-BE49-F238E27FC236}">
                    <a16:creationId xmlns:a16="http://schemas.microsoft.com/office/drawing/2014/main" id="{FECB88A6-D76A-2C48-A943-7B979AF9FA5C}"/>
                  </a:ext>
                </a:extLst>
              </p:cNvPr>
              <p:cNvPicPr/>
              <p:nvPr/>
            </p:nvPicPr>
            <p:blipFill>
              <a:blip r:embed="rId17"/>
              <a:stretch>
                <a:fillRect/>
              </a:stretch>
            </p:blipFill>
            <p:spPr>
              <a:xfrm>
                <a:off x="3985182" y="2859407"/>
                <a:ext cx="631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 name="Ink 83">
                <a:extLst>
                  <a:ext uri="{FF2B5EF4-FFF2-40B4-BE49-F238E27FC236}">
                    <a16:creationId xmlns:a16="http://schemas.microsoft.com/office/drawing/2014/main" id="{A39A9CBA-1EA4-6A46-B146-E06608FC918C}"/>
                  </a:ext>
                </a:extLst>
              </p14:cNvPr>
              <p14:cNvContentPartPr/>
              <p14:nvPr/>
            </p14:nvContentPartPr>
            <p14:xfrm>
              <a:off x="2643822" y="2924207"/>
              <a:ext cx="1131840" cy="285840"/>
            </p14:xfrm>
          </p:contentPart>
        </mc:Choice>
        <mc:Fallback xmlns="">
          <p:pic>
            <p:nvPicPr>
              <p:cNvPr id="82" name="Ink 83">
                <a:extLst>
                  <a:ext uri="{FF2B5EF4-FFF2-40B4-BE49-F238E27FC236}">
                    <a16:creationId xmlns:a16="http://schemas.microsoft.com/office/drawing/2014/main" id="{A39A9CBA-1EA4-6A46-B146-E06608FC918C}"/>
                  </a:ext>
                </a:extLst>
              </p:cNvPr>
              <p:cNvPicPr/>
              <p:nvPr/>
            </p:nvPicPr>
            <p:blipFill>
              <a:blip r:embed="rId19"/>
              <a:stretch>
                <a:fillRect/>
              </a:stretch>
            </p:blipFill>
            <p:spPr>
              <a:xfrm>
                <a:off x="2628342" y="2908727"/>
                <a:ext cx="11624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7" name="Ink 98">
                <a:extLst>
                  <a:ext uri="{FF2B5EF4-FFF2-40B4-BE49-F238E27FC236}">
                    <a16:creationId xmlns:a16="http://schemas.microsoft.com/office/drawing/2014/main" id="{C4B9A73E-BC99-DF4E-AB20-3B3121D6883A}"/>
                  </a:ext>
                </a:extLst>
              </p14:cNvPr>
              <p14:cNvContentPartPr/>
              <p14:nvPr/>
            </p14:nvContentPartPr>
            <p14:xfrm>
              <a:off x="3827142" y="3648167"/>
              <a:ext cx="243000" cy="230760"/>
            </p14:xfrm>
          </p:contentPart>
        </mc:Choice>
        <mc:Fallback xmlns="">
          <p:pic>
            <p:nvPicPr>
              <p:cNvPr id="97" name="Ink 98">
                <a:extLst>
                  <a:ext uri="{FF2B5EF4-FFF2-40B4-BE49-F238E27FC236}">
                    <a16:creationId xmlns:a16="http://schemas.microsoft.com/office/drawing/2014/main" id="{C4B9A73E-BC99-DF4E-AB20-3B3121D6883A}"/>
                  </a:ext>
                </a:extLst>
              </p:cNvPr>
              <p:cNvPicPr/>
              <p:nvPr/>
            </p:nvPicPr>
            <p:blipFill>
              <a:blip r:embed="rId21"/>
              <a:stretch>
                <a:fillRect/>
              </a:stretch>
            </p:blipFill>
            <p:spPr>
              <a:xfrm>
                <a:off x="3812000" y="3633047"/>
                <a:ext cx="273645"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8" name="Ink 99">
                <a:extLst>
                  <a:ext uri="{FF2B5EF4-FFF2-40B4-BE49-F238E27FC236}">
                    <a16:creationId xmlns:a16="http://schemas.microsoft.com/office/drawing/2014/main" id="{94A08CD5-63F1-064E-9CA6-09DF8697E60F}"/>
                  </a:ext>
                </a:extLst>
              </p14:cNvPr>
              <p14:cNvContentPartPr/>
              <p14:nvPr/>
            </p14:nvContentPartPr>
            <p14:xfrm>
              <a:off x="2626542" y="3573287"/>
              <a:ext cx="935280" cy="283320"/>
            </p14:xfrm>
          </p:contentPart>
        </mc:Choice>
        <mc:Fallback xmlns="">
          <p:pic>
            <p:nvPicPr>
              <p:cNvPr id="98" name="Ink 99">
                <a:extLst>
                  <a:ext uri="{FF2B5EF4-FFF2-40B4-BE49-F238E27FC236}">
                    <a16:creationId xmlns:a16="http://schemas.microsoft.com/office/drawing/2014/main" id="{94A08CD5-63F1-064E-9CA6-09DF8697E60F}"/>
                  </a:ext>
                </a:extLst>
              </p:cNvPr>
              <p:cNvPicPr/>
              <p:nvPr/>
            </p:nvPicPr>
            <p:blipFill>
              <a:blip r:embed="rId23"/>
              <a:stretch>
                <a:fillRect/>
              </a:stretch>
            </p:blipFill>
            <p:spPr>
              <a:xfrm>
                <a:off x="2611068" y="3557807"/>
                <a:ext cx="965508"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2" name="Ink 112">
                <a:extLst>
                  <a:ext uri="{FF2B5EF4-FFF2-40B4-BE49-F238E27FC236}">
                    <a16:creationId xmlns:a16="http://schemas.microsoft.com/office/drawing/2014/main" id="{6D10AB73-74DA-4A49-9B03-E6D3D3205B90}"/>
                  </a:ext>
                </a:extLst>
              </p14:cNvPr>
              <p14:cNvContentPartPr/>
              <p14:nvPr/>
            </p14:nvContentPartPr>
            <p14:xfrm>
              <a:off x="4271742" y="3483287"/>
              <a:ext cx="1166400" cy="286560"/>
            </p14:xfrm>
          </p:contentPart>
        </mc:Choice>
        <mc:Fallback xmlns="">
          <p:pic>
            <p:nvPicPr>
              <p:cNvPr id="112" name="Ink 112">
                <a:extLst>
                  <a:ext uri="{FF2B5EF4-FFF2-40B4-BE49-F238E27FC236}">
                    <a16:creationId xmlns:a16="http://schemas.microsoft.com/office/drawing/2014/main" id="{6D10AB73-74DA-4A49-9B03-E6D3D3205B90}"/>
                  </a:ext>
                </a:extLst>
              </p:cNvPr>
              <p:cNvPicPr/>
              <p:nvPr/>
            </p:nvPicPr>
            <p:blipFill>
              <a:blip r:embed="rId25"/>
              <a:stretch>
                <a:fillRect/>
              </a:stretch>
            </p:blipFill>
            <p:spPr>
              <a:xfrm>
                <a:off x="4256262" y="3468167"/>
                <a:ext cx="11970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8" name="Ink 129">
                <a:extLst>
                  <a:ext uri="{FF2B5EF4-FFF2-40B4-BE49-F238E27FC236}">
                    <a16:creationId xmlns:a16="http://schemas.microsoft.com/office/drawing/2014/main" id="{7E12040D-F43B-3545-9D47-0927CD36C36B}"/>
                  </a:ext>
                </a:extLst>
              </p14:cNvPr>
              <p14:cNvContentPartPr/>
              <p14:nvPr/>
            </p14:nvContentPartPr>
            <p14:xfrm>
              <a:off x="2701422" y="4208687"/>
              <a:ext cx="970200" cy="274320"/>
            </p14:xfrm>
          </p:contentPart>
        </mc:Choice>
        <mc:Fallback xmlns="">
          <p:pic>
            <p:nvPicPr>
              <p:cNvPr id="128" name="Ink 129">
                <a:extLst>
                  <a:ext uri="{FF2B5EF4-FFF2-40B4-BE49-F238E27FC236}">
                    <a16:creationId xmlns:a16="http://schemas.microsoft.com/office/drawing/2014/main" id="{7E12040D-F43B-3545-9D47-0927CD36C36B}"/>
                  </a:ext>
                </a:extLst>
              </p:cNvPr>
              <p:cNvPicPr/>
              <p:nvPr/>
            </p:nvPicPr>
            <p:blipFill>
              <a:blip r:embed="rId27"/>
              <a:stretch>
                <a:fillRect/>
              </a:stretch>
            </p:blipFill>
            <p:spPr>
              <a:xfrm>
                <a:off x="2686302" y="4193567"/>
                <a:ext cx="10008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9" name="Ink 130">
                <a:extLst>
                  <a:ext uri="{FF2B5EF4-FFF2-40B4-BE49-F238E27FC236}">
                    <a16:creationId xmlns:a16="http://schemas.microsoft.com/office/drawing/2014/main" id="{342DCAA1-9224-E74A-8BA5-13A541FAFA1F}"/>
                  </a:ext>
                </a:extLst>
              </p14:cNvPr>
              <p14:cNvContentPartPr/>
              <p14:nvPr/>
            </p14:nvContentPartPr>
            <p14:xfrm>
              <a:off x="1720062" y="4101767"/>
              <a:ext cx="791280" cy="372240"/>
            </p14:xfrm>
          </p:contentPart>
        </mc:Choice>
        <mc:Fallback xmlns="">
          <p:pic>
            <p:nvPicPr>
              <p:cNvPr id="129" name="Ink 130">
                <a:extLst>
                  <a:ext uri="{FF2B5EF4-FFF2-40B4-BE49-F238E27FC236}">
                    <a16:creationId xmlns:a16="http://schemas.microsoft.com/office/drawing/2014/main" id="{342DCAA1-9224-E74A-8BA5-13A541FAFA1F}"/>
                  </a:ext>
                </a:extLst>
              </p:cNvPr>
              <p:cNvPicPr/>
              <p:nvPr/>
            </p:nvPicPr>
            <p:blipFill>
              <a:blip r:embed="rId29"/>
              <a:stretch>
                <a:fillRect/>
              </a:stretch>
            </p:blipFill>
            <p:spPr>
              <a:xfrm>
                <a:off x="1704942" y="4086287"/>
                <a:ext cx="82188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4" name="Ink 133">
                <a:extLst>
                  <a:ext uri="{FF2B5EF4-FFF2-40B4-BE49-F238E27FC236}">
                    <a16:creationId xmlns:a16="http://schemas.microsoft.com/office/drawing/2014/main" id="{515590DD-6961-EE4F-93A2-C8BD2DF59C01}"/>
                  </a:ext>
                </a:extLst>
              </p14:cNvPr>
              <p14:cNvContentPartPr/>
              <p14:nvPr/>
            </p14:nvContentPartPr>
            <p14:xfrm>
              <a:off x="3347982" y="4179167"/>
              <a:ext cx="360" cy="25920"/>
            </p14:xfrm>
          </p:contentPart>
        </mc:Choice>
        <mc:Fallback xmlns="">
          <p:pic>
            <p:nvPicPr>
              <p:cNvPr id="134" name="Ink 133">
                <a:extLst>
                  <a:ext uri="{FF2B5EF4-FFF2-40B4-BE49-F238E27FC236}">
                    <a16:creationId xmlns:a16="http://schemas.microsoft.com/office/drawing/2014/main" id="{515590DD-6961-EE4F-93A2-C8BD2DF59C01}"/>
                  </a:ext>
                </a:extLst>
              </p:cNvPr>
              <p:cNvPicPr/>
              <p:nvPr/>
            </p:nvPicPr>
            <p:blipFill>
              <a:blip r:embed="rId31"/>
              <a:stretch>
                <a:fillRect/>
              </a:stretch>
            </p:blipFill>
            <p:spPr>
              <a:xfrm>
                <a:off x="3332862" y="4164047"/>
                <a:ext cx="30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5" name="Ink 135">
                <a:extLst>
                  <a:ext uri="{FF2B5EF4-FFF2-40B4-BE49-F238E27FC236}">
                    <a16:creationId xmlns:a16="http://schemas.microsoft.com/office/drawing/2014/main" id="{E5EBB298-4CF3-984F-A885-F93AC4EA9DDB}"/>
                  </a:ext>
                </a:extLst>
              </p14:cNvPr>
              <p14:cNvContentPartPr/>
              <p14:nvPr/>
            </p14:nvContentPartPr>
            <p14:xfrm>
              <a:off x="3711582" y="4128047"/>
              <a:ext cx="153000" cy="242280"/>
            </p14:xfrm>
          </p:contentPart>
        </mc:Choice>
        <mc:Fallback xmlns="">
          <p:pic>
            <p:nvPicPr>
              <p:cNvPr id="135" name="Ink 135">
                <a:extLst>
                  <a:ext uri="{FF2B5EF4-FFF2-40B4-BE49-F238E27FC236}">
                    <a16:creationId xmlns:a16="http://schemas.microsoft.com/office/drawing/2014/main" id="{E5EBB298-4CF3-984F-A885-F93AC4EA9DDB}"/>
                  </a:ext>
                </a:extLst>
              </p:cNvPr>
              <p:cNvPicPr/>
              <p:nvPr/>
            </p:nvPicPr>
            <p:blipFill>
              <a:blip r:embed="rId33"/>
              <a:stretch>
                <a:fillRect/>
              </a:stretch>
            </p:blipFill>
            <p:spPr>
              <a:xfrm>
                <a:off x="3696462" y="4112567"/>
                <a:ext cx="1836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7" name="Ink 148">
                <a:extLst>
                  <a:ext uri="{FF2B5EF4-FFF2-40B4-BE49-F238E27FC236}">
                    <a16:creationId xmlns:a16="http://schemas.microsoft.com/office/drawing/2014/main" id="{6F77A262-020C-7C4B-8816-87A76EAB75C0}"/>
                  </a:ext>
                </a:extLst>
              </p14:cNvPr>
              <p14:cNvContentPartPr/>
              <p14:nvPr/>
            </p14:nvContentPartPr>
            <p14:xfrm>
              <a:off x="5039262" y="4104287"/>
              <a:ext cx="283320" cy="231480"/>
            </p14:xfrm>
          </p:contentPart>
        </mc:Choice>
        <mc:Fallback xmlns="">
          <p:pic>
            <p:nvPicPr>
              <p:cNvPr id="147" name="Ink 148">
                <a:extLst>
                  <a:ext uri="{FF2B5EF4-FFF2-40B4-BE49-F238E27FC236}">
                    <a16:creationId xmlns:a16="http://schemas.microsoft.com/office/drawing/2014/main" id="{6F77A262-020C-7C4B-8816-87A76EAB75C0}"/>
                  </a:ext>
                </a:extLst>
              </p:cNvPr>
              <p:cNvPicPr/>
              <p:nvPr/>
            </p:nvPicPr>
            <p:blipFill>
              <a:blip r:embed="rId35"/>
              <a:stretch>
                <a:fillRect/>
              </a:stretch>
            </p:blipFill>
            <p:spPr>
              <a:xfrm>
                <a:off x="5024142" y="4088783"/>
                <a:ext cx="313560" cy="26212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8" name="Ink 149">
                <a:extLst>
                  <a:ext uri="{FF2B5EF4-FFF2-40B4-BE49-F238E27FC236}">
                    <a16:creationId xmlns:a16="http://schemas.microsoft.com/office/drawing/2014/main" id="{172AA331-F0D1-514E-A49E-3878F496ABE5}"/>
                  </a:ext>
                </a:extLst>
              </p14:cNvPr>
              <p14:cNvContentPartPr/>
              <p14:nvPr/>
            </p14:nvContentPartPr>
            <p14:xfrm>
              <a:off x="4057902" y="4156847"/>
              <a:ext cx="813960" cy="184320"/>
            </p14:xfrm>
          </p:contentPart>
        </mc:Choice>
        <mc:Fallback xmlns="">
          <p:pic>
            <p:nvPicPr>
              <p:cNvPr id="148" name="Ink 149">
                <a:extLst>
                  <a:ext uri="{FF2B5EF4-FFF2-40B4-BE49-F238E27FC236}">
                    <a16:creationId xmlns:a16="http://schemas.microsoft.com/office/drawing/2014/main" id="{172AA331-F0D1-514E-A49E-3878F496ABE5}"/>
                  </a:ext>
                </a:extLst>
              </p:cNvPr>
              <p:cNvPicPr/>
              <p:nvPr/>
            </p:nvPicPr>
            <p:blipFill>
              <a:blip r:embed="rId37"/>
              <a:stretch>
                <a:fillRect/>
              </a:stretch>
            </p:blipFill>
            <p:spPr>
              <a:xfrm>
                <a:off x="4042775" y="4141727"/>
                <a:ext cx="844574"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8" name="Ink 171">
                <a:extLst>
                  <a:ext uri="{FF2B5EF4-FFF2-40B4-BE49-F238E27FC236}">
                    <a16:creationId xmlns:a16="http://schemas.microsoft.com/office/drawing/2014/main" id="{E6BD8947-2823-8F40-8515-81CDB24BF746}"/>
                  </a:ext>
                </a:extLst>
              </p14:cNvPr>
              <p14:cNvContentPartPr/>
              <p14:nvPr/>
            </p14:nvContentPartPr>
            <p14:xfrm>
              <a:off x="7668702" y="4190687"/>
              <a:ext cx="246600" cy="283320"/>
            </p14:xfrm>
          </p:contentPart>
        </mc:Choice>
        <mc:Fallback xmlns="">
          <p:pic>
            <p:nvPicPr>
              <p:cNvPr id="168" name="Ink 171">
                <a:extLst>
                  <a:ext uri="{FF2B5EF4-FFF2-40B4-BE49-F238E27FC236}">
                    <a16:creationId xmlns:a16="http://schemas.microsoft.com/office/drawing/2014/main" id="{E6BD8947-2823-8F40-8515-81CDB24BF746}"/>
                  </a:ext>
                </a:extLst>
              </p:cNvPr>
              <p:cNvPicPr/>
              <p:nvPr/>
            </p:nvPicPr>
            <p:blipFill>
              <a:blip r:embed="rId39"/>
              <a:stretch>
                <a:fillRect/>
              </a:stretch>
            </p:blipFill>
            <p:spPr>
              <a:xfrm>
                <a:off x="7653222" y="4175567"/>
                <a:ext cx="2772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9" name="Ink 172">
                <a:extLst>
                  <a:ext uri="{FF2B5EF4-FFF2-40B4-BE49-F238E27FC236}">
                    <a16:creationId xmlns:a16="http://schemas.microsoft.com/office/drawing/2014/main" id="{43336949-5E5A-244E-9C8C-A50C21E0F1FE}"/>
                  </a:ext>
                </a:extLst>
              </p14:cNvPr>
              <p14:cNvContentPartPr/>
              <p14:nvPr/>
            </p14:nvContentPartPr>
            <p14:xfrm>
              <a:off x="7129062" y="4205087"/>
              <a:ext cx="277560" cy="326520"/>
            </p14:xfrm>
          </p:contentPart>
        </mc:Choice>
        <mc:Fallback xmlns="">
          <p:pic>
            <p:nvPicPr>
              <p:cNvPr id="169" name="Ink 172">
                <a:extLst>
                  <a:ext uri="{FF2B5EF4-FFF2-40B4-BE49-F238E27FC236}">
                    <a16:creationId xmlns:a16="http://schemas.microsoft.com/office/drawing/2014/main" id="{43336949-5E5A-244E-9C8C-A50C21E0F1FE}"/>
                  </a:ext>
                </a:extLst>
              </p:cNvPr>
              <p:cNvPicPr/>
              <p:nvPr/>
            </p:nvPicPr>
            <p:blipFill>
              <a:blip r:embed="rId41"/>
              <a:stretch>
                <a:fillRect/>
              </a:stretch>
            </p:blipFill>
            <p:spPr>
              <a:xfrm>
                <a:off x="7113942" y="4189624"/>
                <a:ext cx="307800" cy="35708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0" name="Ink 173">
                <a:extLst>
                  <a:ext uri="{FF2B5EF4-FFF2-40B4-BE49-F238E27FC236}">
                    <a16:creationId xmlns:a16="http://schemas.microsoft.com/office/drawing/2014/main" id="{DCB61B09-9A2C-D644-844C-3A123A62F754}"/>
                  </a:ext>
                </a:extLst>
              </p14:cNvPr>
              <p14:cNvContentPartPr/>
              <p14:nvPr/>
            </p14:nvContentPartPr>
            <p14:xfrm>
              <a:off x="6286302" y="4176647"/>
              <a:ext cx="655200" cy="239040"/>
            </p14:xfrm>
          </p:contentPart>
        </mc:Choice>
        <mc:Fallback xmlns="">
          <p:pic>
            <p:nvPicPr>
              <p:cNvPr id="170" name="Ink 173">
                <a:extLst>
                  <a:ext uri="{FF2B5EF4-FFF2-40B4-BE49-F238E27FC236}">
                    <a16:creationId xmlns:a16="http://schemas.microsoft.com/office/drawing/2014/main" id="{DCB61B09-9A2C-D644-844C-3A123A62F754}"/>
                  </a:ext>
                </a:extLst>
              </p:cNvPr>
              <p:cNvPicPr/>
              <p:nvPr/>
            </p:nvPicPr>
            <p:blipFill>
              <a:blip r:embed="rId43"/>
              <a:stretch>
                <a:fillRect/>
              </a:stretch>
            </p:blipFill>
            <p:spPr>
              <a:xfrm>
                <a:off x="6271182" y="4161527"/>
                <a:ext cx="6858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1" name="Ink 174">
                <a:extLst>
                  <a:ext uri="{FF2B5EF4-FFF2-40B4-BE49-F238E27FC236}">
                    <a16:creationId xmlns:a16="http://schemas.microsoft.com/office/drawing/2014/main" id="{F72A889D-B7AF-BB4A-9B9E-11FE0F7F6B3A}"/>
                  </a:ext>
                </a:extLst>
              </p14:cNvPr>
              <p14:cNvContentPartPr/>
              <p14:nvPr/>
            </p14:nvContentPartPr>
            <p14:xfrm>
              <a:off x="5518422" y="4133807"/>
              <a:ext cx="600120" cy="271080"/>
            </p14:xfrm>
          </p:contentPart>
        </mc:Choice>
        <mc:Fallback xmlns="">
          <p:pic>
            <p:nvPicPr>
              <p:cNvPr id="171" name="Ink 174">
                <a:extLst>
                  <a:ext uri="{FF2B5EF4-FFF2-40B4-BE49-F238E27FC236}">
                    <a16:creationId xmlns:a16="http://schemas.microsoft.com/office/drawing/2014/main" id="{F72A889D-B7AF-BB4A-9B9E-11FE0F7F6B3A}"/>
                  </a:ext>
                </a:extLst>
              </p:cNvPr>
              <p:cNvPicPr/>
              <p:nvPr/>
            </p:nvPicPr>
            <p:blipFill>
              <a:blip r:embed="rId45"/>
              <a:stretch>
                <a:fillRect/>
              </a:stretch>
            </p:blipFill>
            <p:spPr>
              <a:xfrm>
                <a:off x="5503302" y="4118327"/>
                <a:ext cx="630720" cy="301680"/>
              </a:xfrm>
              <a:prstGeom prst="rect">
                <a:avLst/>
              </a:prstGeom>
            </p:spPr>
          </p:pic>
        </mc:Fallback>
      </mc:AlternateContent>
    </p:spTree>
    <p:extLst>
      <p:ext uri="{BB962C8B-B14F-4D97-AF65-F5344CB8AC3E}">
        <p14:creationId xmlns:p14="http://schemas.microsoft.com/office/powerpoint/2010/main" val="262443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b="1" dirty="0">
                <a:solidFill>
                  <a:srgbClr val="4B2A85"/>
                </a:solidFill>
              </a:rPr>
              <a:t>Networks</a:t>
            </a:r>
          </a:p>
          <a:p>
            <a:r>
              <a:rPr lang="en-US" dirty="0"/>
              <a:t>Growth of the Internet</a:t>
            </a:r>
          </a:p>
          <a:p>
            <a:r>
              <a:rPr lang="en-US" dirty="0"/>
              <a:t>Sending Information</a:t>
            </a:r>
          </a:p>
          <a:p>
            <a:r>
              <a:rPr lang="en-US" dirty="0"/>
              <a:t>Encryption</a:t>
            </a:r>
          </a:p>
        </p:txBody>
      </p:sp>
      <p:sp>
        <p:nvSpPr>
          <p:cNvPr id="4" name="Slide Number Placeholder 3"/>
          <p:cNvSpPr>
            <a:spLocks noGrp="1"/>
          </p:cNvSpPr>
          <p:nvPr>
            <p:ph type="sldNum" sz="quarter" idx="10"/>
          </p:nvPr>
        </p:nvSpPr>
        <p:spPr/>
        <p:txBody>
          <a:bodyPr/>
          <a:lstStyle/>
          <a:p>
            <a:fld id="{B33B70AA-F8E5-4A91-98A9-9375775EC2AC}" type="slidenum">
              <a:rPr lang="en-US" smtClean="0"/>
              <a:t>3</a:t>
            </a:fld>
            <a:endParaRPr lang="en-US"/>
          </a:p>
        </p:txBody>
      </p:sp>
    </p:spTree>
    <p:extLst>
      <p:ext uri="{BB962C8B-B14F-4D97-AF65-F5344CB8AC3E}">
        <p14:creationId xmlns:p14="http://schemas.microsoft.com/office/powerpoint/2010/main" val="207172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Asymmetric Encryption</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Use </a:t>
            </a:r>
            <a:r>
              <a:rPr lang="en-US" dirty="0">
                <a:solidFill>
                  <a:srgbClr val="FF0000"/>
                </a:solidFill>
              </a:rPr>
              <a:t>public key encryption</a:t>
            </a:r>
            <a:r>
              <a:rPr lang="en-US" dirty="0"/>
              <a:t> to bootstrap symmetric key</a:t>
            </a:r>
          </a:p>
          <a:p>
            <a:pPr lvl="1"/>
            <a:r>
              <a:rPr lang="en-US" dirty="0"/>
              <a:t>Much slower to do public key encryption than symmetric</a:t>
            </a:r>
          </a:p>
          <a:p>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30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 y="1463040"/>
            <a:ext cx="8778240" cy="2676100"/>
          </a:xfrm>
          <a:prstGeom prst="rect">
            <a:avLst/>
          </a:prstGeom>
        </p:spPr>
      </p:pic>
      <p:grpSp>
        <p:nvGrpSpPr>
          <p:cNvPr id="15" name="Group 14"/>
          <p:cNvGrpSpPr/>
          <p:nvPr/>
        </p:nvGrpSpPr>
        <p:grpSpPr>
          <a:xfrm>
            <a:off x="3931920" y="302608"/>
            <a:ext cx="4494192" cy="1928528"/>
            <a:chOff x="3931920" y="302608"/>
            <a:chExt cx="4494192" cy="1928528"/>
          </a:xfrm>
        </p:grpSpPr>
        <p:sp>
          <p:nvSpPr>
            <p:cNvPr id="11" name="Oval 10"/>
            <p:cNvSpPr/>
            <p:nvPr/>
          </p:nvSpPr>
          <p:spPr bwMode="auto">
            <a:xfrm>
              <a:off x="3931920" y="1408176"/>
              <a:ext cx="822960" cy="822960"/>
            </a:xfrm>
            <a:prstGeom prst="ellipse">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a:solidFill>
                  <a:srgbClr val="C00000"/>
                </a:solidFill>
                <a:latin typeface="Calibri" charset="0"/>
                <a:ea typeface="Calibri" charset="0"/>
                <a:cs typeface="Calibri" charset="0"/>
              </a:endParaRPr>
            </a:p>
          </p:txBody>
        </p:sp>
        <p:sp>
          <p:nvSpPr>
            <p:cNvPr id="12" name="TextBox 11"/>
            <p:cNvSpPr txBox="1"/>
            <p:nvPr/>
          </p:nvSpPr>
          <p:spPr>
            <a:xfrm>
              <a:off x="5682912" y="302608"/>
              <a:ext cx="2743200" cy="1200329"/>
            </a:xfrm>
            <a:prstGeom prst="rect">
              <a:avLst/>
            </a:prstGeom>
            <a:noFill/>
          </p:spPr>
          <p:txBody>
            <a:bodyPr wrap="square" rtlCol="0">
              <a:spAutoFit/>
            </a:bodyPr>
            <a:lstStyle/>
            <a:p>
              <a:pPr algn="ctr"/>
              <a:r>
                <a:rPr lang="en-US" sz="2400" dirty="0">
                  <a:solidFill>
                    <a:srgbClr val="FF0000"/>
                  </a:solidFill>
                  <a:latin typeface="Calibri" pitchFamily="34" charset="0"/>
                </a:rPr>
                <a:t>How do we know that this key is really from Google???</a:t>
              </a:r>
            </a:p>
          </p:txBody>
        </p:sp>
        <p:cxnSp>
          <p:nvCxnSpPr>
            <p:cNvPr id="14" name="Straight Arrow Connector 13"/>
            <p:cNvCxnSpPr/>
            <p:nvPr/>
          </p:nvCxnSpPr>
          <p:spPr bwMode="auto">
            <a:xfrm flipH="1">
              <a:off x="4724946" y="1030709"/>
              <a:ext cx="1017837" cy="472228"/>
            </a:xfrm>
            <a:prstGeom prst="straightConnector1">
              <a:avLst/>
            </a:prstGeom>
            <a:noFill/>
            <a:ln w="38100" cap="flat" cmpd="sng" algn="ctr">
              <a:solidFill>
                <a:srgbClr val="FF0000"/>
              </a:solidFill>
              <a:prstDash val="solid"/>
              <a:round/>
              <a:headEnd type="none" w="med" len="med"/>
              <a:tailEnd type="triangle"/>
            </a:ln>
            <a:effectLst/>
          </p:spPr>
        </p:cxnSp>
      </p:grpSp>
      <mc:AlternateContent xmlns:mc="http://schemas.openxmlformats.org/markup-compatibility/2006" xmlns:p14="http://schemas.microsoft.com/office/powerpoint/2010/main">
        <mc:Choice Requires="p14">
          <p:contentPart p14:bwMode="auto" r:id="rId4">
            <p14:nvContentPartPr>
              <p14:cNvPr id="9" name="Ink 9">
                <a:extLst>
                  <a:ext uri="{FF2B5EF4-FFF2-40B4-BE49-F238E27FC236}">
                    <a16:creationId xmlns:a16="http://schemas.microsoft.com/office/drawing/2014/main" id="{9BC1E6DB-BC0E-5D4D-A912-D83746583913}"/>
                  </a:ext>
                </a:extLst>
              </p14:cNvPr>
              <p14:cNvContentPartPr/>
              <p14:nvPr/>
            </p14:nvContentPartPr>
            <p14:xfrm>
              <a:off x="599911" y="1757102"/>
              <a:ext cx="327240" cy="345960"/>
            </p14:xfrm>
          </p:contentPart>
        </mc:Choice>
        <mc:Fallback xmlns="">
          <p:pic>
            <p:nvPicPr>
              <p:cNvPr id="9" name="Ink 9">
                <a:extLst>
                  <a:ext uri="{FF2B5EF4-FFF2-40B4-BE49-F238E27FC236}">
                    <a16:creationId xmlns:a16="http://schemas.microsoft.com/office/drawing/2014/main" id="{9BC1E6DB-BC0E-5D4D-A912-D83746583913}"/>
                  </a:ext>
                </a:extLst>
              </p:cNvPr>
              <p:cNvPicPr/>
              <p:nvPr/>
            </p:nvPicPr>
            <p:blipFill>
              <a:blip r:embed="rId5"/>
              <a:stretch>
                <a:fillRect/>
              </a:stretch>
            </p:blipFill>
            <p:spPr>
              <a:xfrm>
                <a:off x="584791" y="1741982"/>
                <a:ext cx="35784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3">
                <a:extLst>
                  <a:ext uri="{FF2B5EF4-FFF2-40B4-BE49-F238E27FC236}">
                    <a16:creationId xmlns:a16="http://schemas.microsoft.com/office/drawing/2014/main" id="{07F99234-B195-044E-AD63-E9B919834322}"/>
                  </a:ext>
                </a:extLst>
              </p14:cNvPr>
              <p14:cNvContentPartPr/>
              <p14:nvPr/>
            </p14:nvContentPartPr>
            <p14:xfrm>
              <a:off x="349542" y="5380127"/>
              <a:ext cx="158760" cy="248040"/>
            </p14:xfrm>
          </p:contentPart>
        </mc:Choice>
        <mc:Fallback xmlns="">
          <p:pic>
            <p:nvPicPr>
              <p:cNvPr id="22" name="Ink 23">
                <a:extLst>
                  <a:ext uri="{FF2B5EF4-FFF2-40B4-BE49-F238E27FC236}">
                    <a16:creationId xmlns:a16="http://schemas.microsoft.com/office/drawing/2014/main" id="{07F99234-B195-044E-AD63-E9B919834322}"/>
                  </a:ext>
                </a:extLst>
              </p:cNvPr>
              <p:cNvPicPr/>
              <p:nvPr/>
            </p:nvPicPr>
            <p:blipFill>
              <a:blip r:embed="rId7"/>
              <a:stretch>
                <a:fillRect/>
              </a:stretch>
            </p:blipFill>
            <p:spPr>
              <a:xfrm>
                <a:off x="334062" y="5364647"/>
                <a:ext cx="1893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8" name="Ink 57">
                <a:extLst>
                  <a:ext uri="{FF2B5EF4-FFF2-40B4-BE49-F238E27FC236}">
                    <a16:creationId xmlns:a16="http://schemas.microsoft.com/office/drawing/2014/main" id="{86343E52-EAF2-1A43-8357-9106545650A2}"/>
                  </a:ext>
                </a:extLst>
              </p14:cNvPr>
              <p14:cNvContentPartPr/>
              <p14:nvPr/>
            </p14:nvContentPartPr>
            <p14:xfrm>
              <a:off x="819702" y="5408927"/>
              <a:ext cx="29160" cy="179280"/>
            </p14:xfrm>
          </p:contentPart>
        </mc:Choice>
        <mc:Fallback xmlns="">
          <p:pic>
            <p:nvPicPr>
              <p:cNvPr id="58" name="Ink 57">
                <a:extLst>
                  <a:ext uri="{FF2B5EF4-FFF2-40B4-BE49-F238E27FC236}">
                    <a16:creationId xmlns:a16="http://schemas.microsoft.com/office/drawing/2014/main" id="{86343E52-EAF2-1A43-8357-9106545650A2}"/>
                  </a:ext>
                </a:extLst>
              </p:cNvPr>
              <p:cNvPicPr/>
              <p:nvPr/>
            </p:nvPicPr>
            <p:blipFill>
              <a:blip r:embed="rId9"/>
              <a:stretch>
                <a:fillRect/>
              </a:stretch>
            </p:blipFill>
            <p:spPr>
              <a:xfrm>
                <a:off x="812142" y="5401367"/>
                <a:ext cx="44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7" name="Ink 100">
                <a:extLst>
                  <a:ext uri="{FF2B5EF4-FFF2-40B4-BE49-F238E27FC236}">
                    <a16:creationId xmlns:a16="http://schemas.microsoft.com/office/drawing/2014/main" id="{48F028A7-2481-2E44-8281-D9795F523D67}"/>
                  </a:ext>
                </a:extLst>
              </p14:cNvPr>
              <p14:cNvContentPartPr/>
              <p14:nvPr/>
            </p14:nvContentPartPr>
            <p14:xfrm>
              <a:off x="5247342" y="5414687"/>
              <a:ext cx="669960" cy="277560"/>
            </p14:xfrm>
          </p:contentPart>
        </mc:Choice>
        <mc:Fallback xmlns="">
          <p:pic>
            <p:nvPicPr>
              <p:cNvPr id="97" name="Ink 100">
                <a:extLst>
                  <a:ext uri="{FF2B5EF4-FFF2-40B4-BE49-F238E27FC236}">
                    <a16:creationId xmlns:a16="http://schemas.microsoft.com/office/drawing/2014/main" id="{48F028A7-2481-2E44-8281-D9795F523D67}"/>
                  </a:ext>
                </a:extLst>
              </p:cNvPr>
              <p:cNvPicPr/>
              <p:nvPr/>
            </p:nvPicPr>
            <p:blipFill>
              <a:blip r:embed="rId11"/>
              <a:stretch>
                <a:fillRect/>
              </a:stretch>
            </p:blipFill>
            <p:spPr>
              <a:xfrm>
                <a:off x="5239782" y="5407127"/>
                <a:ext cx="6850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Ink 101">
                <a:extLst>
                  <a:ext uri="{FF2B5EF4-FFF2-40B4-BE49-F238E27FC236}">
                    <a16:creationId xmlns:a16="http://schemas.microsoft.com/office/drawing/2014/main" id="{89F74BBE-555F-3140-833B-FC5F9BC60DCC}"/>
                  </a:ext>
                </a:extLst>
              </p14:cNvPr>
              <p14:cNvContentPartPr/>
              <p14:nvPr/>
            </p14:nvContentPartPr>
            <p14:xfrm>
              <a:off x="4698702" y="5371487"/>
              <a:ext cx="398880" cy="187920"/>
            </p14:xfrm>
          </p:contentPart>
        </mc:Choice>
        <mc:Fallback xmlns="">
          <p:pic>
            <p:nvPicPr>
              <p:cNvPr id="98" name="Ink 101">
                <a:extLst>
                  <a:ext uri="{FF2B5EF4-FFF2-40B4-BE49-F238E27FC236}">
                    <a16:creationId xmlns:a16="http://schemas.microsoft.com/office/drawing/2014/main" id="{89F74BBE-555F-3140-833B-FC5F9BC60DCC}"/>
                  </a:ext>
                </a:extLst>
              </p:cNvPr>
              <p:cNvPicPr/>
              <p:nvPr/>
            </p:nvPicPr>
            <p:blipFill>
              <a:blip r:embed="rId13"/>
              <a:stretch>
                <a:fillRect/>
              </a:stretch>
            </p:blipFill>
            <p:spPr>
              <a:xfrm>
                <a:off x="4691135" y="5364273"/>
                <a:ext cx="414014" cy="20306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Ink 102">
                <a:extLst>
                  <a:ext uri="{FF2B5EF4-FFF2-40B4-BE49-F238E27FC236}">
                    <a16:creationId xmlns:a16="http://schemas.microsoft.com/office/drawing/2014/main" id="{C6CAA44F-E5AA-644E-876A-5259949A36BD}"/>
                  </a:ext>
                </a:extLst>
              </p14:cNvPr>
              <p14:cNvContentPartPr/>
              <p14:nvPr/>
            </p14:nvContentPartPr>
            <p14:xfrm>
              <a:off x="4213782" y="5408927"/>
              <a:ext cx="335160" cy="150480"/>
            </p14:xfrm>
          </p:contentPart>
        </mc:Choice>
        <mc:Fallback xmlns="">
          <p:pic>
            <p:nvPicPr>
              <p:cNvPr id="99" name="Ink 102">
                <a:extLst>
                  <a:ext uri="{FF2B5EF4-FFF2-40B4-BE49-F238E27FC236}">
                    <a16:creationId xmlns:a16="http://schemas.microsoft.com/office/drawing/2014/main" id="{C6CAA44F-E5AA-644E-876A-5259949A36BD}"/>
                  </a:ext>
                </a:extLst>
              </p:cNvPr>
              <p:cNvPicPr/>
              <p:nvPr/>
            </p:nvPicPr>
            <p:blipFill>
              <a:blip r:embed="rId15"/>
              <a:stretch>
                <a:fillRect/>
              </a:stretch>
            </p:blipFill>
            <p:spPr>
              <a:xfrm>
                <a:off x="4206222" y="5401367"/>
                <a:ext cx="350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Ink 103">
                <a:extLst>
                  <a:ext uri="{FF2B5EF4-FFF2-40B4-BE49-F238E27FC236}">
                    <a16:creationId xmlns:a16="http://schemas.microsoft.com/office/drawing/2014/main" id="{B66A7408-E263-874F-B6E4-DB81EF30635E}"/>
                  </a:ext>
                </a:extLst>
              </p14:cNvPr>
              <p14:cNvContentPartPr/>
              <p14:nvPr/>
            </p14:nvContentPartPr>
            <p14:xfrm>
              <a:off x="1050462" y="5380127"/>
              <a:ext cx="2996280" cy="369720"/>
            </p14:xfrm>
          </p:contentPart>
        </mc:Choice>
        <mc:Fallback xmlns="">
          <p:pic>
            <p:nvPicPr>
              <p:cNvPr id="100" name="Ink 103">
                <a:extLst>
                  <a:ext uri="{FF2B5EF4-FFF2-40B4-BE49-F238E27FC236}">
                    <a16:creationId xmlns:a16="http://schemas.microsoft.com/office/drawing/2014/main" id="{B66A7408-E263-874F-B6E4-DB81EF30635E}"/>
                  </a:ext>
                </a:extLst>
              </p:cNvPr>
              <p:cNvPicPr/>
              <p:nvPr/>
            </p:nvPicPr>
            <p:blipFill>
              <a:blip r:embed="rId17"/>
              <a:stretch>
                <a:fillRect/>
              </a:stretch>
            </p:blipFill>
            <p:spPr>
              <a:xfrm>
                <a:off x="1042902" y="5372567"/>
                <a:ext cx="30114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7" name="Ink 107">
                <a:extLst>
                  <a:ext uri="{FF2B5EF4-FFF2-40B4-BE49-F238E27FC236}">
                    <a16:creationId xmlns:a16="http://schemas.microsoft.com/office/drawing/2014/main" id="{D9710B09-6FB4-1241-8F3B-D4D49D99FC49}"/>
                  </a:ext>
                </a:extLst>
              </p14:cNvPr>
              <p14:cNvContentPartPr/>
              <p14:nvPr/>
            </p14:nvContentPartPr>
            <p14:xfrm>
              <a:off x="329022" y="5680007"/>
              <a:ext cx="190800" cy="242640"/>
            </p14:xfrm>
          </p:contentPart>
        </mc:Choice>
        <mc:Fallback xmlns="">
          <p:pic>
            <p:nvPicPr>
              <p:cNvPr id="107" name="Ink 107">
                <a:extLst>
                  <a:ext uri="{FF2B5EF4-FFF2-40B4-BE49-F238E27FC236}">
                    <a16:creationId xmlns:a16="http://schemas.microsoft.com/office/drawing/2014/main" id="{D9710B09-6FB4-1241-8F3B-D4D49D99FC49}"/>
                  </a:ext>
                </a:extLst>
              </p:cNvPr>
              <p:cNvPicPr/>
              <p:nvPr/>
            </p:nvPicPr>
            <p:blipFill>
              <a:blip r:embed="rId19"/>
              <a:stretch>
                <a:fillRect/>
              </a:stretch>
            </p:blipFill>
            <p:spPr>
              <a:xfrm>
                <a:off x="321462" y="5672807"/>
                <a:ext cx="2059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1" name="Ink 111">
                <a:extLst>
                  <a:ext uri="{FF2B5EF4-FFF2-40B4-BE49-F238E27FC236}">
                    <a16:creationId xmlns:a16="http://schemas.microsoft.com/office/drawing/2014/main" id="{BC84BA8C-3AF9-8045-87F5-287D44DA8BF4}"/>
                  </a:ext>
                </a:extLst>
              </p14:cNvPr>
              <p14:cNvContentPartPr/>
              <p14:nvPr/>
            </p14:nvContentPartPr>
            <p14:xfrm>
              <a:off x="7304911" y="1589342"/>
              <a:ext cx="448560" cy="859320"/>
            </p14:xfrm>
          </p:contentPart>
        </mc:Choice>
        <mc:Fallback xmlns="">
          <p:pic>
            <p:nvPicPr>
              <p:cNvPr id="111" name="Ink 111">
                <a:extLst>
                  <a:ext uri="{FF2B5EF4-FFF2-40B4-BE49-F238E27FC236}">
                    <a16:creationId xmlns:a16="http://schemas.microsoft.com/office/drawing/2014/main" id="{BC84BA8C-3AF9-8045-87F5-287D44DA8BF4}"/>
                  </a:ext>
                </a:extLst>
              </p:cNvPr>
              <p:cNvPicPr/>
              <p:nvPr/>
            </p:nvPicPr>
            <p:blipFill>
              <a:blip r:embed="rId21"/>
              <a:stretch>
                <a:fillRect/>
              </a:stretch>
            </p:blipFill>
            <p:spPr>
              <a:xfrm>
                <a:off x="7297351" y="1581782"/>
                <a:ext cx="463680"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4" name="Ink 134">
                <a:extLst>
                  <a:ext uri="{FF2B5EF4-FFF2-40B4-BE49-F238E27FC236}">
                    <a16:creationId xmlns:a16="http://schemas.microsoft.com/office/drawing/2014/main" id="{858FBBA1-EC74-164B-AFE6-924676FBBA8C}"/>
                  </a:ext>
                </a:extLst>
              </p14:cNvPr>
              <p14:cNvContentPartPr/>
              <p14:nvPr/>
            </p14:nvContentPartPr>
            <p14:xfrm>
              <a:off x="792720" y="5664731"/>
              <a:ext cx="2881440" cy="297000"/>
            </p14:xfrm>
          </p:contentPart>
        </mc:Choice>
        <mc:Fallback xmlns="">
          <p:pic>
            <p:nvPicPr>
              <p:cNvPr id="134" name="Ink 134">
                <a:extLst>
                  <a:ext uri="{FF2B5EF4-FFF2-40B4-BE49-F238E27FC236}">
                    <a16:creationId xmlns:a16="http://schemas.microsoft.com/office/drawing/2014/main" id="{858FBBA1-EC74-164B-AFE6-924676FBBA8C}"/>
                  </a:ext>
                </a:extLst>
              </p:cNvPr>
              <p:cNvPicPr/>
              <p:nvPr/>
            </p:nvPicPr>
            <p:blipFill>
              <a:blip r:embed="rId23"/>
              <a:stretch>
                <a:fillRect/>
              </a:stretch>
            </p:blipFill>
            <p:spPr>
              <a:xfrm>
                <a:off x="785160" y="5657171"/>
                <a:ext cx="28965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6" name="Ink 146">
                <a:extLst>
                  <a:ext uri="{FF2B5EF4-FFF2-40B4-BE49-F238E27FC236}">
                    <a16:creationId xmlns:a16="http://schemas.microsoft.com/office/drawing/2014/main" id="{0C1B4773-CC70-304E-91C8-51446F08D85E}"/>
                  </a:ext>
                </a:extLst>
              </p14:cNvPr>
              <p14:cNvContentPartPr/>
              <p14:nvPr/>
            </p14:nvContentPartPr>
            <p14:xfrm>
              <a:off x="3808080" y="5664011"/>
              <a:ext cx="649440" cy="227880"/>
            </p14:xfrm>
          </p:contentPart>
        </mc:Choice>
        <mc:Fallback xmlns="">
          <p:pic>
            <p:nvPicPr>
              <p:cNvPr id="146" name="Ink 146">
                <a:extLst>
                  <a:ext uri="{FF2B5EF4-FFF2-40B4-BE49-F238E27FC236}">
                    <a16:creationId xmlns:a16="http://schemas.microsoft.com/office/drawing/2014/main" id="{0C1B4773-CC70-304E-91C8-51446F08D85E}"/>
                  </a:ext>
                </a:extLst>
              </p:cNvPr>
              <p:cNvPicPr/>
              <p:nvPr/>
            </p:nvPicPr>
            <p:blipFill>
              <a:blip r:embed="rId25"/>
              <a:stretch>
                <a:fillRect/>
              </a:stretch>
            </p:blipFill>
            <p:spPr>
              <a:xfrm>
                <a:off x="3800524" y="5656451"/>
                <a:ext cx="664552"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5" name="Ink 166">
                <a:extLst>
                  <a:ext uri="{FF2B5EF4-FFF2-40B4-BE49-F238E27FC236}">
                    <a16:creationId xmlns:a16="http://schemas.microsoft.com/office/drawing/2014/main" id="{87E58691-CAC6-844E-9EFE-50F3EE4619F7}"/>
                  </a:ext>
                </a:extLst>
              </p14:cNvPr>
              <p14:cNvContentPartPr/>
              <p14:nvPr/>
            </p14:nvContentPartPr>
            <p14:xfrm>
              <a:off x="5679401" y="5638451"/>
              <a:ext cx="875520" cy="284040"/>
            </p14:xfrm>
          </p:contentPart>
        </mc:Choice>
        <mc:Fallback xmlns="">
          <p:pic>
            <p:nvPicPr>
              <p:cNvPr id="165" name="Ink 166">
                <a:extLst>
                  <a:ext uri="{FF2B5EF4-FFF2-40B4-BE49-F238E27FC236}">
                    <a16:creationId xmlns:a16="http://schemas.microsoft.com/office/drawing/2014/main" id="{87E58691-CAC6-844E-9EFE-50F3EE4619F7}"/>
                  </a:ext>
                </a:extLst>
              </p:cNvPr>
              <p:cNvPicPr/>
              <p:nvPr/>
            </p:nvPicPr>
            <p:blipFill>
              <a:blip r:embed="rId27"/>
              <a:stretch>
                <a:fillRect/>
              </a:stretch>
            </p:blipFill>
            <p:spPr>
              <a:xfrm>
                <a:off x="5671841" y="5630891"/>
                <a:ext cx="8906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6" name="Ink 167">
                <a:extLst>
                  <a:ext uri="{FF2B5EF4-FFF2-40B4-BE49-F238E27FC236}">
                    <a16:creationId xmlns:a16="http://schemas.microsoft.com/office/drawing/2014/main" id="{40992A80-9F59-E64D-92D8-4D053839CB9A}"/>
                  </a:ext>
                </a:extLst>
              </p14:cNvPr>
              <p14:cNvContentPartPr/>
              <p14:nvPr/>
            </p14:nvContentPartPr>
            <p14:xfrm>
              <a:off x="4579241" y="5619371"/>
              <a:ext cx="962280" cy="177480"/>
            </p14:xfrm>
          </p:contentPart>
        </mc:Choice>
        <mc:Fallback xmlns="">
          <p:pic>
            <p:nvPicPr>
              <p:cNvPr id="166" name="Ink 167">
                <a:extLst>
                  <a:ext uri="{FF2B5EF4-FFF2-40B4-BE49-F238E27FC236}">
                    <a16:creationId xmlns:a16="http://schemas.microsoft.com/office/drawing/2014/main" id="{40992A80-9F59-E64D-92D8-4D053839CB9A}"/>
                  </a:ext>
                </a:extLst>
              </p:cNvPr>
              <p:cNvPicPr/>
              <p:nvPr/>
            </p:nvPicPr>
            <p:blipFill>
              <a:blip r:embed="rId29"/>
              <a:stretch>
                <a:fillRect/>
              </a:stretch>
            </p:blipFill>
            <p:spPr>
              <a:xfrm>
                <a:off x="4571681" y="5611811"/>
                <a:ext cx="977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Ink 181">
                <a:extLst>
                  <a:ext uri="{FF2B5EF4-FFF2-40B4-BE49-F238E27FC236}">
                    <a16:creationId xmlns:a16="http://schemas.microsoft.com/office/drawing/2014/main" id="{320B8D68-3BE1-1D4B-BF28-ECB0F7C7E956}"/>
                  </a:ext>
                </a:extLst>
              </p14:cNvPr>
              <p14:cNvContentPartPr/>
              <p14:nvPr/>
            </p14:nvContentPartPr>
            <p14:xfrm>
              <a:off x="6771281" y="5374211"/>
              <a:ext cx="1531800" cy="340560"/>
            </p14:xfrm>
          </p:contentPart>
        </mc:Choice>
        <mc:Fallback xmlns="">
          <p:pic>
            <p:nvPicPr>
              <p:cNvPr id="181" name="Ink 181">
                <a:extLst>
                  <a:ext uri="{FF2B5EF4-FFF2-40B4-BE49-F238E27FC236}">
                    <a16:creationId xmlns:a16="http://schemas.microsoft.com/office/drawing/2014/main" id="{320B8D68-3BE1-1D4B-BF28-ECB0F7C7E956}"/>
                  </a:ext>
                </a:extLst>
              </p:cNvPr>
              <p:cNvPicPr/>
              <p:nvPr/>
            </p:nvPicPr>
            <p:blipFill>
              <a:blip r:embed="rId31"/>
              <a:stretch>
                <a:fillRect/>
              </a:stretch>
            </p:blipFill>
            <p:spPr>
              <a:xfrm>
                <a:off x="6763723" y="5366643"/>
                <a:ext cx="1546916" cy="35569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4" name="Ink 193">
                <a:extLst>
                  <a:ext uri="{FF2B5EF4-FFF2-40B4-BE49-F238E27FC236}">
                    <a16:creationId xmlns:a16="http://schemas.microsoft.com/office/drawing/2014/main" id="{B7AE82E4-14A7-B341-812D-30165499C083}"/>
                  </a:ext>
                </a:extLst>
              </p14:cNvPr>
              <p14:cNvContentPartPr/>
              <p14:nvPr/>
            </p14:nvContentPartPr>
            <p14:xfrm>
              <a:off x="8257361" y="5402291"/>
              <a:ext cx="82800" cy="363960"/>
            </p14:xfrm>
          </p:contentPart>
        </mc:Choice>
        <mc:Fallback xmlns="">
          <p:pic>
            <p:nvPicPr>
              <p:cNvPr id="194" name="Ink 193">
                <a:extLst>
                  <a:ext uri="{FF2B5EF4-FFF2-40B4-BE49-F238E27FC236}">
                    <a16:creationId xmlns:a16="http://schemas.microsoft.com/office/drawing/2014/main" id="{B7AE82E4-14A7-B341-812D-30165499C083}"/>
                  </a:ext>
                </a:extLst>
              </p:cNvPr>
              <p:cNvPicPr/>
              <p:nvPr/>
            </p:nvPicPr>
            <p:blipFill>
              <a:blip r:embed="rId33"/>
              <a:stretch>
                <a:fillRect/>
              </a:stretch>
            </p:blipFill>
            <p:spPr>
              <a:xfrm>
                <a:off x="8249801" y="5394731"/>
                <a:ext cx="979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5" name="Ink 195">
                <a:extLst>
                  <a:ext uri="{FF2B5EF4-FFF2-40B4-BE49-F238E27FC236}">
                    <a16:creationId xmlns:a16="http://schemas.microsoft.com/office/drawing/2014/main" id="{72A4FF93-0A12-054D-B68D-17323E8E3B98}"/>
                  </a:ext>
                </a:extLst>
              </p14:cNvPr>
              <p14:cNvContentPartPr/>
              <p14:nvPr/>
            </p14:nvContentPartPr>
            <p14:xfrm>
              <a:off x="6961721" y="5601371"/>
              <a:ext cx="1072440" cy="268560"/>
            </p14:xfrm>
          </p:contentPart>
        </mc:Choice>
        <mc:Fallback xmlns="">
          <p:pic>
            <p:nvPicPr>
              <p:cNvPr id="195" name="Ink 195">
                <a:extLst>
                  <a:ext uri="{FF2B5EF4-FFF2-40B4-BE49-F238E27FC236}">
                    <a16:creationId xmlns:a16="http://schemas.microsoft.com/office/drawing/2014/main" id="{72A4FF93-0A12-054D-B68D-17323E8E3B98}"/>
                  </a:ext>
                </a:extLst>
              </p:cNvPr>
              <p:cNvPicPr/>
              <p:nvPr/>
            </p:nvPicPr>
            <p:blipFill>
              <a:blip r:embed="rId35"/>
              <a:stretch>
                <a:fillRect/>
              </a:stretch>
            </p:blipFill>
            <p:spPr>
              <a:xfrm>
                <a:off x="6954161" y="5593811"/>
                <a:ext cx="10875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7" name="Ink 196">
                <a:extLst>
                  <a:ext uri="{FF2B5EF4-FFF2-40B4-BE49-F238E27FC236}">
                    <a16:creationId xmlns:a16="http://schemas.microsoft.com/office/drawing/2014/main" id="{AC5CD418-A199-EB4F-878D-6164CC88FCD6}"/>
                  </a:ext>
                </a:extLst>
              </p14:cNvPr>
              <p14:cNvContentPartPr/>
              <p14:nvPr/>
            </p14:nvContentPartPr>
            <p14:xfrm>
              <a:off x="5704961" y="5727011"/>
              <a:ext cx="780840" cy="34920"/>
            </p14:xfrm>
          </p:contentPart>
        </mc:Choice>
        <mc:Fallback xmlns="">
          <p:pic>
            <p:nvPicPr>
              <p:cNvPr id="197" name="Ink 196">
                <a:extLst>
                  <a:ext uri="{FF2B5EF4-FFF2-40B4-BE49-F238E27FC236}">
                    <a16:creationId xmlns:a16="http://schemas.microsoft.com/office/drawing/2014/main" id="{AC5CD418-A199-EB4F-878D-6164CC88FCD6}"/>
                  </a:ext>
                </a:extLst>
              </p:cNvPr>
              <p:cNvPicPr/>
              <p:nvPr/>
            </p:nvPicPr>
            <p:blipFill>
              <a:blip r:embed="rId37"/>
              <a:stretch>
                <a:fillRect/>
              </a:stretch>
            </p:blipFill>
            <p:spPr>
              <a:xfrm>
                <a:off x="5651321" y="5619371"/>
                <a:ext cx="8884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8" name="Ink 197">
                <a:extLst>
                  <a:ext uri="{FF2B5EF4-FFF2-40B4-BE49-F238E27FC236}">
                    <a16:creationId xmlns:a16="http://schemas.microsoft.com/office/drawing/2014/main" id="{161AF2E4-12FD-AF45-8674-43C0318A80E8}"/>
                  </a:ext>
                </a:extLst>
              </p14:cNvPr>
              <p14:cNvContentPartPr/>
              <p14:nvPr/>
            </p14:nvContentPartPr>
            <p14:xfrm>
              <a:off x="6502721" y="5484371"/>
              <a:ext cx="217080" cy="147600"/>
            </p14:xfrm>
          </p:contentPart>
        </mc:Choice>
        <mc:Fallback xmlns="">
          <p:pic>
            <p:nvPicPr>
              <p:cNvPr id="198" name="Ink 197">
                <a:extLst>
                  <a:ext uri="{FF2B5EF4-FFF2-40B4-BE49-F238E27FC236}">
                    <a16:creationId xmlns:a16="http://schemas.microsoft.com/office/drawing/2014/main" id="{161AF2E4-12FD-AF45-8674-43C0318A80E8}"/>
                  </a:ext>
                </a:extLst>
              </p:cNvPr>
              <p:cNvPicPr/>
              <p:nvPr/>
            </p:nvPicPr>
            <p:blipFill>
              <a:blip r:embed="rId39"/>
              <a:stretch>
                <a:fillRect/>
              </a:stretch>
            </p:blipFill>
            <p:spPr>
              <a:xfrm>
                <a:off x="6495161" y="5477171"/>
                <a:ext cx="232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1" name="Ink 201">
                <a:extLst>
                  <a:ext uri="{FF2B5EF4-FFF2-40B4-BE49-F238E27FC236}">
                    <a16:creationId xmlns:a16="http://schemas.microsoft.com/office/drawing/2014/main" id="{27AF9950-FE43-0140-9F81-6499CC943675}"/>
                  </a:ext>
                </a:extLst>
              </p14:cNvPr>
              <p14:cNvContentPartPr/>
              <p14:nvPr/>
            </p14:nvContentPartPr>
            <p14:xfrm>
              <a:off x="354830" y="5975669"/>
              <a:ext cx="211680" cy="262800"/>
            </p14:xfrm>
          </p:contentPart>
        </mc:Choice>
        <mc:Fallback xmlns="">
          <p:pic>
            <p:nvPicPr>
              <p:cNvPr id="201" name="Ink 201">
                <a:extLst>
                  <a:ext uri="{FF2B5EF4-FFF2-40B4-BE49-F238E27FC236}">
                    <a16:creationId xmlns:a16="http://schemas.microsoft.com/office/drawing/2014/main" id="{27AF9950-FE43-0140-9F81-6499CC943675}"/>
                  </a:ext>
                </a:extLst>
              </p:cNvPr>
              <p:cNvPicPr/>
              <p:nvPr/>
            </p:nvPicPr>
            <p:blipFill>
              <a:blip r:embed="rId41"/>
              <a:stretch>
                <a:fillRect/>
              </a:stretch>
            </p:blipFill>
            <p:spPr>
              <a:xfrm>
                <a:off x="347270" y="5968109"/>
                <a:ext cx="226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9" name="Ink 230">
                <a:extLst>
                  <a:ext uri="{FF2B5EF4-FFF2-40B4-BE49-F238E27FC236}">
                    <a16:creationId xmlns:a16="http://schemas.microsoft.com/office/drawing/2014/main" id="{D8337B73-EBE3-F247-BE1A-1514D8C0ABE3}"/>
                  </a:ext>
                </a:extLst>
              </p14:cNvPr>
              <p14:cNvContentPartPr/>
              <p14:nvPr/>
            </p14:nvContentPartPr>
            <p14:xfrm>
              <a:off x="3146270" y="5976389"/>
              <a:ext cx="779040" cy="316440"/>
            </p14:xfrm>
          </p:contentPart>
        </mc:Choice>
        <mc:Fallback xmlns="">
          <p:pic>
            <p:nvPicPr>
              <p:cNvPr id="229" name="Ink 230">
                <a:extLst>
                  <a:ext uri="{FF2B5EF4-FFF2-40B4-BE49-F238E27FC236}">
                    <a16:creationId xmlns:a16="http://schemas.microsoft.com/office/drawing/2014/main" id="{D8337B73-EBE3-F247-BE1A-1514D8C0ABE3}"/>
                  </a:ext>
                </a:extLst>
              </p:cNvPr>
              <p:cNvPicPr/>
              <p:nvPr/>
            </p:nvPicPr>
            <p:blipFill>
              <a:blip r:embed="rId43"/>
              <a:stretch>
                <a:fillRect/>
              </a:stretch>
            </p:blipFill>
            <p:spPr>
              <a:xfrm>
                <a:off x="3138710" y="5968829"/>
                <a:ext cx="7941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0" name="Ink 231">
                <a:extLst>
                  <a:ext uri="{FF2B5EF4-FFF2-40B4-BE49-F238E27FC236}">
                    <a16:creationId xmlns:a16="http://schemas.microsoft.com/office/drawing/2014/main" id="{9FDF7596-E333-9B42-8548-D459C4DBAEF8}"/>
                  </a:ext>
                </a:extLst>
              </p14:cNvPr>
              <p14:cNvContentPartPr/>
              <p14:nvPr/>
            </p14:nvContentPartPr>
            <p14:xfrm>
              <a:off x="785030" y="5952269"/>
              <a:ext cx="2196360" cy="353160"/>
            </p14:xfrm>
          </p:contentPart>
        </mc:Choice>
        <mc:Fallback xmlns="">
          <p:pic>
            <p:nvPicPr>
              <p:cNvPr id="230" name="Ink 231">
                <a:extLst>
                  <a:ext uri="{FF2B5EF4-FFF2-40B4-BE49-F238E27FC236}">
                    <a16:creationId xmlns:a16="http://schemas.microsoft.com/office/drawing/2014/main" id="{9FDF7596-E333-9B42-8548-D459C4DBAEF8}"/>
                  </a:ext>
                </a:extLst>
              </p:cNvPr>
              <p:cNvPicPr/>
              <p:nvPr/>
            </p:nvPicPr>
            <p:blipFill>
              <a:blip r:embed="rId45"/>
              <a:stretch>
                <a:fillRect/>
              </a:stretch>
            </p:blipFill>
            <p:spPr>
              <a:xfrm>
                <a:off x="777471" y="5944709"/>
                <a:ext cx="2211118"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2" name="Ink 253">
                <a:extLst>
                  <a:ext uri="{FF2B5EF4-FFF2-40B4-BE49-F238E27FC236}">
                    <a16:creationId xmlns:a16="http://schemas.microsoft.com/office/drawing/2014/main" id="{975AD1C0-45B3-9D47-BFA3-3DD4B4033DF8}"/>
                  </a:ext>
                </a:extLst>
              </p14:cNvPr>
              <p14:cNvContentPartPr/>
              <p14:nvPr/>
            </p14:nvContentPartPr>
            <p14:xfrm>
              <a:off x="4923000" y="5976389"/>
              <a:ext cx="225000" cy="144720"/>
            </p14:xfrm>
          </p:contentPart>
        </mc:Choice>
        <mc:Fallback xmlns="">
          <p:pic>
            <p:nvPicPr>
              <p:cNvPr id="252" name="Ink 253">
                <a:extLst>
                  <a:ext uri="{FF2B5EF4-FFF2-40B4-BE49-F238E27FC236}">
                    <a16:creationId xmlns:a16="http://schemas.microsoft.com/office/drawing/2014/main" id="{975AD1C0-45B3-9D47-BFA3-3DD4B4033DF8}"/>
                  </a:ext>
                </a:extLst>
              </p:cNvPr>
              <p:cNvPicPr/>
              <p:nvPr/>
            </p:nvPicPr>
            <p:blipFill>
              <a:blip r:embed="rId47"/>
              <a:stretch>
                <a:fillRect/>
              </a:stretch>
            </p:blipFill>
            <p:spPr>
              <a:xfrm>
                <a:off x="4915428" y="5968829"/>
                <a:ext cx="240144"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3" name="Ink 254">
                <a:extLst>
                  <a:ext uri="{FF2B5EF4-FFF2-40B4-BE49-F238E27FC236}">
                    <a16:creationId xmlns:a16="http://schemas.microsoft.com/office/drawing/2014/main" id="{0101D88E-441A-AE4C-9468-4FD745394451}"/>
                  </a:ext>
                </a:extLst>
              </p14:cNvPr>
              <p14:cNvContentPartPr/>
              <p14:nvPr/>
            </p14:nvContentPartPr>
            <p14:xfrm>
              <a:off x="4118040" y="5969909"/>
              <a:ext cx="640440" cy="282600"/>
            </p14:xfrm>
          </p:contentPart>
        </mc:Choice>
        <mc:Fallback xmlns="">
          <p:pic>
            <p:nvPicPr>
              <p:cNvPr id="253" name="Ink 254">
                <a:extLst>
                  <a:ext uri="{FF2B5EF4-FFF2-40B4-BE49-F238E27FC236}">
                    <a16:creationId xmlns:a16="http://schemas.microsoft.com/office/drawing/2014/main" id="{0101D88E-441A-AE4C-9468-4FD745394451}"/>
                  </a:ext>
                </a:extLst>
              </p:cNvPr>
              <p:cNvPicPr/>
              <p:nvPr/>
            </p:nvPicPr>
            <p:blipFill>
              <a:blip r:embed="rId49"/>
              <a:stretch>
                <a:fillRect/>
              </a:stretch>
            </p:blipFill>
            <p:spPr>
              <a:xfrm>
                <a:off x="4110480" y="5962349"/>
                <a:ext cx="6555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6" name="Ink 255">
                <a:extLst>
                  <a:ext uri="{FF2B5EF4-FFF2-40B4-BE49-F238E27FC236}">
                    <a16:creationId xmlns:a16="http://schemas.microsoft.com/office/drawing/2014/main" id="{62B94D36-3E3B-2C4E-A236-5EF448D94614}"/>
                  </a:ext>
                </a:extLst>
              </p14:cNvPr>
              <p14:cNvContentPartPr/>
              <p14:nvPr/>
            </p14:nvContentPartPr>
            <p14:xfrm>
              <a:off x="5173920" y="6003029"/>
              <a:ext cx="105840" cy="270360"/>
            </p14:xfrm>
          </p:contentPart>
        </mc:Choice>
        <mc:Fallback xmlns="">
          <p:pic>
            <p:nvPicPr>
              <p:cNvPr id="256" name="Ink 255">
                <a:extLst>
                  <a:ext uri="{FF2B5EF4-FFF2-40B4-BE49-F238E27FC236}">
                    <a16:creationId xmlns:a16="http://schemas.microsoft.com/office/drawing/2014/main" id="{62B94D36-3E3B-2C4E-A236-5EF448D94614}"/>
                  </a:ext>
                </a:extLst>
              </p:cNvPr>
              <p:cNvPicPr/>
              <p:nvPr/>
            </p:nvPicPr>
            <p:blipFill>
              <a:blip r:embed="rId51"/>
              <a:stretch>
                <a:fillRect/>
              </a:stretch>
            </p:blipFill>
            <p:spPr>
              <a:xfrm>
                <a:off x="5166360" y="5995469"/>
                <a:ext cx="120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63" name="Ink 263">
                <a:extLst>
                  <a:ext uri="{FF2B5EF4-FFF2-40B4-BE49-F238E27FC236}">
                    <a16:creationId xmlns:a16="http://schemas.microsoft.com/office/drawing/2014/main" id="{07EB8EC1-E43C-CD43-AFBC-B5AB80AEC0F7}"/>
                  </a:ext>
                </a:extLst>
              </p14:cNvPr>
              <p14:cNvContentPartPr/>
              <p14:nvPr/>
            </p14:nvContentPartPr>
            <p14:xfrm>
              <a:off x="5477400" y="5916269"/>
              <a:ext cx="1064520" cy="211320"/>
            </p14:xfrm>
          </p:contentPart>
        </mc:Choice>
        <mc:Fallback xmlns="">
          <p:pic>
            <p:nvPicPr>
              <p:cNvPr id="263" name="Ink 263">
                <a:extLst>
                  <a:ext uri="{FF2B5EF4-FFF2-40B4-BE49-F238E27FC236}">
                    <a16:creationId xmlns:a16="http://schemas.microsoft.com/office/drawing/2014/main" id="{07EB8EC1-E43C-CD43-AFBC-B5AB80AEC0F7}"/>
                  </a:ext>
                </a:extLst>
              </p:cNvPr>
              <p:cNvPicPr/>
              <p:nvPr/>
            </p:nvPicPr>
            <p:blipFill>
              <a:blip r:embed="rId53"/>
              <a:stretch>
                <a:fillRect/>
              </a:stretch>
            </p:blipFill>
            <p:spPr>
              <a:xfrm>
                <a:off x="5469840" y="5908722"/>
                <a:ext cx="1079280" cy="22605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65" name="Ink 264">
                <a:extLst>
                  <a:ext uri="{FF2B5EF4-FFF2-40B4-BE49-F238E27FC236}">
                    <a16:creationId xmlns:a16="http://schemas.microsoft.com/office/drawing/2014/main" id="{3EC43378-A485-9741-9828-F6B5A7F87510}"/>
                  </a:ext>
                </a:extLst>
              </p14:cNvPr>
              <p14:cNvContentPartPr/>
              <p14:nvPr/>
            </p14:nvContentPartPr>
            <p14:xfrm>
              <a:off x="6744751" y="5897909"/>
              <a:ext cx="138960" cy="196920"/>
            </p14:xfrm>
          </p:contentPart>
        </mc:Choice>
        <mc:Fallback xmlns="">
          <p:pic>
            <p:nvPicPr>
              <p:cNvPr id="265" name="Ink 264">
                <a:extLst>
                  <a:ext uri="{FF2B5EF4-FFF2-40B4-BE49-F238E27FC236}">
                    <a16:creationId xmlns:a16="http://schemas.microsoft.com/office/drawing/2014/main" id="{3EC43378-A485-9741-9828-F6B5A7F87510}"/>
                  </a:ext>
                </a:extLst>
              </p:cNvPr>
              <p:cNvPicPr/>
              <p:nvPr/>
            </p:nvPicPr>
            <p:blipFill>
              <a:blip r:embed="rId55"/>
              <a:stretch>
                <a:fillRect/>
              </a:stretch>
            </p:blipFill>
            <p:spPr>
              <a:xfrm>
                <a:off x="6734311" y="5887469"/>
                <a:ext cx="159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6" name="Ink 265">
                <a:extLst>
                  <a:ext uri="{FF2B5EF4-FFF2-40B4-BE49-F238E27FC236}">
                    <a16:creationId xmlns:a16="http://schemas.microsoft.com/office/drawing/2014/main" id="{3B38DF2F-37EE-C143-85B6-EAA63E02BFA1}"/>
                  </a:ext>
                </a:extLst>
              </p14:cNvPr>
              <p14:cNvContentPartPr/>
              <p14:nvPr/>
            </p14:nvContentPartPr>
            <p14:xfrm>
              <a:off x="6909631" y="5969189"/>
              <a:ext cx="152280" cy="158760"/>
            </p14:xfrm>
          </p:contentPart>
        </mc:Choice>
        <mc:Fallback xmlns="">
          <p:pic>
            <p:nvPicPr>
              <p:cNvPr id="266" name="Ink 265">
                <a:extLst>
                  <a:ext uri="{FF2B5EF4-FFF2-40B4-BE49-F238E27FC236}">
                    <a16:creationId xmlns:a16="http://schemas.microsoft.com/office/drawing/2014/main" id="{3B38DF2F-37EE-C143-85B6-EAA63E02BFA1}"/>
                  </a:ext>
                </a:extLst>
              </p:cNvPr>
              <p:cNvPicPr/>
              <p:nvPr/>
            </p:nvPicPr>
            <p:blipFill>
              <a:blip r:embed="rId57"/>
              <a:stretch>
                <a:fillRect/>
              </a:stretch>
            </p:blipFill>
            <p:spPr>
              <a:xfrm>
                <a:off x="6902071" y="5961629"/>
                <a:ext cx="167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67" name="Ink 266">
                <a:extLst>
                  <a:ext uri="{FF2B5EF4-FFF2-40B4-BE49-F238E27FC236}">
                    <a16:creationId xmlns:a16="http://schemas.microsoft.com/office/drawing/2014/main" id="{CAC6ECF4-08D9-E04C-909F-FA79DA5162F5}"/>
                  </a:ext>
                </a:extLst>
              </p14:cNvPr>
              <p14:cNvContentPartPr/>
              <p14:nvPr/>
            </p14:nvContentPartPr>
            <p14:xfrm>
              <a:off x="7114111" y="5988989"/>
              <a:ext cx="119160" cy="132480"/>
            </p14:xfrm>
          </p:contentPart>
        </mc:Choice>
        <mc:Fallback xmlns="">
          <p:pic>
            <p:nvPicPr>
              <p:cNvPr id="267" name="Ink 266">
                <a:extLst>
                  <a:ext uri="{FF2B5EF4-FFF2-40B4-BE49-F238E27FC236}">
                    <a16:creationId xmlns:a16="http://schemas.microsoft.com/office/drawing/2014/main" id="{CAC6ECF4-08D9-E04C-909F-FA79DA5162F5}"/>
                  </a:ext>
                </a:extLst>
              </p:cNvPr>
              <p:cNvPicPr/>
              <p:nvPr/>
            </p:nvPicPr>
            <p:blipFill>
              <a:blip r:embed="rId59"/>
              <a:stretch>
                <a:fillRect/>
              </a:stretch>
            </p:blipFill>
            <p:spPr>
              <a:xfrm>
                <a:off x="7106551" y="5981429"/>
                <a:ext cx="134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8" name="Ink 267">
                <a:extLst>
                  <a:ext uri="{FF2B5EF4-FFF2-40B4-BE49-F238E27FC236}">
                    <a16:creationId xmlns:a16="http://schemas.microsoft.com/office/drawing/2014/main" id="{60072607-547E-CD44-9ECC-5FDC771136EB}"/>
                  </a:ext>
                </a:extLst>
              </p14:cNvPr>
              <p14:cNvContentPartPr/>
              <p14:nvPr/>
            </p14:nvContentPartPr>
            <p14:xfrm>
              <a:off x="7226431" y="5949389"/>
              <a:ext cx="26640" cy="135360"/>
            </p14:xfrm>
          </p:contentPart>
        </mc:Choice>
        <mc:Fallback xmlns="">
          <p:pic>
            <p:nvPicPr>
              <p:cNvPr id="268" name="Ink 267">
                <a:extLst>
                  <a:ext uri="{FF2B5EF4-FFF2-40B4-BE49-F238E27FC236}">
                    <a16:creationId xmlns:a16="http://schemas.microsoft.com/office/drawing/2014/main" id="{60072607-547E-CD44-9ECC-5FDC771136EB}"/>
                  </a:ext>
                </a:extLst>
              </p:cNvPr>
              <p:cNvPicPr/>
              <p:nvPr/>
            </p:nvPicPr>
            <p:blipFill>
              <a:blip r:embed="rId61"/>
              <a:stretch>
                <a:fillRect/>
              </a:stretch>
            </p:blipFill>
            <p:spPr>
              <a:xfrm>
                <a:off x="7218972" y="5941829"/>
                <a:ext cx="41558"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69" name="Ink 268">
                <a:extLst>
                  <a:ext uri="{FF2B5EF4-FFF2-40B4-BE49-F238E27FC236}">
                    <a16:creationId xmlns:a16="http://schemas.microsoft.com/office/drawing/2014/main" id="{AE5CF943-089B-5441-AA21-0D31FDF65C6C}"/>
                  </a:ext>
                </a:extLst>
              </p14:cNvPr>
              <p14:cNvContentPartPr/>
              <p14:nvPr/>
            </p14:nvContentPartPr>
            <p14:xfrm>
              <a:off x="7249831" y="5962709"/>
              <a:ext cx="105840" cy="86040"/>
            </p14:xfrm>
          </p:contentPart>
        </mc:Choice>
        <mc:Fallback xmlns="">
          <p:pic>
            <p:nvPicPr>
              <p:cNvPr id="269" name="Ink 268">
                <a:extLst>
                  <a:ext uri="{FF2B5EF4-FFF2-40B4-BE49-F238E27FC236}">
                    <a16:creationId xmlns:a16="http://schemas.microsoft.com/office/drawing/2014/main" id="{AE5CF943-089B-5441-AA21-0D31FDF65C6C}"/>
                  </a:ext>
                </a:extLst>
              </p:cNvPr>
              <p:cNvPicPr/>
              <p:nvPr/>
            </p:nvPicPr>
            <p:blipFill>
              <a:blip r:embed="rId63"/>
              <a:stretch>
                <a:fillRect/>
              </a:stretch>
            </p:blipFill>
            <p:spPr>
              <a:xfrm>
                <a:off x="7242271" y="5955149"/>
                <a:ext cx="120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70" name="Ink 269">
                <a:extLst>
                  <a:ext uri="{FF2B5EF4-FFF2-40B4-BE49-F238E27FC236}">
                    <a16:creationId xmlns:a16="http://schemas.microsoft.com/office/drawing/2014/main" id="{B015EBBA-68A6-D649-8AA1-AC2A6AB97943}"/>
                  </a:ext>
                </a:extLst>
              </p14:cNvPr>
              <p14:cNvContentPartPr/>
              <p14:nvPr/>
            </p14:nvContentPartPr>
            <p14:xfrm>
              <a:off x="7252711" y="6041909"/>
              <a:ext cx="99360" cy="39960"/>
            </p14:xfrm>
          </p:contentPart>
        </mc:Choice>
        <mc:Fallback xmlns="">
          <p:pic>
            <p:nvPicPr>
              <p:cNvPr id="270" name="Ink 269">
                <a:extLst>
                  <a:ext uri="{FF2B5EF4-FFF2-40B4-BE49-F238E27FC236}">
                    <a16:creationId xmlns:a16="http://schemas.microsoft.com/office/drawing/2014/main" id="{B015EBBA-68A6-D649-8AA1-AC2A6AB97943}"/>
                  </a:ext>
                </a:extLst>
              </p:cNvPr>
              <p:cNvPicPr/>
              <p:nvPr/>
            </p:nvPicPr>
            <p:blipFill>
              <a:blip r:embed="rId65"/>
              <a:stretch>
                <a:fillRect/>
              </a:stretch>
            </p:blipFill>
            <p:spPr>
              <a:xfrm>
                <a:off x="7245151" y="6034349"/>
                <a:ext cx="114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3" name="Ink 272">
                <a:extLst>
                  <a:ext uri="{FF2B5EF4-FFF2-40B4-BE49-F238E27FC236}">
                    <a16:creationId xmlns:a16="http://schemas.microsoft.com/office/drawing/2014/main" id="{C6B8BD69-FFFD-EC46-8F2C-4E3E1449F59A}"/>
                  </a:ext>
                </a:extLst>
              </p14:cNvPr>
              <p14:cNvContentPartPr/>
              <p14:nvPr/>
            </p14:nvContentPartPr>
            <p14:xfrm>
              <a:off x="7417294" y="6072120"/>
              <a:ext cx="5760" cy="24480"/>
            </p14:xfrm>
          </p:contentPart>
        </mc:Choice>
        <mc:Fallback xmlns="">
          <p:pic>
            <p:nvPicPr>
              <p:cNvPr id="273" name="Ink 272">
                <a:extLst>
                  <a:ext uri="{FF2B5EF4-FFF2-40B4-BE49-F238E27FC236}">
                    <a16:creationId xmlns:a16="http://schemas.microsoft.com/office/drawing/2014/main" id="{C6B8BD69-FFFD-EC46-8F2C-4E3E1449F59A}"/>
                  </a:ext>
                </a:extLst>
              </p:cNvPr>
              <p:cNvPicPr/>
              <p:nvPr/>
            </p:nvPicPr>
            <p:blipFill>
              <a:blip r:embed="rId67"/>
              <a:stretch>
                <a:fillRect/>
              </a:stretch>
            </p:blipFill>
            <p:spPr>
              <a:xfrm>
                <a:off x="7409734" y="6064560"/>
                <a:ext cx="20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74" name="Ink 273">
                <a:extLst>
                  <a:ext uri="{FF2B5EF4-FFF2-40B4-BE49-F238E27FC236}">
                    <a16:creationId xmlns:a16="http://schemas.microsoft.com/office/drawing/2014/main" id="{F21F94B7-ECDD-DB40-A10D-1A0EA183BAE6}"/>
                  </a:ext>
                </a:extLst>
              </p14:cNvPr>
              <p14:cNvContentPartPr/>
              <p14:nvPr/>
            </p14:nvContentPartPr>
            <p14:xfrm>
              <a:off x="2467654" y="2518200"/>
              <a:ext cx="141480" cy="191160"/>
            </p14:xfrm>
          </p:contentPart>
        </mc:Choice>
        <mc:Fallback xmlns="">
          <p:pic>
            <p:nvPicPr>
              <p:cNvPr id="274" name="Ink 273">
                <a:extLst>
                  <a:ext uri="{FF2B5EF4-FFF2-40B4-BE49-F238E27FC236}">
                    <a16:creationId xmlns:a16="http://schemas.microsoft.com/office/drawing/2014/main" id="{F21F94B7-ECDD-DB40-A10D-1A0EA183BAE6}"/>
                  </a:ext>
                </a:extLst>
              </p:cNvPr>
              <p:cNvPicPr/>
              <p:nvPr/>
            </p:nvPicPr>
            <p:blipFill>
              <a:blip r:embed="rId69"/>
              <a:stretch>
                <a:fillRect/>
              </a:stretch>
            </p:blipFill>
            <p:spPr>
              <a:xfrm>
                <a:off x="2460094" y="2510640"/>
                <a:ext cx="156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75" name="Ink 274">
                <a:extLst>
                  <a:ext uri="{FF2B5EF4-FFF2-40B4-BE49-F238E27FC236}">
                    <a16:creationId xmlns:a16="http://schemas.microsoft.com/office/drawing/2014/main" id="{2194E376-EDA3-8E48-8DC2-FEF12D4D6FC7}"/>
                  </a:ext>
                </a:extLst>
              </p14:cNvPr>
              <p14:cNvContentPartPr/>
              <p14:nvPr/>
            </p14:nvContentPartPr>
            <p14:xfrm>
              <a:off x="4883254" y="1853280"/>
              <a:ext cx="119520" cy="180360"/>
            </p14:xfrm>
          </p:contentPart>
        </mc:Choice>
        <mc:Fallback xmlns="">
          <p:pic>
            <p:nvPicPr>
              <p:cNvPr id="275" name="Ink 274">
                <a:extLst>
                  <a:ext uri="{FF2B5EF4-FFF2-40B4-BE49-F238E27FC236}">
                    <a16:creationId xmlns:a16="http://schemas.microsoft.com/office/drawing/2014/main" id="{2194E376-EDA3-8E48-8DC2-FEF12D4D6FC7}"/>
                  </a:ext>
                </a:extLst>
              </p:cNvPr>
              <p:cNvPicPr/>
              <p:nvPr/>
            </p:nvPicPr>
            <p:blipFill>
              <a:blip r:embed="rId71"/>
              <a:stretch>
                <a:fillRect/>
              </a:stretch>
            </p:blipFill>
            <p:spPr>
              <a:xfrm>
                <a:off x="4875694" y="1845720"/>
                <a:ext cx="134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85" name="Ink 285">
                <a:extLst>
                  <a:ext uri="{FF2B5EF4-FFF2-40B4-BE49-F238E27FC236}">
                    <a16:creationId xmlns:a16="http://schemas.microsoft.com/office/drawing/2014/main" id="{D5784CE9-78A5-D244-ABA2-5DDC88576A17}"/>
                  </a:ext>
                </a:extLst>
              </p14:cNvPr>
              <p14:cNvContentPartPr/>
              <p14:nvPr/>
            </p14:nvContentPartPr>
            <p14:xfrm>
              <a:off x="7613494" y="5922720"/>
              <a:ext cx="1194120" cy="297360"/>
            </p14:xfrm>
          </p:contentPart>
        </mc:Choice>
        <mc:Fallback xmlns="">
          <p:pic>
            <p:nvPicPr>
              <p:cNvPr id="285" name="Ink 285">
                <a:extLst>
                  <a:ext uri="{FF2B5EF4-FFF2-40B4-BE49-F238E27FC236}">
                    <a16:creationId xmlns:a16="http://schemas.microsoft.com/office/drawing/2014/main" id="{D5784CE9-78A5-D244-ABA2-5DDC88576A17}"/>
                  </a:ext>
                </a:extLst>
              </p:cNvPr>
              <p:cNvPicPr/>
              <p:nvPr/>
            </p:nvPicPr>
            <p:blipFill>
              <a:blip r:embed="rId73"/>
              <a:stretch>
                <a:fillRect/>
              </a:stretch>
            </p:blipFill>
            <p:spPr>
              <a:xfrm>
                <a:off x="7605934" y="5915151"/>
                <a:ext cx="1209240" cy="312498"/>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97" name="Ink 298">
                <a:extLst>
                  <a:ext uri="{FF2B5EF4-FFF2-40B4-BE49-F238E27FC236}">
                    <a16:creationId xmlns:a16="http://schemas.microsoft.com/office/drawing/2014/main" id="{2A7308F4-8F8C-5148-9C94-F5DF7FF92319}"/>
                  </a:ext>
                </a:extLst>
              </p14:cNvPr>
              <p14:cNvContentPartPr/>
              <p14:nvPr/>
            </p14:nvContentPartPr>
            <p14:xfrm>
              <a:off x="1410334" y="6219360"/>
              <a:ext cx="959040" cy="316800"/>
            </p14:xfrm>
          </p:contentPart>
        </mc:Choice>
        <mc:Fallback xmlns="">
          <p:pic>
            <p:nvPicPr>
              <p:cNvPr id="297" name="Ink 298">
                <a:extLst>
                  <a:ext uri="{FF2B5EF4-FFF2-40B4-BE49-F238E27FC236}">
                    <a16:creationId xmlns:a16="http://schemas.microsoft.com/office/drawing/2014/main" id="{2A7308F4-8F8C-5148-9C94-F5DF7FF92319}"/>
                  </a:ext>
                </a:extLst>
              </p:cNvPr>
              <p:cNvPicPr/>
              <p:nvPr/>
            </p:nvPicPr>
            <p:blipFill>
              <a:blip r:embed="rId75"/>
              <a:stretch>
                <a:fillRect/>
              </a:stretch>
            </p:blipFill>
            <p:spPr>
              <a:xfrm>
                <a:off x="1402774" y="6211791"/>
                <a:ext cx="974160" cy="331937"/>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8" name="Ink 299">
                <a:extLst>
                  <a:ext uri="{FF2B5EF4-FFF2-40B4-BE49-F238E27FC236}">
                    <a16:creationId xmlns:a16="http://schemas.microsoft.com/office/drawing/2014/main" id="{6741422E-BE27-394F-A38C-2054297650DD}"/>
                  </a:ext>
                </a:extLst>
              </p14:cNvPr>
              <p14:cNvContentPartPr/>
              <p14:nvPr/>
            </p14:nvContentPartPr>
            <p14:xfrm>
              <a:off x="837934" y="6268320"/>
              <a:ext cx="414720" cy="131040"/>
            </p14:xfrm>
          </p:contentPart>
        </mc:Choice>
        <mc:Fallback xmlns="">
          <p:pic>
            <p:nvPicPr>
              <p:cNvPr id="298" name="Ink 299">
                <a:extLst>
                  <a:ext uri="{FF2B5EF4-FFF2-40B4-BE49-F238E27FC236}">
                    <a16:creationId xmlns:a16="http://schemas.microsoft.com/office/drawing/2014/main" id="{6741422E-BE27-394F-A38C-2054297650DD}"/>
                  </a:ext>
                </a:extLst>
              </p:cNvPr>
              <p:cNvPicPr/>
              <p:nvPr/>
            </p:nvPicPr>
            <p:blipFill>
              <a:blip r:embed="rId77"/>
              <a:stretch>
                <a:fillRect/>
              </a:stretch>
            </p:blipFill>
            <p:spPr>
              <a:xfrm>
                <a:off x="830374" y="6261120"/>
                <a:ext cx="429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03" name="Ink 303">
                <a:extLst>
                  <a:ext uri="{FF2B5EF4-FFF2-40B4-BE49-F238E27FC236}">
                    <a16:creationId xmlns:a16="http://schemas.microsoft.com/office/drawing/2014/main" id="{404BA498-6A59-5644-945B-6DADABC47623}"/>
                  </a:ext>
                </a:extLst>
              </p14:cNvPr>
              <p14:cNvContentPartPr/>
              <p14:nvPr/>
            </p14:nvContentPartPr>
            <p14:xfrm>
              <a:off x="352654" y="6448320"/>
              <a:ext cx="235080" cy="294840"/>
            </p14:xfrm>
          </p:contentPart>
        </mc:Choice>
        <mc:Fallback xmlns="">
          <p:pic>
            <p:nvPicPr>
              <p:cNvPr id="303" name="Ink 303">
                <a:extLst>
                  <a:ext uri="{FF2B5EF4-FFF2-40B4-BE49-F238E27FC236}">
                    <a16:creationId xmlns:a16="http://schemas.microsoft.com/office/drawing/2014/main" id="{404BA498-6A59-5644-945B-6DADABC47623}"/>
                  </a:ext>
                </a:extLst>
              </p:cNvPr>
              <p:cNvPicPr/>
              <p:nvPr/>
            </p:nvPicPr>
            <p:blipFill>
              <a:blip r:embed="rId79"/>
              <a:stretch>
                <a:fillRect/>
              </a:stretch>
            </p:blipFill>
            <p:spPr>
              <a:xfrm>
                <a:off x="345082" y="6440760"/>
                <a:ext cx="250223"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17" name="Ink 317">
                <a:extLst>
                  <a:ext uri="{FF2B5EF4-FFF2-40B4-BE49-F238E27FC236}">
                    <a16:creationId xmlns:a16="http://schemas.microsoft.com/office/drawing/2014/main" id="{11456692-65DB-994E-B982-C30845486870}"/>
                  </a:ext>
                </a:extLst>
              </p14:cNvPr>
              <p14:cNvContentPartPr/>
              <p14:nvPr/>
            </p14:nvContentPartPr>
            <p14:xfrm>
              <a:off x="788974" y="6467760"/>
              <a:ext cx="3058200" cy="237240"/>
            </p14:xfrm>
          </p:contentPart>
        </mc:Choice>
        <mc:Fallback xmlns="">
          <p:pic>
            <p:nvPicPr>
              <p:cNvPr id="317" name="Ink 317">
                <a:extLst>
                  <a:ext uri="{FF2B5EF4-FFF2-40B4-BE49-F238E27FC236}">
                    <a16:creationId xmlns:a16="http://schemas.microsoft.com/office/drawing/2014/main" id="{11456692-65DB-994E-B982-C30845486870}"/>
                  </a:ext>
                </a:extLst>
              </p:cNvPr>
              <p:cNvPicPr/>
              <p:nvPr/>
            </p:nvPicPr>
            <p:blipFill>
              <a:blip r:embed="rId81"/>
              <a:stretch>
                <a:fillRect/>
              </a:stretch>
            </p:blipFill>
            <p:spPr>
              <a:xfrm>
                <a:off x="781414" y="6460200"/>
                <a:ext cx="30733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19" name="Ink 318">
                <a:extLst>
                  <a:ext uri="{FF2B5EF4-FFF2-40B4-BE49-F238E27FC236}">
                    <a16:creationId xmlns:a16="http://schemas.microsoft.com/office/drawing/2014/main" id="{94677D61-DFE2-E34F-8E6F-6AD3F75B1D56}"/>
                  </a:ext>
                </a:extLst>
              </p14:cNvPr>
              <p14:cNvContentPartPr/>
              <p14:nvPr/>
            </p14:nvContentPartPr>
            <p14:xfrm>
              <a:off x="2571334" y="3445920"/>
              <a:ext cx="120240" cy="195480"/>
            </p14:xfrm>
          </p:contentPart>
        </mc:Choice>
        <mc:Fallback xmlns="">
          <p:pic>
            <p:nvPicPr>
              <p:cNvPr id="319" name="Ink 318">
                <a:extLst>
                  <a:ext uri="{FF2B5EF4-FFF2-40B4-BE49-F238E27FC236}">
                    <a16:creationId xmlns:a16="http://schemas.microsoft.com/office/drawing/2014/main" id="{94677D61-DFE2-E34F-8E6F-6AD3F75B1D56}"/>
                  </a:ext>
                </a:extLst>
              </p:cNvPr>
              <p:cNvPicPr/>
              <p:nvPr/>
            </p:nvPicPr>
            <p:blipFill>
              <a:blip r:embed="rId83"/>
              <a:stretch>
                <a:fillRect/>
              </a:stretch>
            </p:blipFill>
            <p:spPr>
              <a:xfrm>
                <a:off x="2563774" y="3438360"/>
                <a:ext cx="135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30" name="Ink 330">
                <a:extLst>
                  <a:ext uri="{FF2B5EF4-FFF2-40B4-BE49-F238E27FC236}">
                    <a16:creationId xmlns:a16="http://schemas.microsoft.com/office/drawing/2014/main" id="{81D711DE-FE86-C043-B451-EC34E2680269}"/>
                  </a:ext>
                </a:extLst>
              </p14:cNvPr>
              <p14:cNvContentPartPr/>
              <p14:nvPr/>
            </p14:nvContentPartPr>
            <p14:xfrm>
              <a:off x="4053814" y="6435000"/>
              <a:ext cx="1633320" cy="400680"/>
            </p14:xfrm>
          </p:contentPart>
        </mc:Choice>
        <mc:Fallback xmlns="">
          <p:pic>
            <p:nvPicPr>
              <p:cNvPr id="330" name="Ink 330">
                <a:extLst>
                  <a:ext uri="{FF2B5EF4-FFF2-40B4-BE49-F238E27FC236}">
                    <a16:creationId xmlns:a16="http://schemas.microsoft.com/office/drawing/2014/main" id="{81D711DE-FE86-C043-B451-EC34E2680269}"/>
                  </a:ext>
                </a:extLst>
              </p:cNvPr>
              <p:cNvPicPr/>
              <p:nvPr/>
            </p:nvPicPr>
            <p:blipFill>
              <a:blip r:embed="rId85"/>
              <a:stretch>
                <a:fillRect/>
              </a:stretch>
            </p:blipFill>
            <p:spPr>
              <a:xfrm>
                <a:off x="4046614" y="6427440"/>
                <a:ext cx="1648440" cy="415800"/>
              </a:xfrm>
              <a:prstGeom prst="rect">
                <a:avLst/>
              </a:prstGeom>
            </p:spPr>
          </p:pic>
        </mc:Fallback>
      </mc:AlternateContent>
    </p:spTree>
    <p:extLst>
      <p:ext uri="{BB962C8B-B14F-4D97-AF65-F5344CB8AC3E}">
        <p14:creationId xmlns:p14="http://schemas.microsoft.com/office/powerpoint/2010/main" val="29461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 Authorities</a:t>
            </a:r>
          </a:p>
        </p:txBody>
      </p:sp>
      <p:sp>
        <p:nvSpPr>
          <p:cNvPr id="3" name="Content Placeholder 2"/>
          <p:cNvSpPr>
            <a:spLocks noGrp="1"/>
          </p:cNvSpPr>
          <p:nvPr>
            <p:ph idx="1"/>
          </p:nvPr>
        </p:nvSpPr>
        <p:spPr>
          <a:ln>
            <a:noFill/>
          </a:ln>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Your browser knows some trusted authorities!</a:t>
            </a:r>
          </a:p>
        </p:txBody>
      </p:sp>
      <p:sp>
        <p:nvSpPr>
          <p:cNvPr id="4" name="Slide Number Placeholder 3"/>
          <p:cNvSpPr>
            <a:spLocks noGrp="1"/>
          </p:cNvSpPr>
          <p:nvPr>
            <p:ph type="sldNum" sz="quarter" idx="10"/>
          </p:nvPr>
        </p:nvSpPr>
        <p:spPr/>
        <p:txBody>
          <a:bodyPr/>
          <a:lstStyle/>
          <a:p>
            <a:fld id="{B33B70AA-F8E5-4A91-98A9-9375775EC2AC}" type="slidenum">
              <a:rPr lang="en-US" smtClean="0"/>
              <a:t>31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371600"/>
            <a:ext cx="8778240" cy="3532450"/>
          </a:xfrm>
          <a:prstGeom prst="rect">
            <a:avLst/>
          </a:prstGeom>
        </p:spPr>
      </p:pic>
      <mc:AlternateContent xmlns:mc="http://schemas.openxmlformats.org/markup-compatibility/2006" xmlns:p14="http://schemas.microsoft.com/office/powerpoint/2010/main">
        <mc:Choice Requires="p14">
          <p:contentPart p14:bwMode="auto" r:id="rId4">
            <p14:nvContentPartPr>
              <p14:cNvPr id="24" name="Ink 24">
                <a:extLst>
                  <a:ext uri="{FF2B5EF4-FFF2-40B4-BE49-F238E27FC236}">
                    <a16:creationId xmlns:a16="http://schemas.microsoft.com/office/drawing/2014/main" id="{E23C13E2-3B75-1B41-B25D-A4B26ADD033B}"/>
                  </a:ext>
                </a:extLst>
              </p14:cNvPr>
              <p14:cNvContentPartPr/>
              <p14:nvPr/>
            </p14:nvContentPartPr>
            <p14:xfrm>
              <a:off x="5460822" y="568727"/>
              <a:ext cx="2147760" cy="338040"/>
            </p14:xfrm>
          </p:contentPart>
        </mc:Choice>
        <mc:Fallback xmlns="">
          <p:pic>
            <p:nvPicPr>
              <p:cNvPr id="24" name="Ink 24">
                <a:extLst>
                  <a:ext uri="{FF2B5EF4-FFF2-40B4-BE49-F238E27FC236}">
                    <a16:creationId xmlns:a16="http://schemas.microsoft.com/office/drawing/2014/main" id="{E23C13E2-3B75-1B41-B25D-A4B26ADD033B}"/>
                  </a:ext>
                </a:extLst>
              </p:cNvPr>
              <p:cNvPicPr/>
              <p:nvPr/>
            </p:nvPicPr>
            <p:blipFill>
              <a:blip r:embed="rId5"/>
              <a:stretch>
                <a:fillRect/>
              </a:stretch>
            </p:blipFill>
            <p:spPr>
              <a:xfrm>
                <a:off x="5453262" y="561159"/>
                <a:ext cx="2162880" cy="35317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8">
                <a:extLst>
                  <a:ext uri="{FF2B5EF4-FFF2-40B4-BE49-F238E27FC236}">
                    <a16:creationId xmlns:a16="http://schemas.microsoft.com/office/drawing/2014/main" id="{7E985556-F767-554A-A20E-1D4E944980BC}"/>
                  </a:ext>
                </a:extLst>
              </p14:cNvPr>
              <p14:cNvContentPartPr/>
              <p14:nvPr/>
            </p14:nvContentPartPr>
            <p14:xfrm>
              <a:off x="7769862" y="634967"/>
              <a:ext cx="410400" cy="127080"/>
            </p14:xfrm>
          </p:contentPart>
        </mc:Choice>
        <mc:Fallback xmlns="">
          <p:pic>
            <p:nvPicPr>
              <p:cNvPr id="28" name="Ink 28">
                <a:extLst>
                  <a:ext uri="{FF2B5EF4-FFF2-40B4-BE49-F238E27FC236}">
                    <a16:creationId xmlns:a16="http://schemas.microsoft.com/office/drawing/2014/main" id="{7E985556-F767-554A-A20E-1D4E944980BC}"/>
                  </a:ext>
                </a:extLst>
              </p:cNvPr>
              <p:cNvPicPr/>
              <p:nvPr/>
            </p:nvPicPr>
            <p:blipFill>
              <a:blip r:embed="rId7"/>
              <a:stretch>
                <a:fillRect/>
              </a:stretch>
            </p:blipFill>
            <p:spPr>
              <a:xfrm>
                <a:off x="7762302" y="627428"/>
                <a:ext cx="425160" cy="14215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8">
                <a:extLst>
                  <a:ext uri="{FF2B5EF4-FFF2-40B4-BE49-F238E27FC236}">
                    <a16:creationId xmlns:a16="http://schemas.microsoft.com/office/drawing/2014/main" id="{A20282FA-5469-A94B-BE20-A9B682B7BB64}"/>
                  </a:ext>
                </a:extLst>
              </p14:cNvPr>
              <p14:cNvContentPartPr/>
              <p14:nvPr/>
            </p14:nvContentPartPr>
            <p14:xfrm>
              <a:off x="5535702" y="859967"/>
              <a:ext cx="866520" cy="237240"/>
            </p14:xfrm>
          </p:contentPart>
        </mc:Choice>
        <mc:Fallback xmlns="">
          <p:pic>
            <p:nvPicPr>
              <p:cNvPr id="38" name="Ink 38">
                <a:extLst>
                  <a:ext uri="{FF2B5EF4-FFF2-40B4-BE49-F238E27FC236}">
                    <a16:creationId xmlns:a16="http://schemas.microsoft.com/office/drawing/2014/main" id="{A20282FA-5469-A94B-BE20-A9B682B7BB64}"/>
                  </a:ext>
                </a:extLst>
              </p:cNvPr>
              <p:cNvPicPr/>
              <p:nvPr/>
            </p:nvPicPr>
            <p:blipFill>
              <a:blip r:embed="rId9"/>
              <a:stretch>
                <a:fillRect/>
              </a:stretch>
            </p:blipFill>
            <p:spPr>
              <a:xfrm>
                <a:off x="5528499" y="852396"/>
                <a:ext cx="881646" cy="25238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4">
                <a:extLst>
                  <a:ext uri="{FF2B5EF4-FFF2-40B4-BE49-F238E27FC236}">
                    <a16:creationId xmlns:a16="http://schemas.microsoft.com/office/drawing/2014/main" id="{EFAE8442-812E-2040-BAC9-5F6F3309A8A6}"/>
                  </a:ext>
                </a:extLst>
              </p14:cNvPr>
              <p14:cNvContentPartPr/>
              <p14:nvPr/>
            </p14:nvContentPartPr>
            <p14:xfrm>
              <a:off x="6517782" y="897767"/>
              <a:ext cx="458280" cy="216360"/>
            </p14:xfrm>
          </p:contentPart>
        </mc:Choice>
        <mc:Fallback xmlns="">
          <p:pic>
            <p:nvPicPr>
              <p:cNvPr id="44" name="Ink 44">
                <a:extLst>
                  <a:ext uri="{FF2B5EF4-FFF2-40B4-BE49-F238E27FC236}">
                    <a16:creationId xmlns:a16="http://schemas.microsoft.com/office/drawing/2014/main" id="{EFAE8442-812E-2040-BAC9-5F6F3309A8A6}"/>
                  </a:ext>
                </a:extLst>
              </p:cNvPr>
              <p:cNvPicPr/>
              <p:nvPr/>
            </p:nvPicPr>
            <p:blipFill>
              <a:blip r:embed="rId11"/>
              <a:stretch>
                <a:fillRect/>
              </a:stretch>
            </p:blipFill>
            <p:spPr>
              <a:xfrm>
                <a:off x="6510222" y="890207"/>
                <a:ext cx="473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5" name="Ink 55">
                <a:extLst>
                  <a:ext uri="{FF2B5EF4-FFF2-40B4-BE49-F238E27FC236}">
                    <a16:creationId xmlns:a16="http://schemas.microsoft.com/office/drawing/2014/main" id="{3A6D3A59-46AA-1A44-A2D6-84DE0ED1B444}"/>
                  </a:ext>
                </a:extLst>
              </p14:cNvPr>
              <p14:cNvContentPartPr/>
              <p14:nvPr/>
            </p14:nvContentPartPr>
            <p14:xfrm>
              <a:off x="7043742" y="915047"/>
              <a:ext cx="1652760" cy="313200"/>
            </p14:xfrm>
          </p:contentPart>
        </mc:Choice>
        <mc:Fallback xmlns="">
          <p:pic>
            <p:nvPicPr>
              <p:cNvPr id="55" name="Ink 55">
                <a:extLst>
                  <a:ext uri="{FF2B5EF4-FFF2-40B4-BE49-F238E27FC236}">
                    <a16:creationId xmlns:a16="http://schemas.microsoft.com/office/drawing/2014/main" id="{3A6D3A59-46AA-1A44-A2D6-84DE0ED1B444}"/>
                  </a:ext>
                </a:extLst>
              </p:cNvPr>
              <p:cNvPicPr/>
              <p:nvPr/>
            </p:nvPicPr>
            <p:blipFill>
              <a:blip r:embed="rId13"/>
              <a:stretch>
                <a:fillRect/>
              </a:stretch>
            </p:blipFill>
            <p:spPr>
              <a:xfrm>
                <a:off x="7036182" y="907487"/>
                <a:ext cx="16678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6" name="Ink 66">
                <a:extLst>
                  <a:ext uri="{FF2B5EF4-FFF2-40B4-BE49-F238E27FC236}">
                    <a16:creationId xmlns:a16="http://schemas.microsoft.com/office/drawing/2014/main" id="{4D6F6881-DAFC-8D48-95BA-AB8E46D09EB6}"/>
                  </a:ext>
                </a:extLst>
              </p14:cNvPr>
              <p14:cNvContentPartPr/>
              <p14:nvPr/>
            </p14:nvContentPartPr>
            <p14:xfrm>
              <a:off x="5541462" y="1230047"/>
              <a:ext cx="1709280" cy="322920"/>
            </p14:xfrm>
          </p:contentPart>
        </mc:Choice>
        <mc:Fallback xmlns="">
          <p:pic>
            <p:nvPicPr>
              <p:cNvPr id="66" name="Ink 66">
                <a:extLst>
                  <a:ext uri="{FF2B5EF4-FFF2-40B4-BE49-F238E27FC236}">
                    <a16:creationId xmlns:a16="http://schemas.microsoft.com/office/drawing/2014/main" id="{4D6F6881-DAFC-8D48-95BA-AB8E46D09EB6}"/>
                  </a:ext>
                </a:extLst>
              </p:cNvPr>
              <p:cNvPicPr/>
              <p:nvPr/>
            </p:nvPicPr>
            <p:blipFill>
              <a:blip r:embed="rId15"/>
              <a:stretch>
                <a:fillRect/>
              </a:stretch>
            </p:blipFill>
            <p:spPr>
              <a:xfrm>
                <a:off x="5534260" y="1222487"/>
                <a:ext cx="1724403"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8" name="Ink 79">
                <a:extLst>
                  <a:ext uri="{FF2B5EF4-FFF2-40B4-BE49-F238E27FC236}">
                    <a16:creationId xmlns:a16="http://schemas.microsoft.com/office/drawing/2014/main" id="{421C6230-93FC-104F-88EE-C2F4C06363BF}"/>
                  </a:ext>
                </a:extLst>
              </p14:cNvPr>
              <p14:cNvContentPartPr/>
              <p14:nvPr/>
            </p14:nvContentPartPr>
            <p14:xfrm>
              <a:off x="7793622" y="1195487"/>
              <a:ext cx="1085040" cy="403560"/>
            </p14:xfrm>
          </p:contentPart>
        </mc:Choice>
        <mc:Fallback xmlns="">
          <p:pic>
            <p:nvPicPr>
              <p:cNvPr id="78" name="Ink 79">
                <a:extLst>
                  <a:ext uri="{FF2B5EF4-FFF2-40B4-BE49-F238E27FC236}">
                    <a16:creationId xmlns:a16="http://schemas.microsoft.com/office/drawing/2014/main" id="{421C6230-93FC-104F-88EE-C2F4C06363BF}"/>
                  </a:ext>
                </a:extLst>
              </p:cNvPr>
              <p:cNvPicPr/>
              <p:nvPr/>
            </p:nvPicPr>
            <p:blipFill>
              <a:blip r:embed="rId17"/>
              <a:stretch>
                <a:fillRect/>
              </a:stretch>
            </p:blipFill>
            <p:spPr>
              <a:xfrm>
                <a:off x="7786062" y="1187934"/>
                <a:ext cx="1100160" cy="41866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9" name="Ink 80">
                <a:extLst>
                  <a:ext uri="{FF2B5EF4-FFF2-40B4-BE49-F238E27FC236}">
                    <a16:creationId xmlns:a16="http://schemas.microsoft.com/office/drawing/2014/main" id="{F95E9071-506E-5140-92F1-8ABA98584D63}"/>
                  </a:ext>
                </a:extLst>
              </p14:cNvPr>
              <p14:cNvContentPartPr/>
              <p14:nvPr/>
            </p14:nvContentPartPr>
            <p14:xfrm>
              <a:off x="7355502" y="1189727"/>
              <a:ext cx="270720" cy="186840"/>
            </p14:xfrm>
          </p:contentPart>
        </mc:Choice>
        <mc:Fallback xmlns="">
          <p:pic>
            <p:nvPicPr>
              <p:cNvPr id="79" name="Ink 80">
                <a:extLst>
                  <a:ext uri="{FF2B5EF4-FFF2-40B4-BE49-F238E27FC236}">
                    <a16:creationId xmlns:a16="http://schemas.microsoft.com/office/drawing/2014/main" id="{F95E9071-506E-5140-92F1-8ABA98584D63}"/>
                  </a:ext>
                </a:extLst>
              </p:cNvPr>
              <p:cNvPicPr/>
              <p:nvPr/>
            </p:nvPicPr>
            <p:blipFill>
              <a:blip r:embed="rId19"/>
              <a:stretch>
                <a:fillRect/>
              </a:stretch>
            </p:blipFill>
            <p:spPr>
              <a:xfrm>
                <a:off x="7347932" y="1182167"/>
                <a:ext cx="2858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6" name="Ink 95">
                <a:extLst>
                  <a:ext uri="{FF2B5EF4-FFF2-40B4-BE49-F238E27FC236}">
                    <a16:creationId xmlns:a16="http://schemas.microsoft.com/office/drawing/2014/main" id="{F17960A3-E0B6-524E-8907-4688539BC83F}"/>
                  </a:ext>
                </a:extLst>
              </p14:cNvPr>
              <p14:cNvContentPartPr/>
              <p14:nvPr/>
            </p14:nvContentPartPr>
            <p14:xfrm>
              <a:off x="7833582" y="1610567"/>
              <a:ext cx="363960" cy="127440"/>
            </p14:xfrm>
          </p:contentPart>
        </mc:Choice>
        <mc:Fallback xmlns="">
          <p:pic>
            <p:nvPicPr>
              <p:cNvPr id="96" name="Ink 95">
                <a:extLst>
                  <a:ext uri="{FF2B5EF4-FFF2-40B4-BE49-F238E27FC236}">
                    <a16:creationId xmlns:a16="http://schemas.microsoft.com/office/drawing/2014/main" id="{F17960A3-E0B6-524E-8907-4688539BC83F}"/>
                  </a:ext>
                </a:extLst>
              </p:cNvPr>
              <p:cNvPicPr/>
              <p:nvPr/>
            </p:nvPicPr>
            <p:blipFill>
              <a:blip r:embed="rId21"/>
              <a:stretch>
                <a:fillRect/>
              </a:stretch>
            </p:blipFill>
            <p:spPr>
              <a:xfrm>
                <a:off x="7826022" y="1603007"/>
                <a:ext cx="379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7" name="Ink 98">
                <a:extLst>
                  <a:ext uri="{FF2B5EF4-FFF2-40B4-BE49-F238E27FC236}">
                    <a16:creationId xmlns:a16="http://schemas.microsoft.com/office/drawing/2014/main" id="{95E35F24-EB2B-894F-B2E9-BD62756F5124}"/>
                  </a:ext>
                </a:extLst>
              </p14:cNvPr>
              <p14:cNvContentPartPr/>
              <p14:nvPr/>
            </p14:nvContentPartPr>
            <p14:xfrm>
              <a:off x="6102342" y="1504007"/>
              <a:ext cx="1552680" cy="378360"/>
            </p14:xfrm>
          </p:contentPart>
        </mc:Choice>
        <mc:Fallback xmlns="">
          <p:pic>
            <p:nvPicPr>
              <p:cNvPr id="97" name="Ink 98">
                <a:extLst>
                  <a:ext uri="{FF2B5EF4-FFF2-40B4-BE49-F238E27FC236}">
                    <a16:creationId xmlns:a16="http://schemas.microsoft.com/office/drawing/2014/main" id="{95E35F24-EB2B-894F-B2E9-BD62756F5124}"/>
                  </a:ext>
                </a:extLst>
              </p:cNvPr>
              <p:cNvPicPr/>
              <p:nvPr/>
            </p:nvPicPr>
            <p:blipFill>
              <a:blip r:embed="rId23"/>
              <a:stretch>
                <a:fillRect/>
              </a:stretch>
            </p:blipFill>
            <p:spPr>
              <a:xfrm>
                <a:off x="6094782" y="1496440"/>
                <a:ext cx="1567800" cy="39349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Ink 99">
                <a:extLst>
                  <a:ext uri="{FF2B5EF4-FFF2-40B4-BE49-F238E27FC236}">
                    <a16:creationId xmlns:a16="http://schemas.microsoft.com/office/drawing/2014/main" id="{BEB1321E-8BD3-6A4A-A6BD-F1D19648E89A}"/>
                  </a:ext>
                </a:extLst>
              </p14:cNvPr>
              <p14:cNvContentPartPr/>
              <p14:nvPr/>
            </p14:nvContentPartPr>
            <p14:xfrm>
              <a:off x="5547582" y="1504007"/>
              <a:ext cx="375120" cy="210240"/>
            </p14:xfrm>
          </p:contentPart>
        </mc:Choice>
        <mc:Fallback xmlns="">
          <p:pic>
            <p:nvPicPr>
              <p:cNvPr id="98" name="Ink 99">
                <a:extLst>
                  <a:ext uri="{FF2B5EF4-FFF2-40B4-BE49-F238E27FC236}">
                    <a16:creationId xmlns:a16="http://schemas.microsoft.com/office/drawing/2014/main" id="{BEB1321E-8BD3-6A4A-A6BD-F1D19648E89A}"/>
                  </a:ext>
                </a:extLst>
              </p:cNvPr>
              <p:cNvPicPr/>
              <p:nvPr/>
            </p:nvPicPr>
            <p:blipFill>
              <a:blip r:embed="rId25"/>
              <a:stretch>
                <a:fillRect/>
              </a:stretch>
            </p:blipFill>
            <p:spPr>
              <a:xfrm>
                <a:off x="5540029" y="1496447"/>
                <a:ext cx="390226" cy="225000"/>
              </a:xfrm>
              <a:prstGeom prst="rect">
                <a:avLst/>
              </a:prstGeom>
            </p:spPr>
          </p:pic>
        </mc:Fallback>
      </mc:AlternateContent>
    </p:spTree>
    <p:extLst>
      <p:ext uri="{BB962C8B-B14F-4D97-AF65-F5344CB8AC3E}">
        <p14:creationId xmlns:p14="http://schemas.microsoft.com/office/powerpoint/2010/main" val="1321190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Trusted(?) Certificate Authorities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5370" y="1362075"/>
            <a:ext cx="6969134" cy="4972050"/>
          </a:xfrm>
        </p:spPr>
      </p:pic>
      <p:sp>
        <p:nvSpPr>
          <p:cNvPr id="4" name="Slide Number Placeholder 3"/>
          <p:cNvSpPr>
            <a:spLocks noGrp="1"/>
          </p:cNvSpPr>
          <p:nvPr>
            <p:ph type="sldNum" sz="quarter" idx="10"/>
          </p:nvPr>
        </p:nvSpPr>
        <p:spPr/>
        <p:txBody>
          <a:bodyPr/>
          <a:lstStyle/>
          <a:p>
            <a:fld id="{B33B70AA-F8E5-4A91-98A9-9375775EC2AC}" type="slidenum">
              <a:rPr lang="en-US" smtClean="0"/>
              <a:t>32</a:t>
            </a:fld>
            <a:endParaRPr lang="en-US"/>
          </a:p>
        </p:txBody>
      </p:sp>
      <mc:AlternateContent xmlns:mc="http://schemas.openxmlformats.org/markup-compatibility/2006" xmlns:p14="http://schemas.microsoft.com/office/powerpoint/2010/main">
        <mc:Choice Requires="p14">
          <p:contentPart p14:bwMode="auto" r:id="rId4">
            <p14:nvContentPartPr>
              <p14:cNvPr id="28" name="Ink 29">
                <a:extLst>
                  <a:ext uri="{FF2B5EF4-FFF2-40B4-BE49-F238E27FC236}">
                    <a16:creationId xmlns:a16="http://schemas.microsoft.com/office/drawing/2014/main" id="{BB6C8664-B03D-9E4B-8912-83B196F3CF5A}"/>
                  </a:ext>
                </a:extLst>
              </p14:cNvPr>
              <p14:cNvContentPartPr/>
              <p14:nvPr/>
            </p14:nvContentPartPr>
            <p14:xfrm>
              <a:off x="3197862" y="1090727"/>
              <a:ext cx="1974600" cy="387000"/>
            </p14:xfrm>
          </p:contentPart>
        </mc:Choice>
        <mc:Fallback xmlns="">
          <p:pic>
            <p:nvPicPr>
              <p:cNvPr id="28" name="Ink 29">
                <a:extLst>
                  <a:ext uri="{FF2B5EF4-FFF2-40B4-BE49-F238E27FC236}">
                    <a16:creationId xmlns:a16="http://schemas.microsoft.com/office/drawing/2014/main" id="{BB6C8664-B03D-9E4B-8912-83B196F3CF5A}"/>
                  </a:ext>
                </a:extLst>
              </p:cNvPr>
              <p:cNvPicPr/>
              <p:nvPr/>
            </p:nvPicPr>
            <p:blipFill>
              <a:blip r:embed="rId5"/>
              <a:stretch>
                <a:fillRect/>
              </a:stretch>
            </p:blipFill>
            <p:spPr>
              <a:xfrm>
                <a:off x="3190302" y="1083167"/>
                <a:ext cx="198972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30">
                <a:extLst>
                  <a:ext uri="{FF2B5EF4-FFF2-40B4-BE49-F238E27FC236}">
                    <a16:creationId xmlns:a16="http://schemas.microsoft.com/office/drawing/2014/main" id="{73242006-CCA3-2B4A-9CD7-E168AE102146}"/>
                  </a:ext>
                </a:extLst>
              </p14:cNvPr>
              <p14:cNvContentPartPr/>
              <p14:nvPr/>
            </p14:nvContentPartPr>
            <p14:xfrm>
              <a:off x="2684142" y="1093967"/>
              <a:ext cx="367200" cy="204480"/>
            </p14:xfrm>
          </p:contentPart>
        </mc:Choice>
        <mc:Fallback xmlns="">
          <p:pic>
            <p:nvPicPr>
              <p:cNvPr id="29" name="Ink 30">
                <a:extLst>
                  <a:ext uri="{FF2B5EF4-FFF2-40B4-BE49-F238E27FC236}">
                    <a16:creationId xmlns:a16="http://schemas.microsoft.com/office/drawing/2014/main" id="{73242006-CCA3-2B4A-9CD7-E168AE102146}"/>
                  </a:ext>
                </a:extLst>
              </p:cNvPr>
              <p:cNvPicPr/>
              <p:nvPr/>
            </p:nvPicPr>
            <p:blipFill>
              <a:blip r:embed="rId7"/>
              <a:stretch>
                <a:fillRect/>
              </a:stretch>
            </p:blipFill>
            <p:spPr>
              <a:xfrm>
                <a:off x="2676582" y="1086407"/>
                <a:ext cx="382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Ink 47">
                <a:extLst>
                  <a:ext uri="{FF2B5EF4-FFF2-40B4-BE49-F238E27FC236}">
                    <a16:creationId xmlns:a16="http://schemas.microsoft.com/office/drawing/2014/main" id="{DE054635-222D-9149-8FE8-F12F0EB522EE}"/>
                  </a:ext>
                </a:extLst>
              </p14:cNvPr>
              <p14:cNvContentPartPr/>
              <p14:nvPr/>
            </p14:nvContentPartPr>
            <p14:xfrm>
              <a:off x="6592302" y="1166687"/>
              <a:ext cx="361440" cy="276480"/>
            </p14:xfrm>
          </p:contentPart>
        </mc:Choice>
        <mc:Fallback xmlns="">
          <p:pic>
            <p:nvPicPr>
              <p:cNvPr id="46" name="Ink 47">
                <a:extLst>
                  <a:ext uri="{FF2B5EF4-FFF2-40B4-BE49-F238E27FC236}">
                    <a16:creationId xmlns:a16="http://schemas.microsoft.com/office/drawing/2014/main" id="{DE054635-222D-9149-8FE8-F12F0EB522EE}"/>
                  </a:ext>
                </a:extLst>
              </p:cNvPr>
              <p:cNvPicPr/>
              <p:nvPr/>
            </p:nvPicPr>
            <p:blipFill>
              <a:blip r:embed="rId9"/>
              <a:stretch>
                <a:fillRect/>
              </a:stretch>
            </p:blipFill>
            <p:spPr>
              <a:xfrm>
                <a:off x="6584742" y="1159137"/>
                <a:ext cx="376560" cy="2915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Ink 48">
                <a:extLst>
                  <a:ext uri="{FF2B5EF4-FFF2-40B4-BE49-F238E27FC236}">
                    <a16:creationId xmlns:a16="http://schemas.microsoft.com/office/drawing/2014/main" id="{C13B2A52-C681-B942-932F-A88662613A07}"/>
                  </a:ext>
                </a:extLst>
              </p14:cNvPr>
              <p14:cNvContentPartPr/>
              <p14:nvPr/>
            </p14:nvContentPartPr>
            <p14:xfrm>
              <a:off x="5356782" y="1122767"/>
              <a:ext cx="1080000" cy="348840"/>
            </p14:xfrm>
          </p:contentPart>
        </mc:Choice>
        <mc:Fallback xmlns="">
          <p:pic>
            <p:nvPicPr>
              <p:cNvPr id="47" name="Ink 48">
                <a:extLst>
                  <a:ext uri="{FF2B5EF4-FFF2-40B4-BE49-F238E27FC236}">
                    <a16:creationId xmlns:a16="http://schemas.microsoft.com/office/drawing/2014/main" id="{C13B2A52-C681-B942-932F-A88662613A07}"/>
                  </a:ext>
                </a:extLst>
              </p:cNvPr>
              <p:cNvPicPr/>
              <p:nvPr/>
            </p:nvPicPr>
            <p:blipFill>
              <a:blip r:embed="rId11"/>
              <a:stretch>
                <a:fillRect/>
              </a:stretch>
            </p:blipFill>
            <p:spPr>
              <a:xfrm>
                <a:off x="5349222" y="1115560"/>
                <a:ext cx="1094760" cy="36397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 name="Ink 61">
                <a:extLst>
                  <a:ext uri="{FF2B5EF4-FFF2-40B4-BE49-F238E27FC236}">
                    <a16:creationId xmlns:a16="http://schemas.microsoft.com/office/drawing/2014/main" id="{234C9604-85AC-3A41-854F-A4F590E1A0FF}"/>
                  </a:ext>
                </a:extLst>
              </p14:cNvPr>
              <p14:cNvContentPartPr/>
              <p14:nvPr/>
            </p14:nvContentPartPr>
            <p14:xfrm>
              <a:off x="7042662" y="1084607"/>
              <a:ext cx="1154880" cy="231120"/>
            </p14:xfrm>
          </p:contentPart>
        </mc:Choice>
        <mc:Fallback xmlns="">
          <p:pic>
            <p:nvPicPr>
              <p:cNvPr id="61" name="Ink 61">
                <a:extLst>
                  <a:ext uri="{FF2B5EF4-FFF2-40B4-BE49-F238E27FC236}">
                    <a16:creationId xmlns:a16="http://schemas.microsoft.com/office/drawing/2014/main" id="{234C9604-85AC-3A41-854F-A4F590E1A0FF}"/>
                  </a:ext>
                </a:extLst>
              </p:cNvPr>
              <p:cNvPicPr/>
              <p:nvPr/>
            </p:nvPicPr>
            <p:blipFill>
              <a:blip r:embed="rId13"/>
              <a:stretch>
                <a:fillRect/>
              </a:stretch>
            </p:blipFill>
            <p:spPr>
              <a:xfrm>
                <a:off x="7035102" y="1077047"/>
                <a:ext cx="1170000" cy="246240"/>
              </a:xfrm>
              <a:prstGeom prst="rect">
                <a:avLst/>
              </a:prstGeom>
            </p:spPr>
          </p:pic>
        </mc:Fallback>
      </mc:AlternateContent>
    </p:spTree>
    <p:extLst>
      <p:ext uri="{BB962C8B-B14F-4D97-AF65-F5344CB8AC3E}">
        <p14:creationId xmlns:p14="http://schemas.microsoft.com/office/powerpoint/2010/main" val="3249749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9E74-6F26-B244-9E8A-7671263359BA}"/>
              </a:ext>
            </a:extLst>
          </p:cNvPr>
          <p:cNvSpPr>
            <a:spLocks noGrp="1"/>
          </p:cNvSpPr>
          <p:nvPr>
            <p:ph type="title"/>
          </p:nvPr>
        </p:nvSpPr>
        <p:spPr/>
        <p:txBody>
          <a:bodyPr/>
          <a:lstStyle/>
          <a:p>
            <a:r>
              <a:rPr lang="en-US" dirty="0"/>
              <a:t>It’s turtles all the way down</a:t>
            </a:r>
          </a:p>
        </p:txBody>
      </p:sp>
      <p:sp>
        <p:nvSpPr>
          <p:cNvPr id="3" name="Content Placeholder 2">
            <a:extLst>
              <a:ext uri="{FF2B5EF4-FFF2-40B4-BE49-F238E27FC236}">
                <a16:creationId xmlns:a16="http://schemas.microsoft.com/office/drawing/2014/main" id="{B22666BE-5A13-A541-9522-82813BEB4428}"/>
              </a:ext>
            </a:extLst>
          </p:cNvPr>
          <p:cNvSpPr>
            <a:spLocks noGrp="1"/>
          </p:cNvSpPr>
          <p:nvPr>
            <p:ph idx="1"/>
          </p:nvPr>
        </p:nvSpPr>
        <p:spPr/>
        <p:txBody>
          <a:bodyPr/>
          <a:lstStyle/>
          <a:p>
            <a:r>
              <a:rPr lang="en-US" dirty="0"/>
              <a:t>Used to describe a problem that seems to have infinite dependencies</a:t>
            </a:r>
          </a:p>
          <a:p>
            <a:endParaRPr lang="en-US" dirty="0"/>
          </a:p>
          <a:p>
            <a:r>
              <a:rPr lang="en-US" dirty="0"/>
              <a:t>How do we know we can trust certificate authorities?</a:t>
            </a:r>
          </a:p>
          <a:p>
            <a:pPr lvl="1"/>
            <a:r>
              <a:rPr lang="en-US" dirty="0"/>
              <a:t>How to verify the verifiers?</a:t>
            </a:r>
          </a:p>
          <a:p>
            <a:pPr lvl="1"/>
            <a:r>
              <a:rPr lang="en-US" dirty="0"/>
              <a:t>How to verify the verifier-verifiers?</a:t>
            </a:r>
          </a:p>
          <a:p>
            <a:pPr lvl="1"/>
            <a:r>
              <a:rPr lang="en-US" dirty="0"/>
              <a:t>How to verify the verifier-verifier-verifiers?</a:t>
            </a:r>
          </a:p>
          <a:p>
            <a:pPr lvl="1"/>
            <a:endParaRPr lang="en-US" dirty="0"/>
          </a:p>
          <a:p>
            <a:r>
              <a:rPr lang="en-US" dirty="0"/>
              <a:t>At some point, we just have to trust </a:t>
            </a:r>
            <a:br>
              <a:rPr lang="en-US" dirty="0"/>
            </a:br>
            <a:r>
              <a:rPr lang="en-US" dirty="0"/>
              <a:t>without verification :/ </a:t>
            </a:r>
          </a:p>
        </p:txBody>
      </p:sp>
      <p:sp>
        <p:nvSpPr>
          <p:cNvPr id="4" name="Slide Number Placeholder 3">
            <a:extLst>
              <a:ext uri="{FF2B5EF4-FFF2-40B4-BE49-F238E27FC236}">
                <a16:creationId xmlns:a16="http://schemas.microsoft.com/office/drawing/2014/main" id="{065E619E-58BF-0742-BC9D-854F0345E87B}"/>
              </a:ext>
            </a:extLst>
          </p:cNvPr>
          <p:cNvSpPr>
            <a:spLocks noGrp="1"/>
          </p:cNvSpPr>
          <p:nvPr>
            <p:ph type="sldNum" sz="quarter" idx="10"/>
          </p:nvPr>
        </p:nvSpPr>
        <p:spPr/>
        <p:txBody>
          <a:bodyPr/>
          <a:lstStyle/>
          <a:p>
            <a:fld id="{B33B70AA-F8E5-4A91-98A9-9375775EC2AC}" type="slidenum">
              <a:rPr lang="en-US" smtClean="0"/>
              <a:t>33</a:t>
            </a:fld>
            <a:endParaRPr lang="en-US"/>
          </a:p>
        </p:txBody>
      </p:sp>
      <p:pic>
        <p:nvPicPr>
          <p:cNvPr id="6" name="Picture 5">
            <a:extLst>
              <a:ext uri="{FF2B5EF4-FFF2-40B4-BE49-F238E27FC236}">
                <a16:creationId xmlns:a16="http://schemas.microsoft.com/office/drawing/2014/main" id="{9C2CC66B-55BE-1049-992A-BFCBF1082698}"/>
              </a:ext>
            </a:extLst>
          </p:cNvPr>
          <p:cNvPicPr>
            <a:picLocks noChangeAspect="1"/>
          </p:cNvPicPr>
          <p:nvPr/>
        </p:nvPicPr>
        <p:blipFill>
          <a:blip r:embed="rId3"/>
          <a:stretch>
            <a:fillRect/>
          </a:stretch>
        </p:blipFill>
        <p:spPr>
          <a:xfrm>
            <a:off x="6651371" y="3317983"/>
            <a:ext cx="2187829" cy="1598798"/>
          </a:xfrm>
          <a:prstGeom prst="rect">
            <a:avLst/>
          </a:prstGeom>
        </p:spPr>
      </p:pic>
      <p:pic>
        <p:nvPicPr>
          <p:cNvPr id="8" name="Picture 7" descr="A picture containing person, man, holding, looking&#10;&#10;Description automatically generated">
            <a:extLst>
              <a:ext uri="{FF2B5EF4-FFF2-40B4-BE49-F238E27FC236}">
                <a16:creationId xmlns:a16="http://schemas.microsoft.com/office/drawing/2014/main" id="{06D4E8C6-49F9-F64C-80CC-A9F2A7A17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0402" y="5275386"/>
            <a:ext cx="1598798" cy="1598798"/>
          </a:xfrm>
          <a:prstGeom prst="rect">
            <a:avLst/>
          </a:prstGeom>
        </p:spPr>
      </p:pic>
    </p:spTree>
    <p:extLst>
      <p:ext uri="{BB962C8B-B14F-4D97-AF65-F5344CB8AC3E}">
        <p14:creationId xmlns:p14="http://schemas.microsoft.com/office/powerpoint/2010/main" val="395089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What If the Certificate is Bad?</a:t>
            </a:r>
          </a:p>
        </p:txBody>
      </p:sp>
      <p:sp>
        <p:nvSpPr>
          <p:cNvPr id="4" name="Slide Number Placeholder 3"/>
          <p:cNvSpPr>
            <a:spLocks noGrp="1"/>
          </p:cNvSpPr>
          <p:nvPr>
            <p:ph type="sldNum" sz="quarter" idx="10"/>
          </p:nvPr>
        </p:nvSpPr>
        <p:spPr/>
        <p:txBody>
          <a:bodyPr/>
          <a:lstStyle/>
          <a:p>
            <a:fld id="{B33B70AA-F8E5-4A91-98A9-9375775EC2AC}" type="slidenum">
              <a:rPr lang="en-US" smtClean="0"/>
              <a:t>34</a:t>
            </a:fld>
            <a:endParaRPr lang="en-US"/>
          </a:p>
        </p:txBody>
      </p:sp>
      <p:pic>
        <p:nvPicPr>
          <p:cNvPr id="8" name="Picture 7">
            <a:extLst>
              <a:ext uri="{FF2B5EF4-FFF2-40B4-BE49-F238E27FC236}">
                <a16:creationId xmlns:a16="http://schemas.microsoft.com/office/drawing/2014/main" id="{EB38E5EF-905B-5E40-AA11-0C2EEE22AC2D}"/>
              </a:ext>
            </a:extLst>
          </p:cNvPr>
          <p:cNvPicPr>
            <a:picLocks noChangeAspect="1"/>
          </p:cNvPicPr>
          <p:nvPr/>
        </p:nvPicPr>
        <p:blipFill>
          <a:blip r:embed="rId3"/>
          <a:stretch>
            <a:fillRect/>
          </a:stretch>
        </p:blipFill>
        <p:spPr>
          <a:xfrm>
            <a:off x="819150" y="1197678"/>
            <a:ext cx="7505700" cy="54991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D195C3A-ED0E-B846-BFE7-009F2FD60A6B}"/>
                  </a:ext>
                </a:extLst>
              </p14:cNvPr>
              <p14:cNvContentPartPr/>
              <p14:nvPr/>
            </p14:nvContentPartPr>
            <p14:xfrm>
              <a:off x="6908760" y="709560"/>
              <a:ext cx="1702080" cy="515520"/>
            </p14:xfrm>
          </p:contentPart>
        </mc:Choice>
        <mc:Fallback xmlns="">
          <p:pic>
            <p:nvPicPr>
              <p:cNvPr id="3" name="Ink 2">
                <a:extLst>
                  <a:ext uri="{FF2B5EF4-FFF2-40B4-BE49-F238E27FC236}">
                    <a16:creationId xmlns:a16="http://schemas.microsoft.com/office/drawing/2014/main" id="{6D195C3A-ED0E-B846-BFE7-009F2FD60A6B}"/>
                  </a:ext>
                </a:extLst>
              </p:cNvPr>
              <p:cNvPicPr/>
              <p:nvPr/>
            </p:nvPicPr>
            <p:blipFill>
              <a:blip r:embed="rId5"/>
              <a:stretch>
                <a:fillRect/>
              </a:stretch>
            </p:blipFill>
            <p:spPr>
              <a:xfrm>
                <a:off x="6899400" y="700200"/>
                <a:ext cx="1720800" cy="534240"/>
              </a:xfrm>
              <a:prstGeom prst="rect">
                <a:avLst/>
              </a:prstGeom>
            </p:spPr>
          </p:pic>
        </mc:Fallback>
      </mc:AlternateContent>
    </p:spTree>
    <p:extLst>
      <p:ext uri="{BB962C8B-B14F-4D97-AF65-F5344CB8AC3E}">
        <p14:creationId xmlns:p14="http://schemas.microsoft.com/office/powerpoint/2010/main" val="2111251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What If the Certificate is Bad?</a:t>
            </a:r>
          </a:p>
        </p:txBody>
      </p:sp>
      <p:sp>
        <p:nvSpPr>
          <p:cNvPr id="4" name="Slide Number Placeholder 3"/>
          <p:cNvSpPr>
            <a:spLocks noGrp="1"/>
          </p:cNvSpPr>
          <p:nvPr>
            <p:ph type="sldNum" sz="quarter" idx="10"/>
          </p:nvPr>
        </p:nvSpPr>
        <p:spPr/>
        <p:txBody>
          <a:bodyPr/>
          <a:lstStyle/>
          <a:p>
            <a:fld id="{B33B70AA-F8E5-4A91-98A9-9375775EC2AC}" type="slidenum">
              <a:rPr lang="en-US" smtClean="0"/>
              <a:t>35</a:t>
            </a:fld>
            <a:endParaRPr lang="en-US"/>
          </a:p>
        </p:txBody>
      </p:sp>
      <p:pic>
        <p:nvPicPr>
          <p:cNvPr id="6" name="Picture 5">
            <a:extLst>
              <a:ext uri="{FF2B5EF4-FFF2-40B4-BE49-F238E27FC236}">
                <a16:creationId xmlns:a16="http://schemas.microsoft.com/office/drawing/2014/main" id="{AFB9F93C-6A8A-B649-A310-F8103C6636CD}"/>
              </a:ext>
            </a:extLst>
          </p:cNvPr>
          <p:cNvPicPr>
            <a:picLocks noChangeAspect="1"/>
          </p:cNvPicPr>
          <p:nvPr/>
        </p:nvPicPr>
        <p:blipFill>
          <a:blip r:embed="rId3"/>
          <a:stretch>
            <a:fillRect/>
          </a:stretch>
        </p:blipFill>
        <p:spPr>
          <a:xfrm>
            <a:off x="819150" y="1197955"/>
            <a:ext cx="7505700" cy="5499100"/>
          </a:xfrm>
          <a:prstGeom prst="rect">
            <a:avLst/>
          </a:prstGeom>
        </p:spPr>
      </p:pic>
    </p:spTree>
    <p:extLst>
      <p:ext uri="{BB962C8B-B14F-4D97-AF65-F5344CB8AC3E}">
        <p14:creationId xmlns:p14="http://schemas.microsoft.com/office/powerpoint/2010/main" val="1193578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A </a:t>
            </a:r>
            <a:r>
              <a:rPr lang="en-US" dirty="0">
                <a:solidFill>
                  <a:srgbClr val="FF0000"/>
                </a:solidFill>
              </a:rPr>
              <a:t>network</a:t>
            </a:r>
            <a:r>
              <a:rPr lang="en-US" dirty="0"/>
              <a:t> is a group of computing devices connected together, either by wire or wirelessly</a:t>
            </a:r>
          </a:p>
          <a:p>
            <a:pPr lvl="1"/>
            <a:r>
              <a:rPr lang="en-US" dirty="0"/>
              <a:t>The Internet is the largest network of networks</a:t>
            </a:r>
          </a:p>
          <a:p>
            <a:r>
              <a:rPr lang="en-US" dirty="0"/>
              <a:t>The Internet grew rapidly</a:t>
            </a:r>
          </a:p>
          <a:p>
            <a:pPr lvl="1"/>
            <a:r>
              <a:rPr lang="en-US" dirty="0"/>
              <a:t>Highly fault-tolerant due to </a:t>
            </a:r>
            <a:r>
              <a:rPr lang="en-US" dirty="0">
                <a:solidFill>
                  <a:srgbClr val="FF0000"/>
                </a:solidFill>
              </a:rPr>
              <a:t>decentralization</a:t>
            </a:r>
          </a:p>
          <a:p>
            <a:pPr lvl="1"/>
            <a:r>
              <a:rPr lang="en-US" dirty="0"/>
              <a:t>Growth aided by </a:t>
            </a:r>
            <a:r>
              <a:rPr lang="en-US" dirty="0">
                <a:solidFill>
                  <a:srgbClr val="FF0000"/>
                </a:solidFill>
              </a:rPr>
              <a:t>open standards</a:t>
            </a:r>
            <a:r>
              <a:rPr lang="en-US" dirty="0"/>
              <a:t> (agreement)</a:t>
            </a:r>
            <a:endParaRPr lang="en-US" dirty="0">
              <a:solidFill>
                <a:srgbClr val="FF0000"/>
              </a:solidFill>
            </a:endParaRPr>
          </a:p>
          <a:p>
            <a:r>
              <a:rPr lang="en-US" dirty="0"/>
              <a:t>Data is passed between computing devices in small pieces called </a:t>
            </a:r>
            <a:r>
              <a:rPr lang="en-US" dirty="0">
                <a:solidFill>
                  <a:srgbClr val="FF0000"/>
                </a:solidFill>
              </a:rPr>
              <a:t>packets</a:t>
            </a:r>
          </a:p>
          <a:p>
            <a:pPr lvl="1"/>
            <a:r>
              <a:rPr lang="en-US" dirty="0"/>
              <a:t>The </a:t>
            </a:r>
            <a:r>
              <a:rPr lang="en-US" dirty="0">
                <a:solidFill>
                  <a:srgbClr val="FF0000"/>
                </a:solidFill>
              </a:rPr>
              <a:t>domain name system </a:t>
            </a:r>
            <a:r>
              <a:rPr lang="en-US" dirty="0"/>
              <a:t>translates from domain names to </a:t>
            </a:r>
            <a:r>
              <a:rPr lang="en-US" dirty="0">
                <a:solidFill>
                  <a:srgbClr val="FF0000"/>
                </a:solidFill>
              </a:rPr>
              <a:t>IP addresses</a:t>
            </a:r>
            <a:r>
              <a:rPr lang="en-US" dirty="0"/>
              <a:t> in order to reach a specific device</a:t>
            </a:r>
          </a:p>
          <a:p>
            <a:r>
              <a:rPr lang="en-US" dirty="0">
                <a:solidFill>
                  <a:srgbClr val="FF0000"/>
                </a:solidFill>
              </a:rPr>
              <a:t>Encryption</a:t>
            </a:r>
            <a:r>
              <a:rPr lang="en-US" dirty="0"/>
              <a:t> helps us secure data transmissions between devices</a:t>
            </a:r>
          </a:p>
        </p:txBody>
      </p:sp>
      <p:sp>
        <p:nvSpPr>
          <p:cNvPr id="4" name="Slide Number Placeholder 3"/>
          <p:cNvSpPr>
            <a:spLocks noGrp="1"/>
          </p:cNvSpPr>
          <p:nvPr>
            <p:ph type="sldNum" sz="quarter" idx="10"/>
          </p:nvPr>
        </p:nvSpPr>
        <p:spPr/>
        <p:txBody>
          <a:bodyPr/>
          <a:lstStyle/>
          <a:p>
            <a:fld id="{B33B70AA-F8E5-4A91-98A9-9375775EC2AC}" type="slidenum">
              <a:rPr lang="en-US" smtClean="0"/>
              <a:t>36</a:t>
            </a:fld>
            <a:endParaRPr lang="en-US"/>
          </a:p>
        </p:txBody>
      </p:sp>
    </p:spTree>
    <p:extLst>
      <p:ext uri="{BB962C8B-B14F-4D97-AF65-F5344CB8AC3E}">
        <p14:creationId xmlns:p14="http://schemas.microsoft.com/office/powerpoint/2010/main" val="363587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Channels</a:t>
            </a:r>
          </a:p>
        </p:txBody>
      </p:sp>
      <p:sp>
        <p:nvSpPr>
          <p:cNvPr id="3" name="Content Placeholder 2"/>
          <p:cNvSpPr>
            <a:spLocks noGrp="1"/>
          </p:cNvSpPr>
          <p:nvPr>
            <p:ph idx="1"/>
          </p:nvPr>
        </p:nvSpPr>
        <p:spPr/>
        <p:txBody>
          <a:bodyPr/>
          <a:lstStyle/>
          <a:p>
            <a:r>
              <a:rPr lang="en-US" dirty="0"/>
              <a:t>We often transmit sequences of bits between computers – why?</a:t>
            </a:r>
          </a:p>
          <a:p>
            <a:pPr lvl="1"/>
            <a:r>
              <a:rPr lang="en-US" dirty="0"/>
              <a:t>Only capability we need because of binary encoding!</a:t>
            </a:r>
          </a:p>
          <a:p>
            <a:pPr lvl="1"/>
            <a:r>
              <a:rPr lang="en-US" dirty="0"/>
              <a:t>Via </a:t>
            </a:r>
            <a:r>
              <a:rPr lang="en-US" i="1" dirty="0"/>
              <a:t>wire</a:t>
            </a:r>
            <a:r>
              <a:rPr lang="en-US" dirty="0"/>
              <a:t>:  Ethernet</a:t>
            </a:r>
          </a:p>
          <a:p>
            <a:pPr lvl="1"/>
            <a:r>
              <a:rPr lang="en-US" dirty="0"/>
              <a:t>Via </a:t>
            </a:r>
            <a:r>
              <a:rPr lang="en-US" i="1" dirty="0"/>
              <a:t>wireless</a:t>
            </a:r>
            <a:r>
              <a:rPr lang="en-US" dirty="0"/>
              <a:t>:  Wi-Fi, 3G/4G/5G, Bluetooth</a:t>
            </a:r>
          </a:p>
          <a:p>
            <a:pPr lvl="2"/>
            <a:endParaRPr lang="en-US" dirty="0"/>
          </a:p>
          <a:p>
            <a:r>
              <a:rPr lang="en-US" dirty="0"/>
              <a:t>A </a:t>
            </a:r>
            <a:r>
              <a:rPr lang="en-US" dirty="0">
                <a:solidFill>
                  <a:srgbClr val="FF0000"/>
                </a:solidFill>
              </a:rPr>
              <a:t>network</a:t>
            </a:r>
            <a:r>
              <a:rPr lang="en-US" dirty="0"/>
              <a:t> is a group of computing devices connected together, either by wire or wirelessly</a:t>
            </a:r>
          </a:p>
        </p:txBody>
      </p:sp>
      <p:sp>
        <p:nvSpPr>
          <p:cNvPr id="8" name="Slide Number Placeholder 7"/>
          <p:cNvSpPr>
            <a:spLocks noGrp="1"/>
          </p:cNvSpPr>
          <p:nvPr>
            <p:ph type="sldNum" sz="quarter" idx="10"/>
          </p:nvPr>
        </p:nvSpPr>
        <p:spPr/>
        <p:txBody>
          <a:bodyPr/>
          <a:lstStyle/>
          <a:p>
            <a:fld id="{B33B70AA-F8E5-4A91-98A9-9375775EC2AC}" type="slidenum">
              <a:rPr lang="en-US" smtClean="0"/>
              <a:t>4</a:t>
            </a:fld>
            <a:endParaRPr lang="en-US"/>
          </a:p>
        </p:txBody>
      </p:sp>
      <p:grpSp>
        <p:nvGrpSpPr>
          <p:cNvPr id="4" name="Group 3"/>
          <p:cNvGrpSpPr/>
          <p:nvPr/>
        </p:nvGrpSpPr>
        <p:grpSpPr>
          <a:xfrm>
            <a:off x="2935224" y="5120640"/>
            <a:ext cx="3273552" cy="1143832"/>
            <a:chOff x="1792224" y="3760353"/>
            <a:chExt cx="3273552" cy="1143832"/>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49" t="7143" r="6749" b="7143"/>
            <a:stretch/>
          </p:blipFill>
          <p:spPr>
            <a:xfrm>
              <a:off x="1792224" y="3760353"/>
              <a:ext cx="731520" cy="114383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749" t="7143" r="6749" b="7143"/>
            <a:stretch/>
          </p:blipFill>
          <p:spPr>
            <a:xfrm>
              <a:off x="4334256" y="3760353"/>
              <a:ext cx="731520" cy="1143832"/>
            </a:xfrm>
            <a:prstGeom prst="rect">
              <a:avLst/>
            </a:prstGeom>
          </p:spPr>
        </p:pic>
        <p:cxnSp>
          <p:nvCxnSpPr>
            <p:cNvPr id="7" name="Shape 51"/>
            <p:cNvCxnSpPr/>
            <p:nvPr/>
          </p:nvCxnSpPr>
          <p:spPr>
            <a:xfrm>
              <a:off x="2743200" y="4332269"/>
              <a:ext cx="1371600" cy="0"/>
            </a:xfrm>
            <a:prstGeom prst="straightConnector1">
              <a:avLst/>
            </a:prstGeom>
            <a:noFill/>
            <a:ln w="38100" cap="flat" cmpd="sng">
              <a:solidFill>
                <a:srgbClr val="4B2A85"/>
              </a:solidFill>
              <a:prstDash val="solid"/>
              <a:round/>
              <a:headEnd type="arrow" w="med" len="med"/>
              <a:tailEnd type="arrow" w="med" len="med"/>
            </a:ln>
          </p:spPr>
        </p:cxnSp>
      </p:grpSp>
      <mc:AlternateContent xmlns:mc="http://schemas.openxmlformats.org/markup-compatibility/2006" xmlns:p14="http://schemas.microsoft.com/office/powerpoint/2010/main">
        <mc:Choice Requires="p14">
          <p:contentPart p14:bwMode="auto" r:id="rId4">
            <p14:nvContentPartPr>
              <p14:cNvPr id="44" name="Ink 46">
                <a:extLst>
                  <a:ext uri="{FF2B5EF4-FFF2-40B4-BE49-F238E27FC236}">
                    <a16:creationId xmlns:a16="http://schemas.microsoft.com/office/drawing/2014/main" id="{3F78E8C9-F7EC-7A4D-963D-8CB0F91F12A8}"/>
                  </a:ext>
                </a:extLst>
              </p14:cNvPr>
              <p14:cNvContentPartPr/>
              <p14:nvPr/>
            </p14:nvContentPartPr>
            <p14:xfrm>
              <a:off x="6881022" y="1864367"/>
              <a:ext cx="1016280" cy="323640"/>
            </p14:xfrm>
          </p:contentPart>
        </mc:Choice>
        <mc:Fallback xmlns="">
          <p:pic>
            <p:nvPicPr>
              <p:cNvPr id="44" name="Ink 46">
                <a:extLst>
                  <a:ext uri="{FF2B5EF4-FFF2-40B4-BE49-F238E27FC236}">
                    <a16:creationId xmlns:a16="http://schemas.microsoft.com/office/drawing/2014/main" id="{3F78E8C9-F7EC-7A4D-963D-8CB0F91F12A8}"/>
                  </a:ext>
                </a:extLst>
              </p:cNvPr>
              <p:cNvPicPr/>
              <p:nvPr/>
            </p:nvPicPr>
            <p:blipFill>
              <a:blip r:embed="rId5"/>
              <a:stretch>
                <a:fillRect/>
              </a:stretch>
            </p:blipFill>
            <p:spPr>
              <a:xfrm>
                <a:off x="6865542" y="1849247"/>
                <a:ext cx="10468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5" name="Ink 47">
                <a:extLst>
                  <a:ext uri="{FF2B5EF4-FFF2-40B4-BE49-F238E27FC236}">
                    <a16:creationId xmlns:a16="http://schemas.microsoft.com/office/drawing/2014/main" id="{8CCA2422-B67D-8E40-A20D-03FF1163AF2F}"/>
                  </a:ext>
                </a:extLst>
              </p14:cNvPr>
              <p14:cNvContentPartPr/>
              <p14:nvPr/>
            </p14:nvContentPartPr>
            <p14:xfrm>
              <a:off x="5576382" y="1919447"/>
              <a:ext cx="1137600" cy="349560"/>
            </p14:xfrm>
          </p:contentPart>
        </mc:Choice>
        <mc:Fallback xmlns="">
          <p:pic>
            <p:nvPicPr>
              <p:cNvPr id="45" name="Ink 47">
                <a:extLst>
                  <a:ext uri="{FF2B5EF4-FFF2-40B4-BE49-F238E27FC236}">
                    <a16:creationId xmlns:a16="http://schemas.microsoft.com/office/drawing/2014/main" id="{8CCA2422-B67D-8E40-A20D-03FF1163AF2F}"/>
                  </a:ext>
                </a:extLst>
              </p:cNvPr>
              <p:cNvPicPr/>
              <p:nvPr/>
            </p:nvPicPr>
            <p:blipFill>
              <a:blip r:embed="rId7"/>
              <a:stretch>
                <a:fillRect/>
              </a:stretch>
            </p:blipFill>
            <p:spPr>
              <a:xfrm>
                <a:off x="5560902" y="1904311"/>
                <a:ext cx="1168200" cy="38019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Ink 48">
                <a:extLst>
                  <a:ext uri="{FF2B5EF4-FFF2-40B4-BE49-F238E27FC236}">
                    <a16:creationId xmlns:a16="http://schemas.microsoft.com/office/drawing/2014/main" id="{A28990BE-D906-B247-B8DE-E8A61E2FEB40}"/>
                  </a:ext>
                </a:extLst>
              </p14:cNvPr>
              <p14:cNvContentPartPr/>
              <p14:nvPr/>
            </p14:nvContentPartPr>
            <p14:xfrm>
              <a:off x="3723102" y="1933847"/>
              <a:ext cx="1674360" cy="225360"/>
            </p14:xfrm>
          </p:contentPart>
        </mc:Choice>
        <mc:Fallback xmlns="">
          <p:pic>
            <p:nvPicPr>
              <p:cNvPr id="46" name="Ink 48">
                <a:extLst>
                  <a:ext uri="{FF2B5EF4-FFF2-40B4-BE49-F238E27FC236}">
                    <a16:creationId xmlns:a16="http://schemas.microsoft.com/office/drawing/2014/main" id="{A28990BE-D906-B247-B8DE-E8A61E2FEB40}"/>
                  </a:ext>
                </a:extLst>
              </p:cNvPr>
              <p:cNvPicPr/>
              <p:nvPr/>
            </p:nvPicPr>
            <p:blipFill>
              <a:blip r:embed="rId9"/>
              <a:stretch>
                <a:fillRect/>
              </a:stretch>
            </p:blipFill>
            <p:spPr>
              <a:xfrm>
                <a:off x="3707982" y="1918367"/>
                <a:ext cx="1704960" cy="255960"/>
              </a:xfrm>
              <a:prstGeom prst="rect">
                <a:avLst/>
              </a:prstGeom>
            </p:spPr>
          </p:pic>
        </mc:Fallback>
      </mc:AlternateContent>
    </p:spTree>
    <p:extLst>
      <p:ext uri="{BB962C8B-B14F-4D97-AF65-F5344CB8AC3E}">
        <p14:creationId xmlns:p14="http://schemas.microsoft.com/office/powerpoint/2010/main" val="71162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Model for Networks</a:t>
            </a:r>
          </a:p>
        </p:txBody>
      </p:sp>
      <p:sp>
        <p:nvSpPr>
          <p:cNvPr id="3" name="Content Placeholder 2"/>
          <p:cNvSpPr>
            <a:spLocks noGrp="1"/>
          </p:cNvSpPr>
          <p:nvPr>
            <p:ph idx="1"/>
          </p:nvPr>
        </p:nvSpPr>
        <p:spPr/>
        <p:txBody>
          <a:bodyPr/>
          <a:lstStyle/>
          <a:p>
            <a:r>
              <a:rPr lang="en-US" dirty="0"/>
              <a:t>One way to represent computer networks is a </a:t>
            </a:r>
            <a:r>
              <a:rPr lang="en-US" b="1" dirty="0"/>
              <a:t>graph</a:t>
            </a:r>
            <a:endParaRPr lang="en-US" dirty="0"/>
          </a:p>
          <a:p>
            <a:pPr lvl="1"/>
            <a:r>
              <a:rPr lang="en-US" dirty="0"/>
              <a:t>Each </a:t>
            </a:r>
            <a:r>
              <a:rPr lang="en-US" b="1" dirty="0"/>
              <a:t>node</a:t>
            </a:r>
            <a:r>
              <a:rPr lang="en-US" i="1" dirty="0"/>
              <a:t> </a:t>
            </a:r>
            <a:r>
              <a:rPr lang="en-US" dirty="0"/>
              <a:t>represents one machine on the network</a:t>
            </a:r>
          </a:p>
          <a:p>
            <a:pPr lvl="1"/>
            <a:r>
              <a:rPr lang="en-US" dirty="0"/>
              <a:t>Each </a:t>
            </a:r>
            <a:r>
              <a:rPr lang="en-US" b="1" dirty="0"/>
              <a:t>edge</a:t>
            </a:r>
            <a:r>
              <a:rPr lang="en-US" dirty="0"/>
              <a:t> represents a connection between two machines</a:t>
            </a:r>
          </a:p>
          <a:p>
            <a:pPr lvl="2"/>
            <a:endParaRPr lang="en-US" dirty="0"/>
          </a:p>
          <a:p>
            <a:endParaRPr lang="en-US" dirty="0"/>
          </a:p>
          <a:p>
            <a:r>
              <a:rPr lang="en-US" dirty="0"/>
              <a:t>Below is a network with just two computers</a:t>
            </a:r>
          </a:p>
          <a:p>
            <a:pPr lvl="1"/>
            <a:r>
              <a:rPr lang="en-US" dirty="0"/>
              <a:t>2 nodes, and 1 edge</a:t>
            </a:r>
          </a:p>
        </p:txBody>
      </p:sp>
      <p:sp>
        <p:nvSpPr>
          <p:cNvPr id="8" name="Slide Number Placeholder 7"/>
          <p:cNvSpPr>
            <a:spLocks noGrp="1"/>
          </p:cNvSpPr>
          <p:nvPr>
            <p:ph type="sldNum" sz="quarter" idx="10"/>
          </p:nvPr>
        </p:nvSpPr>
        <p:spPr/>
        <p:txBody>
          <a:bodyPr/>
          <a:lstStyle/>
          <a:p>
            <a:fld id="{B33B70AA-F8E5-4A91-98A9-9375775EC2AC}" type="slidenum">
              <a:rPr lang="en-US" smtClean="0"/>
              <a:t>5</a:t>
            </a:fld>
            <a:endParaRPr lang="en-US"/>
          </a:p>
        </p:txBody>
      </p:sp>
      <p:grpSp>
        <p:nvGrpSpPr>
          <p:cNvPr id="4" name="Group 3"/>
          <p:cNvGrpSpPr/>
          <p:nvPr/>
        </p:nvGrpSpPr>
        <p:grpSpPr>
          <a:xfrm>
            <a:off x="2935224" y="5120640"/>
            <a:ext cx="3273552" cy="1143832"/>
            <a:chOff x="1792224" y="3760353"/>
            <a:chExt cx="3273552" cy="1143832"/>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49" t="7143" r="6749" b="7143"/>
            <a:stretch/>
          </p:blipFill>
          <p:spPr>
            <a:xfrm>
              <a:off x="1792224" y="3760353"/>
              <a:ext cx="731520" cy="114383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749" t="7143" r="6749" b="7143"/>
            <a:stretch/>
          </p:blipFill>
          <p:spPr>
            <a:xfrm>
              <a:off x="4334256" y="3760353"/>
              <a:ext cx="731520" cy="1143832"/>
            </a:xfrm>
            <a:prstGeom prst="rect">
              <a:avLst/>
            </a:prstGeom>
          </p:spPr>
        </p:pic>
        <p:cxnSp>
          <p:nvCxnSpPr>
            <p:cNvPr id="7" name="Shape 51"/>
            <p:cNvCxnSpPr/>
            <p:nvPr/>
          </p:nvCxnSpPr>
          <p:spPr>
            <a:xfrm>
              <a:off x="2743200" y="4332269"/>
              <a:ext cx="1371600" cy="0"/>
            </a:xfrm>
            <a:prstGeom prst="straightConnector1">
              <a:avLst/>
            </a:prstGeom>
            <a:noFill/>
            <a:ln w="38100" cap="flat" cmpd="sng">
              <a:solidFill>
                <a:srgbClr val="4B2A85"/>
              </a:solidFill>
              <a:prstDash val="solid"/>
              <a:round/>
              <a:headEnd type="arrow" w="med" len="med"/>
              <a:tailEnd type="arrow" w="med" len="med"/>
            </a:ln>
          </p:spPr>
        </p:cxnSp>
      </p:grpSp>
      <p:sp>
        <p:nvSpPr>
          <p:cNvPr id="9" name="TextBox 8">
            <a:extLst>
              <a:ext uri="{FF2B5EF4-FFF2-40B4-BE49-F238E27FC236}">
                <a16:creationId xmlns:a16="http://schemas.microsoft.com/office/drawing/2014/main" id="{1021F9EC-6526-3645-A133-498A2B4AF9A8}"/>
              </a:ext>
            </a:extLst>
          </p:cNvPr>
          <p:cNvSpPr txBox="1"/>
          <p:nvPr/>
        </p:nvSpPr>
        <p:spPr>
          <a:xfrm>
            <a:off x="4253098" y="5692556"/>
            <a:ext cx="637803" cy="369332"/>
          </a:xfrm>
          <a:prstGeom prst="rect">
            <a:avLst/>
          </a:prstGeom>
          <a:noFill/>
        </p:spPr>
        <p:txBody>
          <a:bodyPr wrap="none" rtlCol="0">
            <a:spAutoFit/>
          </a:bodyPr>
          <a:lstStyle/>
          <a:p>
            <a:r>
              <a:rPr lang="en-US" dirty="0">
                <a:latin typeface="Calibri" pitchFamily="34" charset="0"/>
              </a:rPr>
              <a:t>Edge</a:t>
            </a:r>
          </a:p>
        </p:txBody>
      </p:sp>
      <p:sp>
        <p:nvSpPr>
          <p:cNvPr id="10" name="TextBox 9">
            <a:extLst>
              <a:ext uri="{FF2B5EF4-FFF2-40B4-BE49-F238E27FC236}">
                <a16:creationId xmlns:a16="http://schemas.microsoft.com/office/drawing/2014/main" id="{7F897F41-897D-BC44-AFC0-B7760673194C}"/>
              </a:ext>
            </a:extLst>
          </p:cNvPr>
          <p:cNvSpPr txBox="1"/>
          <p:nvPr/>
        </p:nvSpPr>
        <p:spPr>
          <a:xfrm>
            <a:off x="2288126" y="5519954"/>
            <a:ext cx="692818" cy="369332"/>
          </a:xfrm>
          <a:prstGeom prst="rect">
            <a:avLst/>
          </a:prstGeom>
          <a:noFill/>
        </p:spPr>
        <p:txBody>
          <a:bodyPr wrap="none" rtlCol="0">
            <a:spAutoFit/>
          </a:bodyPr>
          <a:lstStyle/>
          <a:p>
            <a:r>
              <a:rPr lang="en-US" dirty="0">
                <a:latin typeface="Calibri" pitchFamily="34" charset="0"/>
              </a:rPr>
              <a:t>Node</a:t>
            </a:r>
          </a:p>
        </p:txBody>
      </p:sp>
      <p:sp>
        <p:nvSpPr>
          <p:cNvPr id="11" name="TextBox 10">
            <a:extLst>
              <a:ext uri="{FF2B5EF4-FFF2-40B4-BE49-F238E27FC236}">
                <a16:creationId xmlns:a16="http://schemas.microsoft.com/office/drawing/2014/main" id="{18B02480-FEC9-F348-B19E-D306ED6108BF}"/>
              </a:ext>
            </a:extLst>
          </p:cNvPr>
          <p:cNvSpPr txBox="1"/>
          <p:nvPr/>
        </p:nvSpPr>
        <p:spPr>
          <a:xfrm>
            <a:off x="6188503" y="5524840"/>
            <a:ext cx="692818" cy="369332"/>
          </a:xfrm>
          <a:prstGeom prst="rect">
            <a:avLst/>
          </a:prstGeom>
          <a:noFill/>
        </p:spPr>
        <p:txBody>
          <a:bodyPr wrap="none" rtlCol="0">
            <a:spAutoFit/>
          </a:bodyPr>
          <a:lstStyle/>
          <a:p>
            <a:r>
              <a:rPr lang="en-US" dirty="0">
                <a:latin typeface="Calibri" pitchFamily="34" charset="0"/>
              </a:rPr>
              <a:t>Node</a:t>
            </a:r>
          </a:p>
        </p:txBody>
      </p:sp>
      <mc:AlternateContent xmlns:mc="http://schemas.openxmlformats.org/markup-compatibility/2006" xmlns:p14="http://schemas.microsoft.com/office/powerpoint/2010/main">
        <mc:Choice Requires="p14">
          <p:contentPart p14:bwMode="auto" r:id="rId4">
            <p14:nvContentPartPr>
              <p14:cNvPr id="18" name="Ink 18">
                <a:extLst>
                  <a:ext uri="{FF2B5EF4-FFF2-40B4-BE49-F238E27FC236}">
                    <a16:creationId xmlns:a16="http://schemas.microsoft.com/office/drawing/2014/main" id="{CFF42704-8CFE-0B42-875C-E48247DAAE11}"/>
                  </a:ext>
                </a:extLst>
              </p14:cNvPr>
              <p14:cNvContentPartPr/>
              <p14:nvPr/>
            </p14:nvContentPartPr>
            <p14:xfrm>
              <a:off x="7579422" y="2866247"/>
              <a:ext cx="918360" cy="545040"/>
            </p14:xfrm>
          </p:contentPart>
        </mc:Choice>
        <mc:Fallback xmlns="">
          <p:pic>
            <p:nvPicPr>
              <p:cNvPr id="18" name="Ink 18">
                <a:extLst>
                  <a:ext uri="{FF2B5EF4-FFF2-40B4-BE49-F238E27FC236}">
                    <a16:creationId xmlns:a16="http://schemas.microsoft.com/office/drawing/2014/main" id="{CFF42704-8CFE-0B42-875C-E48247DAAE11}"/>
                  </a:ext>
                </a:extLst>
              </p:cNvPr>
              <p:cNvPicPr/>
              <p:nvPr/>
            </p:nvPicPr>
            <p:blipFill>
              <a:blip r:embed="rId5"/>
              <a:stretch>
                <a:fillRect/>
              </a:stretch>
            </p:blipFill>
            <p:spPr>
              <a:xfrm>
                <a:off x="7564302" y="2851127"/>
                <a:ext cx="94860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FC71A417-BA80-474B-A82B-A33106D412CB}"/>
                  </a:ext>
                </a:extLst>
              </p14:cNvPr>
              <p14:cNvContentPartPr/>
              <p14:nvPr/>
            </p14:nvContentPartPr>
            <p14:xfrm>
              <a:off x="7499142" y="3226607"/>
              <a:ext cx="1165320" cy="29160"/>
            </p14:xfrm>
          </p:contentPart>
        </mc:Choice>
        <mc:Fallback xmlns="">
          <p:pic>
            <p:nvPicPr>
              <p:cNvPr id="20" name="Ink 19">
                <a:extLst>
                  <a:ext uri="{FF2B5EF4-FFF2-40B4-BE49-F238E27FC236}">
                    <a16:creationId xmlns:a16="http://schemas.microsoft.com/office/drawing/2014/main" id="{FC71A417-BA80-474B-A82B-A33106D412CB}"/>
                  </a:ext>
                </a:extLst>
              </p:cNvPr>
              <p:cNvPicPr/>
              <p:nvPr/>
            </p:nvPicPr>
            <p:blipFill>
              <a:blip r:embed="rId7"/>
              <a:stretch>
                <a:fillRect/>
              </a:stretch>
            </p:blipFill>
            <p:spPr>
              <a:xfrm>
                <a:off x="7484022" y="3211487"/>
                <a:ext cx="1195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6">
                <a:extLst>
                  <a:ext uri="{FF2B5EF4-FFF2-40B4-BE49-F238E27FC236}">
                    <a16:creationId xmlns:a16="http://schemas.microsoft.com/office/drawing/2014/main" id="{5451AF9D-2ABA-E64B-B244-386BFF9E8918}"/>
                  </a:ext>
                </a:extLst>
              </p14:cNvPr>
              <p14:cNvContentPartPr/>
              <p14:nvPr/>
            </p14:nvContentPartPr>
            <p14:xfrm>
              <a:off x="7486902" y="3642407"/>
              <a:ext cx="1224360" cy="1143360"/>
            </p14:xfrm>
          </p:contentPart>
        </mc:Choice>
        <mc:Fallback xmlns="">
          <p:pic>
            <p:nvPicPr>
              <p:cNvPr id="26" name="Ink 26">
                <a:extLst>
                  <a:ext uri="{FF2B5EF4-FFF2-40B4-BE49-F238E27FC236}">
                    <a16:creationId xmlns:a16="http://schemas.microsoft.com/office/drawing/2014/main" id="{5451AF9D-2ABA-E64B-B244-386BFF9E8918}"/>
                  </a:ext>
                </a:extLst>
              </p:cNvPr>
              <p:cNvPicPr/>
              <p:nvPr/>
            </p:nvPicPr>
            <p:blipFill>
              <a:blip r:embed="rId9"/>
              <a:stretch>
                <a:fillRect/>
              </a:stretch>
            </p:blipFill>
            <p:spPr>
              <a:xfrm>
                <a:off x="7471778" y="3627287"/>
                <a:ext cx="1254969" cy="117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Ink 32">
                <a:extLst>
                  <a:ext uri="{FF2B5EF4-FFF2-40B4-BE49-F238E27FC236}">
                    <a16:creationId xmlns:a16="http://schemas.microsoft.com/office/drawing/2014/main" id="{3F61ACE5-2F54-E049-BB2D-431A2344CC96}"/>
                  </a:ext>
                </a:extLst>
              </p14:cNvPr>
              <p14:cNvContentPartPr/>
              <p14:nvPr/>
            </p14:nvContentPartPr>
            <p14:xfrm>
              <a:off x="7290702" y="4819967"/>
              <a:ext cx="560520" cy="191160"/>
            </p14:xfrm>
          </p:contentPart>
        </mc:Choice>
        <mc:Fallback xmlns="">
          <p:pic>
            <p:nvPicPr>
              <p:cNvPr id="32" name="Ink 32">
                <a:extLst>
                  <a:ext uri="{FF2B5EF4-FFF2-40B4-BE49-F238E27FC236}">
                    <a16:creationId xmlns:a16="http://schemas.microsoft.com/office/drawing/2014/main" id="{3F61ACE5-2F54-E049-BB2D-431A2344CC96}"/>
                  </a:ext>
                </a:extLst>
              </p:cNvPr>
              <p:cNvPicPr/>
              <p:nvPr/>
            </p:nvPicPr>
            <p:blipFill>
              <a:blip r:embed="rId11"/>
              <a:stretch>
                <a:fillRect/>
              </a:stretch>
            </p:blipFill>
            <p:spPr>
              <a:xfrm>
                <a:off x="7275572" y="4804818"/>
                <a:ext cx="591140" cy="22181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8">
                <a:extLst>
                  <a:ext uri="{FF2B5EF4-FFF2-40B4-BE49-F238E27FC236}">
                    <a16:creationId xmlns:a16="http://schemas.microsoft.com/office/drawing/2014/main" id="{47B10D9A-A638-E441-A8EF-EC7904317908}"/>
                  </a:ext>
                </a:extLst>
              </p14:cNvPr>
              <p14:cNvContentPartPr/>
              <p14:nvPr/>
            </p14:nvContentPartPr>
            <p14:xfrm>
              <a:off x="8427942" y="3922127"/>
              <a:ext cx="577800" cy="384480"/>
            </p14:xfrm>
          </p:contentPart>
        </mc:Choice>
        <mc:Fallback xmlns="">
          <p:pic>
            <p:nvPicPr>
              <p:cNvPr id="38" name="Ink 38">
                <a:extLst>
                  <a:ext uri="{FF2B5EF4-FFF2-40B4-BE49-F238E27FC236}">
                    <a16:creationId xmlns:a16="http://schemas.microsoft.com/office/drawing/2014/main" id="{47B10D9A-A638-E441-A8EF-EC7904317908}"/>
                  </a:ext>
                </a:extLst>
              </p:cNvPr>
              <p:cNvPicPr/>
              <p:nvPr/>
            </p:nvPicPr>
            <p:blipFill>
              <a:blip r:embed="rId13"/>
              <a:stretch>
                <a:fillRect/>
              </a:stretch>
            </p:blipFill>
            <p:spPr>
              <a:xfrm>
                <a:off x="8412822" y="3906647"/>
                <a:ext cx="608040" cy="415080"/>
              </a:xfrm>
              <a:prstGeom prst="rect">
                <a:avLst/>
              </a:prstGeom>
            </p:spPr>
          </p:pic>
        </mc:Fallback>
      </mc:AlternateContent>
    </p:spTree>
    <p:extLst>
      <p:ext uri="{BB962C8B-B14F-4D97-AF65-F5344CB8AC3E}">
        <p14:creationId xmlns:p14="http://schemas.microsoft.com/office/powerpoint/2010/main" val="302984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Home Network</a:t>
            </a:r>
          </a:p>
        </p:txBody>
      </p:sp>
      <p:sp>
        <p:nvSpPr>
          <p:cNvPr id="3" name="Content Placeholder 2"/>
          <p:cNvSpPr>
            <a:spLocks noGrp="1"/>
          </p:cNvSpPr>
          <p:nvPr>
            <p:ph idx="1"/>
          </p:nvPr>
        </p:nvSpPr>
        <p:spPr/>
        <p:txBody>
          <a:bodyPr/>
          <a:lstStyle/>
          <a:p>
            <a:r>
              <a:rPr lang="en-US" dirty="0"/>
              <a:t>The network at my house: 7 nodes, 6 edges</a:t>
            </a:r>
          </a:p>
          <a:p>
            <a:pPr lvl="1"/>
            <a:r>
              <a:rPr lang="en-US" dirty="0"/>
              <a:t>Not counting the outside world</a:t>
            </a:r>
          </a:p>
        </p:txBody>
      </p:sp>
      <p:sp>
        <p:nvSpPr>
          <p:cNvPr id="4" name="Slide Number Placeholder 3"/>
          <p:cNvSpPr>
            <a:spLocks noGrp="1"/>
          </p:cNvSpPr>
          <p:nvPr>
            <p:ph type="sldNum" sz="quarter" idx="10"/>
          </p:nvPr>
        </p:nvSpPr>
        <p:spPr/>
        <p:txBody>
          <a:bodyPr/>
          <a:lstStyle/>
          <a:p>
            <a:fld id="{B33B70AA-F8E5-4A91-98A9-9375775EC2AC}" type="slidenum">
              <a:rPr lang="en-US" smtClean="0"/>
              <a:t>6</a:t>
            </a:fld>
            <a:endParaRPr lang="en-US"/>
          </a:p>
        </p:txBody>
      </p:sp>
      <p:grpSp>
        <p:nvGrpSpPr>
          <p:cNvPr id="23" name="Group 22"/>
          <p:cNvGrpSpPr>
            <a:grpSpLocks noChangeAspect="1"/>
          </p:cNvGrpSpPr>
          <p:nvPr/>
        </p:nvGrpSpPr>
        <p:grpSpPr>
          <a:xfrm>
            <a:off x="365760" y="2468880"/>
            <a:ext cx="8168639" cy="4166759"/>
            <a:chOff x="514680" y="1754735"/>
            <a:chExt cx="7738711" cy="394745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80" y="3636031"/>
              <a:ext cx="1175958" cy="185563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3147" y="1754735"/>
              <a:ext cx="1292261" cy="1175958"/>
            </a:xfrm>
            <a:prstGeom prst="rect">
              <a:avLst/>
            </a:prstGeom>
          </p:spPr>
        </p:pic>
        <p:cxnSp>
          <p:nvCxnSpPr>
            <p:cNvPr id="13" name="Shape 51"/>
            <p:cNvCxnSpPr/>
            <p:nvPr/>
          </p:nvCxnSpPr>
          <p:spPr>
            <a:xfrm rot="19920000">
              <a:off x="5351574" y="3740460"/>
              <a:ext cx="1411149" cy="0"/>
            </a:xfrm>
            <a:prstGeom prst="straightConnector1">
              <a:avLst/>
            </a:prstGeom>
            <a:noFill/>
            <a:ln w="38100" cap="flat" cmpd="sng">
              <a:solidFill>
                <a:srgbClr val="4B2A85"/>
              </a:solidFill>
              <a:prstDash val="solid"/>
              <a:round/>
              <a:headEnd type="arrow" w="med" len="med"/>
              <a:tailEnd type="arrow" w="med" len="med"/>
            </a:ln>
          </p:spPr>
        </p:cxnSp>
        <p:cxnSp>
          <p:nvCxnSpPr>
            <p:cNvPr id="14" name="Shape 51"/>
            <p:cNvCxnSpPr>
              <a:cxnSpLocks/>
            </p:cNvCxnSpPr>
            <p:nvPr/>
          </p:nvCxnSpPr>
          <p:spPr>
            <a:xfrm>
              <a:off x="4560178" y="3002967"/>
              <a:ext cx="173916" cy="976278"/>
            </a:xfrm>
            <a:prstGeom prst="straightConnector1">
              <a:avLst/>
            </a:prstGeom>
            <a:noFill/>
            <a:ln w="38100" cap="flat" cmpd="sng">
              <a:solidFill>
                <a:srgbClr val="4B2A85"/>
              </a:solidFill>
              <a:prstDash val="solid"/>
              <a:round/>
              <a:headEnd type="arrow" w="med" len="med"/>
              <a:tailEnd type="arrow" w="med" len="med"/>
            </a:ln>
          </p:spPr>
        </p:cxnSp>
        <p:cxnSp>
          <p:nvCxnSpPr>
            <p:cNvPr id="15" name="Shape 51"/>
            <p:cNvCxnSpPr/>
            <p:nvPr/>
          </p:nvCxnSpPr>
          <p:spPr>
            <a:xfrm rot="20280000">
              <a:off x="3209375" y="4838868"/>
              <a:ext cx="999564" cy="0"/>
            </a:xfrm>
            <a:prstGeom prst="straightConnector1">
              <a:avLst/>
            </a:prstGeom>
            <a:noFill/>
            <a:ln w="38100" cap="flat" cmpd="sng">
              <a:solidFill>
                <a:srgbClr val="4B2A85"/>
              </a:solidFill>
              <a:prstDash val="solid"/>
              <a:round/>
              <a:headEnd type="arrow" w="med" len="med"/>
              <a:tailEnd type="arrow" w="med" len="med"/>
            </a:ln>
          </p:spPr>
        </p:cxnSp>
        <p:cxnSp>
          <p:nvCxnSpPr>
            <p:cNvPr id="16" name="Shape 51"/>
            <p:cNvCxnSpPr>
              <a:cxnSpLocks/>
            </p:cNvCxnSpPr>
            <p:nvPr/>
          </p:nvCxnSpPr>
          <p:spPr>
            <a:xfrm>
              <a:off x="1690638" y="4363980"/>
              <a:ext cx="2418181" cy="0"/>
            </a:xfrm>
            <a:prstGeom prst="straightConnector1">
              <a:avLst/>
            </a:prstGeom>
            <a:noFill/>
            <a:ln w="38100" cap="flat" cmpd="sng">
              <a:solidFill>
                <a:srgbClr val="4B2A85"/>
              </a:solidFill>
              <a:prstDash val="solid"/>
              <a:round/>
              <a:headEnd type="arrow" w="med" len="med"/>
              <a:tailEnd type="arrow" w="med" len="med"/>
            </a:ln>
          </p:spPr>
        </p:cxnSp>
        <p:cxnSp>
          <p:nvCxnSpPr>
            <p:cNvPr id="17" name="Shape 51"/>
            <p:cNvCxnSpPr>
              <a:cxnSpLocks/>
            </p:cNvCxnSpPr>
            <p:nvPr/>
          </p:nvCxnSpPr>
          <p:spPr>
            <a:xfrm>
              <a:off x="2181756" y="3143886"/>
              <a:ext cx="1927063" cy="963675"/>
            </a:xfrm>
            <a:prstGeom prst="straightConnector1">
              <a:avLst/>
            </a:prstGeom>
            <a:noFill/>
            <a:ln w="38100" cap="flat" cmpd="sng">
              <a:solidFill>
                <a:srgbClr val="4B2A85"/>
              </a:solidFill>
              <a:prstDash val="solid"/>
              <a:round/>
              <a:headEnd type="arrow" w="med" len="med"/>
              <a:tailEnd type="arrow" w="med" len="med"/>
            </a:ln>
          </p:spPr>
        </p:cxnSp>
        <p:cxnSp>
          <p:nvCxnSpPr>
            <p:cNvPr id="19" name="Shape 51"/>
            <p:cNvCxnSpPr/>
            <p:nvPr/>
          </p:nvCxnSpPr>
          <p:spPr>
            <a:xfrm rot="1200000">
              <a:off x="5491450" y="4759498"/>
              <a:ext cx="940766" cy="0"/>
            </a:xfrm>
            <a:prstGeom prst="straightConnector1">
              <a:avLst/>
            </a:prstGeom>
            <a:noFill/>
            <a:ln w="38100" cap="flat" cmpd="sng">
              <a:solidFill>
                <a:srgbClr val="4B2A85"/>
              </a:solidFill>
              <a:prstDash val="solid"/>
              <a:round/>
              <a:headEnd type="arrow" w="med" len="med"/>
              <a:tailEnd type="arrow" w="med" len="med"/>
            </a:ln>
          </p:spPr>
        </p:cxnSp>
        <p:cxnSp>
          <p:nvCxnSpPr>
            <p:cNvPr id="20" name="Shape 51"/>
            <p:cNvCxnSpPr/>
            <p:nvPr/>
          </p:nvCxnSpPr>
          <p:spPr>
            <a:xfrm>
              <a:off x="7547816" y="5066382"/>
              <a:ext cx="705575" cy="0"/>
            </a:xfrm>
            <a:prstGeom prst="straightConnector1">
              <a:avLst/>
            </a:prstGeom>
            <a:noFill/>
            <a:ln w="38100" cap="flat" cmpd="sng">
              <a:solidFill>
                <a:srgbClr val="FF0000"/>
              </a:solidFill>
              <a:prstDash val="solid"/>
              <a:round/>
              <a:headEnd type="arrow" w="med" len="med"/>
              <a:tailEnd type="none" w="med" len="med"/>
            </a:ln>
          </p:spPr>
        </p:cxn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7221" y="4920379"/>
              <a:ext cx="914400" cy="781812"/>
            </a:xfrm>
            <a:prstGeom prst="rect">
              <a:avLst/>
            </a:prstGeom>
          </p:spPr>
        </p:pic>
      </p:grpSp>
      <p:pic>
        <p:nvPicPr>
          <p:cNvPr id="10" name="Picture 9">
            <a:extLst>
              <a:ext uri="{FF2B5EF4-FFF2-40B4-BE49-F238E27FC236}">
                <a16:creationId xmlns:a16="http://schemas.microsoft.com/office/drawing/2014/main" id="{672C23C8-A09A-304C-83C4-EBC08CA72B7F}"/>
              </a:ext>
            </a:extLst>
          </p:cNvPr>
          <p:cNvPicPr>
            <a:picLocks noChangeAspect="1"/>
          </p:cNvPicPr>
          <p:nvPr/>
        </p:nvPicPr>
        <p:blipFill>
          <a:blip r:embed="rId6"/>
          <a:stretch>
            <a:fillRect/>
          </a:stretch>
        </p:blipFill>
        <p:spPr>
          <a:xfrm>
            <a:off x="687937" y="2351560"/>
            <a:ext cx="2062359" cy="1420736"/>
          </a:xfrm>
          <a:prstGeom prst="rect">
            <a:avLst/>
          </a:prstGeom>
        </p:spPr>
      </p:pic>
      <p:pic>
        <p:nvPicPr>
          <p:cNvPr id="11" name="Picture 10">
            <a:extLst>
              <a:ext uri="{FF2B5EF4-FFF2-40B4-BE49-F238E27FC236}">
                <a16:creationId xmlns:a16="http://schemas.microsoft.com/office/drawing/2014/main" id="{7C972115-8E85-9742-A116-4BA7D4BA1D5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78" b="89778" l="889" r="96889">
                        <a14:foregroundMark x1="7111" y1="55111" x2="889" y2="44889"/>
                        <a14:foregroundMark x1="79111" y1="56000" x2="95111" y2="50667"/>
                        <a14:foregroundMark x1="96000" y1="48889" x2="96889" y2="56000"/>
                      </a14:backgroundRemoval>
                    </a14:imgEffect>
                  </a14:imgLayer>
                </a14:imgProps>
              </a:ext>
            </a:extLst>
          </a:blip>
          <a:stretch>
            <a:fillRect/>
          </a:stretch>
        </p:blipFill>
        <p:spPr>
          <a:xfrm>
            <a:off x="4257957" y="4454692"/>
            <a:ext cx="1498097" cy="1498097"/>
          </a:xfrm>
          <a:prstGeom prst="rect">
            <a:avLst/>
          </a:prstGeom>
        </p:spPr>
      </p:pic>
      <p:pic>
        <p:nvPicPr>
          <p:cNvPr id="26" name="Picture 25">
            <a:extLst>
              <a:ext uri="{FF2B5EF4-FFF2-40B4-BE49-F238E27FC236}">
                <a16:creationId xmlns:a16="http://schemas.microsoft.com/office/drawing/2014/main" id="{3A6F605C-7411-4341-BA34-ABC6F32AFFDA}"/>
              </a:ext>
            </a:extLst>
          </p:cNvPr>
          <p:cNvPicPr>
            <a:picLocks noChangeAspect="1"/>
          </p:cNvPicPr>
          <p:nvPr/>
        </p:nvPicPr>
        <p:blipFill rotWithShape="1">
          <a:blip r:embed="rId9"/>
          <a:srcRect l="22879" r="24761"/>
          <a:stretch/>
        </p:blipFill>
        <p:spPr>
          <a:xfrm>
            <a:off x="6874320" y="5214268"/>
            <a:ext cx="784409" cy="1498097"/>
          </a:xfrm>
          <a:prstGeom prst="rect">
            <a:avLst/>
          </a:prstGeom>
        </p:spPr>
      </p:pic>
      <p:pic>
        <p:nvPicPr>
          <p:cNvPr id="27" name="Picture 26">
            <a:extLst>
              <a:ext uri="{FF2B5EF4-FFF2-40B4-BE49-F238E27FC236}">
                <a16:creationId xmlns:a16="http://schemas.microsoft.com/office/drawing/2014/main" id="{B9B16019-0F50-1C4E-8083-0F7F3A7E0F98}"/>
              </a:ext>
            </a:extLst>
          </p:cNvPr>
          <p:cNvPicPr>
            <a:picLocks noChangeAspect="1"/>
          </p:cNvPicPr>
          <p:nvPr/>
        </p:nvPicPr>
        <p:blipFill>
          <a:blip r:embed="rId10"/>
          <a:stretch>
            <a:fillRect/>
          </a:stretch>
        </p:blipFill>
        <p:spPr>
          <a:xfrm>
            <a:off x="6582105" y="2853677"/>
            <a:ext cx="1663700" cy="1219200"/>
          </a:xfrm>
          <a:prstGeom prst="rect">
            <a:avLst/>
          </a:prstGeom>
        </p:spPr>
      </p:pic>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53FD59D9-53EE-B745-9852-CD80C776BA39}"/>
                  </a:ext>
                </a:extLst>
              </p14:cNvPr>
              <p14:cNvContentPartPr/>
              <p14:nvPr/>
            </p14:nvContentPartPr>
            <p14:xfrm>
              <a:off x="4977360" y="4346280"/>
              <a:ext cx="4059000" cy="1972080"/>
            </p14:xfrm>
          </p:contentPart>
        </mc:Choice>
        <mc:Fallback xmlns="">
          <p:pic>
            <p:nvPicPr>
              <p:cNvPr id="5" name="Ink 4">
                <a:extLst>
                  <a:ext uri="{FF2B5EF4-FFF2-40B4-BE49-F238E27FC236}">
                    <a16:creationId xmlns:a16="http://schemas.microsoft.com/office/drawing/2014/main" id="{53FD59D9-53EE-B745-9852-CD80C776BA39}"/>
                  </a:ext>
                </a:extLst>
              </p:cNvPr>
              <p:cNvPicPr/>
              <p:nvPr/>
            </p:nvPicPr>
            <p:blipFill>
              <a:blip r:embed="rId12"/>
              <a:stretch>
                <a:fillRect/>
              </a:stretch>
            </p:blipFill>
            <p:spPr>
              <a:xfrm>
                <a:off x="4968000" y="4336920"/>
                <a:ext cx="4077720" cy="1990800"/>
              </a:xfrm>
              <a:prstGeom prst="rect">
                <a:avLst/>
              </a:prstGeom>
            </p:spPr>
          </p:pic>
        </mc:Fallback>
      </mc:AlternateContent>
    </p:spTree>
    <p:extLst>
      <p:ext uri="{BB962C8B-B14F-4D97-AF65-F5344CB8AC3E}">
        <p14:creationId xmlns:p14="http://schemas.microsoft.com/office/powerpoint/2010/main" val="138229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a:grpSpLocks noChangeAspect="1"/>
          </p:cNvGrpSpPr>
          <p:nvPr/>
        </p:nvGrpSpPr>
        <p:grpSpPr>
          <a:xfrm>
            <a:off x="365760" y="228600"/>
            <a:ext cx="8412967" cy="5493310"/>
            <a:chOff x="220071" y="0"/>
            <a:chExt cx="6471513" cy="4225623"/>
          </a:xfrm>
        </p:grpSpPr>
        <p:cxnSp>
          <p:nvCxnSpPr>
            <p:cNvPr id="5" name="Shape 51"/>
            <p:cNvCxnSpPr/>
            <p:nvPr/>
          </p:nvCxnSpPr>
          <p:spPr>
            <a:xfrm rot="-5400000">
              <a:off x="2950642" y="457200"/>
              <a:ext cx="914400" cy="0"/>
            </a:xfrm>
            <a:prstGeom prst="straightConnector1">
              <a:avLst/>
            </a:prstGeom>
            <a:noFill/>
            <a:ln w="38100" cap="flat" cmpd="sng">
              <a:solidFill>
                <a:srgbClr val="FF0000"/>
              </a:solidFill>
              <a:prstDash val="solid"/>
              <a:round/>
              <a:headEnd type="arrow" w="med" len="med"/>
              <a:tailEnd type="none" w="med" len="med"/>
            </a:ln>
          </p:spPr>
        </p:cxn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240" y="854377"/>
              <a:ext cx="731520" cy="1154324"/>
            </a:xfrm>
            <a:prstGeom prst="rect">
              <a:avLst/>
            </a:prstGeom>
          </p:spPr>
        </p:pic>
        <p:grpSp>
          <p:nvGrpSpPr>
            <p:cNvPr id="7" name="Group 6"/>
            <p:cNvGrpSpPr/>
            <p:nvPr/>
          </p:nvGrpSpPr>
          <p:grpSpPr>
            <a:xfrm>
              <a:off x="1174432" y="1431539"/>
              <a:ext cx="4509135" cy="1097280"/>
              <a:chOff x="1394460" y="1633670"/>
              <a:chExt cx="4509135" cy="109728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60" y="1633670"/>
                <a:ext cx="1097280" cy="10972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6315" y="1633670"/>
                <a:ext cx="1097280" cy="1097280"/>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8733" y="2896709"/>
              <a:ext cx="731520" cy="73152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7378" y="2595921"/>
              <a:ext cx="355180" cy="73152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899" y="3432931"/>
              <a:ext cx="355180" cy="73152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7054" y="3105432"/>
              <a:ext cx="374904" cy="73152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2975" y="3494103"/>
              <a:ext cx="374904" cy="73152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71" y="2569384"/>
              <a:ext cx="731520" cy="73152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454" y="3483784"/>
              <a:ext cx="731520" cy="73152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9100" y="3433492"/>
              <a:ext cx="355180" cy="73152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6680" y="2916521"/>
              <a:ext cx="374904" cy="731520"/>
            </a:xfrm>
            <a:prstGeom prst="rect">
              <a:avLst/>
            </a:prstGeom>
          </p:spPr>
        </p:pic>
        <p:cxnSp>
          <p:nvCxnSpPr>
            <p:cNvPr id="19" name="Shape 51"/>
            <p:cNvCxnSpPr/>
            <p:nvPr/>
          </p:nvCxnSpPr>
          <p:spPr>
            <a:xfrm rot="-1560000">
              <a:off x="2128089" y="1700615"/>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0" name="Shape 51"/>
            <p:cNvCxnSpPr/>
            <p:nvPr/>
          </p:nvCxnSpPr>
          <p:spPr>
            <a:xfrm rot="1560000" flipH="1">
              <a:off x="3815511" y="1700616"/>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1" name="Shape 51"/>
            <p:cNvCxnSpPr/>
            <p:nvPr/>
          </p:nvCxnSpPr>
          <p:spPr>
            <a:xfrm rot="-1560000">
              <a:off x="807450" y="2418599"/>
              <a:ext cx="640080" cy="0"/>
            </a:xfrm>
            <a:prstGeom prst="straightConnector1">
              <a:avLst/>
            </a:prstGeom>
            <a:noFill/>
            <a:ln w="38100" cap="flat" cmpd="sng">
              <a:solidFill>
                <a:srgbClr val="4B2A85"/>
              </a:solidFill>
              <a:prstDash val="solid"/>
              <a:round/>
              <a:headEnd type="arrow" w="med" len="med"/>
              <a:tailEnd type="arrow" w="med" len="med"/>
            </a:ln>
          </p:spPr>
        </p:cxnSp>
        <p:cxnSp>
          <p:nvCxnSpPr>
            <p:cNvPr id="22" name="Shape 51"/>
            <p:cNvCxnSpPr/>
            <p:nvPr/>
          </p:nvCxnSpPr>
          <p:spPr>
            <a:xfrm rot="-4020000">
              <a:off x="938966" y="2929061"/>
              <a:ext cx="822960" cy="0"/>
            </a:xfrm>
            <a:prstGeom prst="straightConnector1">
              <a:avLst/>
            </a:prstGeom>
            <a:noFill/>
            <a:ln w="38100" cap="flat" cmpd="sng">
              <a:solidFill>
                <a:srgbClr val="4B2A85"/>
              </a:solidFill>
              <a:prstDash val="solid"/>
              <a:round/>
              <a:headEnd type="arrow" w="med" len="med"/>
              <a:tailEnd type="arrow" w="med" len="med"/>
            </a:ln>
          </p:spPr>
        </p:cxnSp>
        <p:cxnSp>
          <p:nvCxnSpPr>
            <p:cNvPr id="23" name="Shape 51"/>
            <p:cNvCxnSpPr/>
            <p:nvPr/>
          </p:nvCxnSpPr>
          <p:spPr>
            <a:xfrm rot="4800000">
              <a:off x="1388618" y="2952463"/>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4" name="Shape 51"/>
            <p:cNvCxnSpPr/>
            <p:nvPr/>
          </p:nvCxnSpPr>
          <p:spPr>
            <a:xfrm rot="2700000">
              <a:off x="1885398" y="2613700"/>
              <a:ext cx="731520" cy="0"/>
            </a:xfrm>
            <a:prstGeom prst="straightConnector1">
              <a:avLst/>
            </a:prstGeom>
            <a:noFill/>
            <a:ln w="38100" cap="flat" cmpd="sng">
              <a:solidFill>
                <a:srgbClr val="4B2A85"/>
              </a:solidFill>
              <a:prstDash val="solid"/>
              <a:round/>
              <a:headEnd type="arrow" w="med" len="med"/>
              <a:tailEnd type="arrow" w="med" len="med"/>
            </a:ln>
          </p:spPr>
        </p:cxnSp>
        <p:cxnSp>
          <p:nvCxnSpPr>
            <p:cNvPr id="25" name="Shape 51"/>
            <p:cNvCxnSpPr/>
            <p:nvPr/>
          </p:nvCxnSpPr>
          <p:spPr>
            <a:xfrm rot="2340000">
              <a:off x="5351769" y="2595920"/>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6" name="Shape 51"/>
            <p:cNvCxnSpPr/>
            <p:nvPr/>
          </p:nvCxnSpPr>
          <p:spPr>
            <a:xfrm rot="3540000">
              <a:off x="5094862" y="2933294"/>
              <a:ext cx="1005840" cy="0"/>
            </a:xfrm>
            <a:prstGeom prst="straightConnector1">
              <a:avLst/>
            </a:prstGeom>
            <a:noFill/>
            <a:ln w="38100" cap="flat" cmpd="sng">
              <a:solidFill>
                <a:srgbClr val="4B2A85"/>
              </a:solidFill>
              <a:prstDash val="solid"/>
              <a:round/>
              <a:headEnd type="arrow" w="med" len="med"/>
              <a:tailEnd type="arrow" w="med" len="med"/>
            </a:ln>
          </p:spPr>
        </p:cxnSp>
        <p:cxnSp>
          <p:nvCxnSpPr>
            <p:cNvPr id="27" name="Shape 51"/>
            <p:cNvCxnSpPr/>
            <p:nvPr/>
          </p:nvCxnSpPr>
          <p:spPr>
            <a:xfrm rot="5400000">
              <a:off x="4685014" y="2961681"/>
              <a:ext cx="914400" cy="0"/>
            </a:xfrm>
            <a:prstGeom prst="straightConnector1">
              <a:avLst/>
            </a:prstGeom>
            <a:noFill/>
            <a:ln w="38100" cap="flat" cmpd="sng">
              <a:solidFill>
                <a:srgbClr val="4B2A85"/>
              </a:solidFill>
              <a:prstDash val="solid"/>
              <a:round/>
              <a:headEnd type="arrow" w="med" len="med"/>
              <a:tailEnd type="arrow" w="med" len="med"/>
            </a:ln>
          </p:spPr>
        </p:cxnSp>
        <p:cxnSp>
          <p:nvCxnSpPr>
            <p:cNvPr id="28" name="Shape 51"/>
            <p:cNvCxnSpPr/>
            <p:nvPr/>
          </p:nvCxnSpPr>
          <p:spPr>
            <a:xfrm rot="-2880000">
              <a:off x="4226258" y="2730024"/>
              <a:ext cx="731520" cy="0"/>
            </a:xfrm>
            <a:prstGeom prst="straightConnector1">
              <a:avLst/>
            </a:prstGeom>
            <a:noFill/>
            <a:ln w="38100" cap="flat" cmpd="sng">
              <a:solidFill>
                <a:srgbClr val="4B2A85"/>
              </a:solidFill>
              <a:prstDash val="solid"/>
              <a:round/>
              <a:headEnd type="arrow" w="med" len="med"/>
              <a:tailEnd type="arrow" w="med" len="med"/>
            </a:ln>
          </p:spPr>
        </p:cxnSp>
        <p:cxnSp>
          <p:nvCxnSpPr>
            <p:cNvPr id="29" name="Shape 51"/>
            <p:cNvCxnSpPr/>
            <p:nvPr/>
          </p:nvCxnSpPr>
          <p:spPr>
            <a:xfrm rot="-1200000">
              <a:off x="3723044" y="2401091"/>
              <a:ext cx="1188720" cy="0"/>
            </a:xfrm>
            <a:prstGeom prst="straightConnector1">
              <a:avLst/>
            </a:prstGeom>
            <a:noFill/>
            <a:ln w="38100" cap="flat" cmpd="sng">
              <a:solidFill>
                <a:srgbClr val="4B2A85"/>
              </a:solidFill>
              <a:prstDash val="solid"/>
              <a:round/>
              <a:headEnd type="arrow" w="med" len="med"/>
              <a:tailEnd type="arrow" w="med" len="med"/>
            </a:ln>
          </p:spPr>
        </p:cxnSp>
      </p:grpSp>
      <p:sp>
        <p:nvSpPr>
          <p:cNvPr id="2" name="Title 1"/>
          <p:cNvSpPr>
            <a:spLocks noGrp="1"/>
          </p:cNvSpPr>
          <p:nvPr>
            <p:ph type="title"/>
          </p:nvPr>
        </p:nvSpPr>
        <p:spPr/>
        <p:txBody>
          <a:bodyPr/>
          <a:lstStyle/>
          <a:p>
            <a:r>
              <a:rPr lang="en-US" dirty="0">
                <a:effectLst>
                  <a:glow rad="127000">
                    <a:schemeClr val="bg1"/>
                  </a:glow>
                </a:effectLst>
              </a:rPr>
              <a:t>Example: Cellular Network</a:t>
            </a:r>
          </a:p>
        </p:txBody>
      </p:sp>
      <p:sp>
        <p:nvSpPr>
          <p:cNvPr id="4" name="Slide Number Placeholder 3"/>
          <p:cNvSpPr>
            <a:spLocks noGrp="1"/>
          </p:cNvSpPr>
          <p:nvPr>
            <p:ph type="sldNum" sz="quarter" idx="10"/>
          </p:nvPr>
        </p:nvSpPr>
        <p:spPr/>
        <p:txBody>
          <a:bodyPr/>
          <a:lstStyle/>
          <a:p>
            <a:fld id="{B33B70AA-F8E5-4A91-98A9-9375775EC2AC}" type="slidenum">
              <a:rPr lang="en-US" smtClean="0"/>
              <a:t>7</a:t>
            </a:fld>
            <a:endParaRPr lang="en-US"/>
          </a:p>
        </p:txBody>
      </p:sp>
      <mc:AlternateContent xmlns:mc="http://schemas.openxmlformats.org/markup-compatibility/2006" xmlns:p14="http://schemas.microsoft.com/office/powerpoint/2010/main">
        <mc:Choice Requires="p14">
          <p:contentPart p14:bwMode="auto" r:id="rId8">
            <p14:nvContentPartPr>
              <p14:cNvPr id="31" name="Ink 30"/>
              <p14:cNvContentPartPr/>
              <p14:nvPr/>
            </p14:nvContentPartPr>
            <p14:xfrm>
              <a:off x="4633200" y="321120"/>
              <a:ext cx="1383480" cy="186120"/>
            </p14:xfrm>
          </p:contentPart>
        </mc:Choice>
        <mc:Fallback xmlns="">
          <p:pic>
            <p:nvPicPr>
              <p:cNvPr id="31" name="Ink 30"/>
              <p:cNvPicPr/>
              <p:nvPr/>
            </p:nvPicPr>
            <p:blipFill>
              <a:blip r:embed="rId9"/>
              <a:stretch>
                <a:fillRect/>
              </a:stretch>
            </p:blipFill>
            <p:spPr>
              <a:xfrm>
                <a:off x="4623840" y="312840"/>
                <a:ext cx="1399680" cy="204840"/>
              </a:xfrm>
              <a:prstGeom prst="rect">
                <a:avLst/>
              </a:prstGeom>
            </p:spPr>
          </p:pic>
        </mc:Fallback>
      </mc:AlternateContent>
    </p:spTree>
    <p:extLst>
      <p:ext uri="{BB962C8B-B14F-4D97-AF65-F5344CB8AC3E}">
        <p14:creationId xmlns:p14="http://schemas.microsoft.com/office/powerpoint/2010/main" val="369692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Internetworking</a:t>
            </a:r>
          </a:p>
        </p:txBody>
      </p:sp>
      <p:sp>
        <p:nvSpPr>
          <p:cNvPr id="3" name="Content Placeholder 2"/>
          <p:cNvSpPr>
            <a:spLocks noGrp="1"/>
          </p:cNvSpPr>
          <p:nvPr>
            <p:ph idx="1"/>
          </p:nvPr>
        </p:nvSpPr>
        <p:spPr/>
        <p:txBody>
          <a:bodyPr/>
          <a:lstStyle/>
          <a:p>
            <a:r>
              <a:rPr lang="en-US" dirty="0"/>
              <a:t>If you connect two networks,</a:t>
            </a:r>
            <a:br>
              <a:rPr lang="en-US" dirty="0"/>
            </a:br>
            <a:r>
              <a:rPr lang="en-US" dirty="0"/>
              <a:t>you still have a network</a:t>
            </a:r>
          </a:p>
          <a:p>
            <a:pPr lvl="1"/>
            <a:r>
              <a:rPr lang="en-US" dirty="0"/>
              <a:t>Sometimes called an</a:t>
            </a:r>
            <a:br>
              <a:rPr lang="en-US" dirty="0"/>
            </a:br>
            <a:r>
              <a:rPr lang="en-US" dirty="0"/>
              <a:t>“internetwork”</a:t>
            </a:r>
          </a:p>
          <a:p>
            <a:pPr lvl="2"/>
            <a:endParaRPr lang="en-US" dirty="0"/>
          </a:p>
          <a:p>
            <a:r>
              <a:rPr lang="en-US" dirty="0"/>
              <a:t>The largest network of</a:t>
            </a:r>
            <a:br>
              <a:rPr lang="en-US" dirty="0"/>
            </a:br>
            <a:r>
              <a:rPr lang="en-US" dirty="0"/>
              <a:t>networks on the planet</a:t>
            </a:r>
            <a:br>
              <a:rPr lang="en-US" dirty="0"/>
            </a:br>
            <a:r>
              <a:rPr lang="en-US" dirty="0"/>
              <a:t>is usually called</a:t>
            </a:r>
            <a:br>
              <a:rPr lang="en-US" dirty="0"/>
            </a:br>
            <a:r>
              <a:rPr lang="en-US" dirty="0"/>
              <a:t>“</a:t>
            </a:r>
            <a:r>
              <a:rPr lang="en-US" dirty="0">
                <a:solidFill>
                  <a:srgbClr val="FF0000"/>
                </a:solidFill>
              </a:rPr>
              <a:t>The Internet</a:t>
            </a:r>
            <a:r>
              <a:rPr lang="en-US" dirty="0"/>
              <a:t>”</a:t>
            </a:r>
          </a:p>
        </p:txBody>
      </p:sp>
      <p:sp>
        <p:nvSpPr>
          <p:cNvPr id="4" name="Slide Number Placeholder 3"/>
          <p:cNvSpPr>
            <a:spLocks noGrp="1"/>
          </p:cNvSpPr>
          <p:nvPr>
            <p:ph type="sldNum" sz="quarter" idx="10"/>
          </p:nvPr>
        </p:nvSpPr>
        <p:spPr/>
        <p:txBody>
          <a:bodyPr/>
          <a:lstStyle/>
          <a:p>
            <a:fld id="{B33B70AA-F8E5-4A91-98A9-9375775EC2AC}" type="slidenum">
              <a:rPr lang="en-US" smtClean="0"/>
              <a:t>8</a:t>
            </a:fld>
            <a:endParaRPr lang="en-US"/>
          </a:p>
        </p:txBody>
      </p:sp>
      <p:grpSp>
        <p:nvGrpSpPr>
          <p:cNvPr id="63" name="Group 62"/>
          <p:cNvGrpSpPr>
            <a:grpSpLocks noChangeAspect="1"/>
          </p:cNvGrpSpPr>
          <p:nvPr/>
        </p:nvGrpSpPr>
        <p:grpSpPr>
          <a:xfrm>
            <a:off x="5303520" y="1463040"/>
            <a:ext cx="3657600" cy="4486027"/>
            <a:chOff x="5656119" y="2276856"/>
            <a:chExt cx="2564337" cy="3145142"/>
          </a:xfrm>
        </p:grpSpPr>
        <p:grpSp>
          <p:nvGrpSpPr>
            <p:cNvPr id="21" name="Group 20"/>
            <p:cNvGrpSpPr>
              <a:grpSpLocks noChangeAspect="1"/>
            </p:cNvGrpSpPr>
            <p:nvPr/>
          </p:nvGrpSpPr>
          <p:grpSpPr>
            <a:xfrm>
              <a:off x="5656119" y="4088234"/>
              <a:ext cx="2560320" cy="1333764"/>
              <a:chOff x="220071" y="854377"/>
              <a:chExt cx="6471513" cy="3371246"/>
            </a:xfrm>
          </p:grpSpPr>
          <p:pic>
            <p:nvPicPr>
              <p:cNvPr id="22"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240" y="854377"/>
                <a:ext cx="731520" cy="1154324"/>
              </a:xfrm>
              <a:prstGeom prst="rect">
                <a:avLst/>
              </a:prstGeom>
            </p:spPr>
          </p:pic>
          <p:grpSp>
            <p:nvGrpSpPr>
              <p:cNvPr id="23" name="Group 22"/>
              <p:cNvGrpSpPr/>
              <p:nvPr/>
            </p:nvGrpSpPr>
            <p:grpSpPr>
              <a:xfrm>
                <a:off x="1174432" y="1431539"/>
                <a:ext cx="4509135" cy="1097280"/>
                <a:chOff x="1394460" y="1633670"/>
                <a:chExt cx="4509135" cy="1097280"/>
              </a:xfrm>
            </p:grpSpPr>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460" y="1633670"/>
                  <a:ext cx="1097280" cy="1097280"/>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6315" y="1633670"/>
                  <a:ext cx="1097280" cy="1097280"/>
                </a:xfrm>
                <a:prstGeom prst="rect">
                  <a:avLst/>
                </a:prstGeom>
              </p:spPr>
            </p:pic>
          </p:gr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8733" y="2896709"/>
                <a:ext cx="731520" cy="73152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7378" y="2595921"/>
                <a:ext cx="355180" cy="73152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899" y="3432931"/>
                <a:ext cx="355180" cy="731520"/>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7054" y="3105432"/>
                <a:ext cx="374904" cy="73152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2975" y="3494103"/>
                <a:ext cx="374904" cy="731520"/>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71" y="2569384"/>
                <a:ext cx="731520" cy="731520"/>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454" y="3483784"/>
                <a:ext cx="731520" cy="731520"/>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9100" y="3433492"/>
                <a:ext cx="355180" cy="731520"/>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6680" y="2916521"/>
                <a:ext cx="374904" cy="731520"/>
              </a:xfrm>
              <a:prstGeom prst="rect">
                <a:avLst/>
              </a:prstGeom>
            </p:spPr>
          </p:pic>
          <p:cxnSp>
            <p:nvCxnSpPr>
              <p:cNvPr id="33" name="Shape 51"/>
              <p:cNvCxnSpPr/>
              <p:nvPr/>
            </p:nvCxnSpPr>
            <p:spPr>
              <a:xfrm rot="-1560000">
                <a:off x="2128089" y="1700615"/>
                <a:ext cx="914400" cy="0"/>
              </a:xfrm>
              <a:prstGeom prst="straightConnector1">
                <a:avLst/>
              </a:prstGeom>
              <a:noFill/>
              <a:ln w="19050" cap="flat" cmpd="sng">
                <a:solidFill>
                  <a:srgbClr val="4B2A85"/>
                </a:solidFill>
                <a:prstDash val="solid"/>
                <a:round/>
                <a:headEnd type="arrow" w="sm" len="sm"/>
                <a:tailEnd type="arrow" w="sm" len="sm"/>
              </a:ln>
            </p:spPr>
          </p:cxnSp>
          <p:cxnSp>
            <p:nvCxnSpPr>
              <p:cNvPr id="34" name="Shape 51"/>
              <p:cNvCxnSpPr/>
              <p:nvPr/>
            </p:nvCxnSpPr>
            <p:spPr>
              <a:xfrm rot="1560000" flipH="1">
                <a:off x="3815511" y="1700616"/>
                <a:ext cx="914400" cy="0"/>
              </a:xfrm>
              <a:prstGeom prst="straightConnector1">
                <a:avLst/>
              </a:prstGeom>
              <a:noFill/>
              <a:ln w="19050" cap="flat" cmpd="sng">
                <a:solidFill>
                  <a:srgbClr val="4B2A85"/>
                </a:solidFill>
                <a:prstDash val="solid"/>
                <a:round/>
                <a:headEnd type="arrow" w="sm" len="sm"/>
                <a:tailEnd type="arrow" w="sm" len="sm"/>
              </a:ln>
            </p:spPr>
          </p:cxnSp>
          <p:cxnSp>
            <p:nvCxnSpPr>
              <p:cNvPr id="35" name="Shape 51"/>
              <p:cNvCxnSpPr/>
              <p:nvPr/>
            </p:nvCxnSpPr>
            <p:spPr>
              <a:xfrm rot="-1560000">
                <a:off x="807450" y="2418599"/>
                <a:ext cx="640080" cy="0"/>
              </a:xfrm>
              <a:prstGeom prst="straightConnector1">
                <a:avLst/>
              </a:prstGeom>
              <a:noFill/>
              <a:ln w="19050" cap="flat" cmpd="sng">
                <a:solidFill>
                  <a:srgbClr val="4B2A85"/>
                </a:solidFill>
                <a:prstDash val="solid"/>
                <a:round/>
                <a:headEnd type="arrow" w="sm" len="sm"/>
                <a:tailEnd type="arrow" w="sm" len="sm"/>
              </a:ln>
            </p:spPr>
          </p:cxnSp>
          <p:cxnSp>
            <p:nvCxnSpPr>
              <p:cNvPr id="36" name="Shape 51"/>
              <p:cNvCxnSpPr/>
              <p:nvPr/>
            </p:nvCxnSpPr>
            <p:spPr>
              <a:xfrm rot="-4020000">
                <a:off x="938966" y="2929061"/>
                <a:ext cx="822960" cy="0"/>
              </a:xfrm>
              <a:prstGeom prst="straightConnector1">
                <a:avLst/>
              </a:prstGeom>
              <a:noFill/>
              <a:ln w="19050" cap="flat" cmpd="sng">
                <a:solidFill>
                  <a:srgbClr val="4B2A85"/>
                </a:solidFill>
                <a:prstDash val="solid"/>
                <a:round/>
                <a:headEnd type="arrow" w="sm" len="sm"/>
                <a:tailEnd type="arrow" w="sm" len="sm"/>
              </a:ln>
            </p:spPr>
          </p:cxnSp>
          <p:cxnSp>
            <p:nvCxnSpPr>
              <p:cNvPr id="37" name="Shape 51"/>
              <p:cNvCxnSpPr/>
              <p:nvPr/>
            </p:nvCxnSpPr>
            <p:spPr>
              <a:xfrm rot="4800000">
                <a:off x="1388618" y="2952463"/>
                <a:ext cx="914400" cy="0"/>
              </a:xfrm>
              <a:prstGeom prst="straightConnector1">
                <a:avLst/>
              </a:prstGeom>
              <a:noFill/>
              <a:ln w="19050" cap="flat" cmpd="sng">
                <a:solidFill>
                  <a:srgbClr val="4B2A85"/>
                </a:solidFill>
                <a:prstDash val="solid"/>
                <a:round/>
                <a:headEnd type="arrow" w="sm" len="sm"/>
                <a:tailEnd type="arrow" w="sm" len="sm"/>
              </a:ln>
            </p:spPr>
          </p:cxnSp>
          <p:cxnSp>
            <p:nvCxnSpPr>
              <p:cNvPr id="38" name="Shape 51"/>
              <p:cNvCxnSpPr/>
              <p:nvPr/>
            </p:nvCxnSpPr>
            <p:spPr>
              <a:xfrm rot="2700000">
                <a:off x="1885398" y="2613700"/>
                <a:ext cx="731520" cy="0"/>
              </a:xfrm>
              <a:prstGeom prst="straightConnector1">
                <a:avLst/>
              </a:prstGeom>
              <a:noFill/>
              <a:ln w="19050" cap="flat" cmpd="sng">
                <a:solidFill>
                  <a:srgbClr val="4B2A85"/>
                </a:solidFill>
                <a:prstDash val="solid"/>
                <a:round/>
                <a:headEnd type="arrow" w="sm" len="sm"/>
                <a:tailEnd type="arrow" w="sm" len="sm"/>
              </a:ln>
            </p:spPr>
          </p:cxnSp>
          <p:cxnSp>
            <p:nvCxnSpPr>
              <p:cNvPr id="39" name="Shape 51"/>
              <p:cNvCxnSpPr/>
              <p:nvPr/>
            </p:nvCxnSpPr>
            <p:spPr>
              <a:xfrm rot="2340000">
                <a:off x="5351769" y="2595920"/>
                <a:ext cx="914400" cy="0"/>
              </a:xfrm>
              <a:prstGeom prst="straightConnector1">
                <a:avLst/>
              </a:prstGeom>
              <a:noFill/>
              <a:ln w="19050" cap="flat" cmpd="sng">
                <a:solidFill>
                  <a:srgbClr val="4B2A85"/>
                </a:solidFill>
                <a:prstDash val="solid"/>
                <a:round/>
                <a:headEnd type="arrow" w="sm" len="sm"/>
                <a:tailEnd type="arrow" w="sm" len="sm"/>
              </a:ln>
            </p:spPr>
          </p:cxnSp>
          <p:cxnSp>
            <p:nvCxnSpPr>
              <p:cNvPr id="40" name="Shape 51"/>
              <p:cNvCxnSpPr/>
              <p:nvPr/>
            </p:nvCxnSpPr>
            <p:spPr>
              <a:xfrm rot="3540000">
                <a:off x="5094862" y="2933294"/>
                <a:ext cx="1005840" cy="0"/>
              </a:xfrm>
              <a:prstGeom prst="straightConnector1">
                <a:avLst/>
              </a:prstGeom>
              <a:noFill/>
              <a:ln w="19050" cap="flat" cmpd="sng">
                <a:solidFill>
                  <a:srgbClr val="4B2A85"/>
                </a:solidFill>
                <a:prstDash val="solid"/>
                <a:round/>
                <a:headEnd type="arrow" w="sm" len="sm"/>
                <a:tailEnd type="arrow" w="sm" len="sm"/>
              </a:ln>
            </p:spPr>
          </p:cxnSp>
          <p:cxnSp>
            <p:nvCxnSpPr>
              <p:cNvPr id="41" name="Shape 51"/>
              <p:cNvCxnSpPr/>
              <p:nvPr/>
            </p:nvCxnSpPr>
            <p:spPr>
              <a:xfrm rot="5400000">
                <a:off x="4685014" y="2961681"/>
                <a:ext cx="914400" cy="0"/>
              </a:xfrm>
              <a:prstGeom prst="straightConnector1">
                <a:avLst/>
              </a:prstGeom>
              <a:noFill/>
              <a:ln w="19050" cap="flat" cmpd="sng">
                <a:solidFill>
                  <a:srgbClr val="4B2A85"/>
                </a:solidFill>
                <a:prstDash val="solid"/>
                <a:round/>
                <a:headEnd type="arrow" w="sm" len="sm"/>
                <a:tailEnd type="arrow" w="sm" len="sm"/>
              </a:ln>
            </p:spPr>
          </p:cxnSp>
          <p:cxnSp>
            <p:nvCxnSpPr>
              <p:cNvPr id="42" name="Shape 51"/>
              <p:cNvCxnSpPr/>
              <p:nvPr/>
            </p:nvCxnSpPr>
            <p:spPr>
              <a:xfrm rot="-2880000">
                <a:off x="4226258" y="2730024"/>
                <a:ext cx="731520" cy="0"/>
              </a:xfrm>
              <a:prstGeom prst="straightConnector1">
                <a:avLst/>
              </a:prstGeom>
              <a:noFill/>
              <a:ln w="19050" cap="flat" cmpd="sng">
                <a:solidFill>
                  <a:srgbClr val="4B2A85"/>
                </a:solidFill>
                <a:prstDash val="solid"/>
                <a:round/>
                <a:headEnd type="arrow" w="sm" len="sm"/>
                <a:tailEnd type="arrow" w="sm" len="sm"/>
              </a:ln>
            </p:spPr>
          </p:cxnSp>
          <p:cxnSp>
            <p:nvCxnSpPr>
              <p:cNvPr id="43" name="Shape 51"/>
              <p:cNvCxnSpPr/>
              <p:nvPr/>
            </p:nvCxnSpPr>
            <p:spPr>
              <a:xfrm rot="-1200000">
                <a:off x="3723044" y="2401091"/>
                <a:ext cx="1188720" cy="0"/>
              </a:xfrm>
              <a:prstGeom prst="straightConnector1">
                <a:avLst/>
              </a:prstGeom>
              <a:noFill/>
              <a:ln w="19050" cap="flat" cmpd="sng">
                <a:solidFill>
                  <a:srgbClr val="4B2A85"/>
                </a:solidFill>
                <a:prstDash val="solid"/>
                <a:round/>
                <a:headEnd type="arrow" w="sm" len="sm"/>
                <a:tailEnd type="arrow" w="sm" len="sm"/>
              </a:ln>
            </p:spPr>
          </p:cxnSp>
        </p:grpSp>
        <p:cxnSp>
          <p:nvCxnSpPr>
            <p:cNvPr id="46" name="Shape 51"/>
            <p:cNvCxnSpPr/>
            <p:nvPr/>
          </p:nvCxnSpPr>
          <p:spPr>
            <a:xfrm rot="19260000">
              <a:off x="7009968" y="3862270"/>
              <a:ext cx="731520" cy="0"/>
            </a:xfrm>
            <a:prstGeom prst="straightConnector1">
              <a:avLst/>
            </a:prstGeom>
            <a:noFill/>
            <a:ln w="25400" cap="flat" cmpd="sng">
              <a:solidFill>
                <a:srgbClr val="FF0000"/>
              </a:solidFill>
              <a:prstDash val="solid"/>
              <a:round/>
              <a:headEnd type="arrow" w="sm" len="sm"/>
              <a:tailEnd type="arrow" w="sm" len="sm"/>
            </a:ln>
          </p:spPr>
        </p:cxnSp>
        <p:grpSp>
          <p:nvGrpSpPr>
            <p:cNvPr id="48" name="Group 47"/>
            <p:cNvGrpSpPr>
              <a:grpSpLocks noChangeAspect="1"/>
            </p:cNvGrpSpPr>
            <p:nvPr/>
          </p:nvGrpSpPr>
          <p:grpSpPr>
            <a:xfrm>
              <a:off x="5660136" y="2276856"/>
              <a:ext cx="2560320" cy="1343264"/>
              <a:chOff x="514680" y="1754735"/>
              <a:chExt cx="7524025" cy="3947456"/>
            </a:xfrm>
          </p:grpSpPr>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7556" y="2045527"/>
                <a:ext cx="1411149" cy="1405637"/>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80" y="3636031"/>
                <a:ext cx="1175958" cy="1855639"/>
              </a:xfrm>
              <a:prstGeom prst="rect">
                <a:avLst/>
              </a:prstGeom>
            </p:spPr>
          </p:pic>
          <p:pic>
            <p:nvPicPr>
              <p:cNvPr id="51" name="Picture 50"/>
              <p:cNvPicPr>
                <a:picLocks noChangeAspect="1"/>
              </p:cNvPicPr>
              <p:nvPr/>
            </p:nvPicPr>
            <p:blipFill rotWithShape="1">
              <a:blip r:embed="rId9" cstate="print">
                <a:extLst>
                  <a:ext uri="{28A0092B-C50C-407E-A947-70E740481C1C}">
                    <a14:useLocalDpi xmlns:a14="http://schemas.microsoft.com/office/drawing/2010/main" val="0"/>
                  </a:ext>
                </a:extLst>
              </a:blip>
              <a:srcRect t="22408" b="26520"/>
              <a:stretch/>
            </p:blipFill>
            <p:spPr>
              <a:xfrm>
                <a:off x="6366323" y="4774859"/>
                <a:ext cx="1672382" cy="854117"/>
              </a:xfrm>
              <a:prstGeom prst="rect">
                <a:avLst/>
              </a:prstGeom>
            </p:spPr>
          </p:pic>
          <p:pic>
            <p:nvPicPr>
              <p:cNvPr id="52" name="Pictur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8205" y="3636031"/>
                <a:ext cx="1175958" cy="1063057"/>
              </a:xfrm>
              <a:prstGeom prst="rect">
                <a:avLst/>
              </a:prstGeom>
            </p:spPr>
          </p:pic>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1735" y="2139776"/>
                <a:ext cx="1617792" cy="1175958"/>
              </a:xfrm>
              <a:prstGeom prst="rect">
                <a:avLst/>
              </a:prstGeom>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93147" y="1754735"/>
                <a:ext cx="1292261" cy="1175958"/>
              </a:xfrm>
              <a:prstGeom prst="rect">
                <a:avLst/>
              </a:prstGeom>
            </p:spPr>
          </p:pic>
          <p:cxnSp>
            <p:nvCxnSpPr>
              <p:cNvPr id="55" name="Shape 51"/>
              <p:cNvCxnSpPr/>
              <p:nvPr/>
            </p:nvCxnSpPr>
            <p:spPr>
              <a:xfrm rot="19920000">
                <a:off x="5351574" y="3740460"/>
                <a:ext cx="1411149" cy="0"/>
              </a:xfrm>
              <a:prstGeom prst="straightConnector1">
                <a:avLst/>
              </a:prstGeom>
              <a:noFill/>
              <a:ln w="19050" cap="flat" cmpd="sng">
                <a:solidFill>
                  <a:srgbClr val="4B2A85"/>
                </a:solidFill>
                <a:prstDash val="solid"/>
                <a:round/>
                <a:headEnd type="arrow" w="med" len="med"/>
                <a:tailEnd type="arrow" w="med" len="med"/>
              </a:ln>
            </p:spPr>
          </p:cxnSp>
          <p:cxnSp>
            <p:nvCxnSpPr>
              <p:cNvPr id="56" name="Shape 51"/>
              <p:cNvCxnSpPr/>
              <p:nvPr/>
            </p:nvCxnSpPr>
            <p:spPr>
              <a:xfrm>
                <a:off x="4560178" y="3002967"/>
                <a:ext cx="86627" cy="692700"/>
              </a:xfrm>
              <a:prstGeom prst="straightConnector1">
                <a:avLst/>
              </a:prstGeom>
              <a:noFill/>
              <a:ln w="19050" cap="flat" cmpd="sng">
                <a:solidFill>
                  <a:srgbClr val="4B2A85"/>
                </a:solidFill>
                <a:prstDash val="solid"/>
                <a:round/>
                <a:headEnd type="arrow" w="med" len="med"/>
                <a:tailEnd type="arrow" w="med" len="med"/>
              </a:ln>
            </p:spPr>
          </p:cxnSp>
          <p:cxnSp>
            <p:nvCxnSpPr>
              <p:cNvPr id="57" name="Shape 51"/>
              <p:cNvCxnSpPr/>
              <p:nvPr/>
            </p:nvCxnSpPr>
            <p:spPr>
              <a:xfrm rot="20280000">
                <a:off x="3209375" y="4838868"/>
                <a:ext cx="999564" cy="0"/>
              </a:xfrm>
              <a:prstGeom prst="straightConnector1">
                <a:avLst/>
              </a:prstGeom>
              <a:noFill/>
              <a:ln w="19050" cap="flat" cmpd="sng">
                <a:solidFill>
                  <a:srgbClr val="4B2A85"/>
                </a:solidFill>
                <a:prstDash val="solid"/>
                <a:round/>
                <a:headEnd type="arrow" w="med" len="med"/>
                <a:tailEnd type="arrow" w="med" len="med"/>
              </a:ln>
            </p:spPr>
          </p:cxnSp>
          <p:cxnSp>
            <p:nvCxnSpPr>
              <p:cNvPr id="58" name="Shape 51"/>
              <p:cNvCxnSpPr/>
              <p:nvPr/>
            </p:nvCxnSpPr>
            <p:spPr>
              <a:xfrm>
                <a:off x="1690638" y="4363980"/>
                <a:ext cx="2469511" cy="0"/>
              </a:xfrm>
              <a:prstGeom prst="straightConnector1">
                <a:avLst/>
              </a:prstGeom>
              <a:noFill/>
              <a:ln w="19050" cap="flat" cmpd="sng">
                <a:solidFill>
                  <a:srgbClr val="4B2A85"/>
                </a:solidFill>
                <a:prstDash val="solid"/>
                <a:round/>
                <a:headEnd type="arrow" w="med" len="med"/>
                <a:tailEnd type="arrow" w="med" len="med"/>
              </a:ln>
            </p:spPr>
          </p:cxnSp>
          <p:cxnSp>
            <p:nvCxnSpPr>
              <p:cNvPr id="59" name="Shape 51"/>
              <p:cNvCxnSpPr/>
              <p:nvPr/>
            </p:nvCxnSpPr>
            <p:spPr>
              <a:xfrm rot="1620000">
                <a:off x="2059992" y="3651066"/>
                <a:ext cx="2234320" cy="0"/>
              </a:xfrm>
              <a:prstGeom prst="straightConnector1">
                <a:avLst/>
              </a:prstGeom>
              <a:noFill/>
              <a:ln w="19050" cap="flat" cmpd="sng">
                <a:solidFill>
                  <a:srgbClr val="4B2A85"/>
                </a:solidFill>
                <a:prstDash val="solid"/>
                <a:round/>
                <a:headEnd type="arrow" w="med" len="med"/>
                <a:tailEnd type="arrow" w="med" len="med"/>
              </a:ln>
            </p:spPr>
          </p:cxnSp>
          <p:cxnSp>
            <p:nvCxnSpPr>
              <p:cNvPr id="60" name="Shape 51"/>
              <p:cNvCxnSpPr/>
              <p:nvPr/>
            </p:nvCxnSpPr>
            <p:spPr>
              <a:xfrm rot="1200000">
                <a:off x="5491450" y="4759498"/>
                <a:ext cx="940766" cy="0"/>
              </a:xfrm>
              <a:prstGeom prst="straightConnector1">
                <a:avLst/>
              </a:prstGeom>
              <a:noFill/>
              <a:ln w="19050" cap="flat" cmpd="sng">
                <a:solidFill>
                  <a:srgbClr val="4B2A85"/>
                </a:solidFill>
                <a:prstDash val="solid"/>
                <a:round/>
                <a:headEnd type="arrow" w="med" len="med"/>
                <a:tailEnd type="arrow" w="med" len="med"/>
              </a:ln>
            </p:spPr>
          </p:cxnSp>
          <p:pic>
            <p:nvPicPr>
              <p:cNvPr id="62" name="Picture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17221" y="4920379"/>
                <a:ext cx="914400" cy="781812"/>
              </a:xfrm>
              <a:prstGeom prst="rect">
                <a:avLst/>
              </a:prstGeom>
            </p:spPr>
          </p:pic>
        </p:grpSp>
      </p:grpSp>
    </p:spTree>
    <p:extLst>
      <p:ext uri="{BB962C8B-B14F-4D97-AF65-F5344CB8AC3E}">
        <p14:creationId xmlns:p14="http://schemas.microsoft.com/office/powerpoint/2010/main" val="70973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Interwebs</a:t>
            </a:r>
            <a:r>
              <a:rPr lang="en-US" dirty="0"/>
              <a:t>?</a:t>
            </a:r>
          </a:p>
        </p:txBody>
      </p:sp>
      <p:sp>
        <p:nvSpPr>
          <p:cNvPr id="3" name="Content Placeholder 2"/>
          <p:cNvSpPr>
            <a:spLocks noGrp="1"/>
          </p:cNvSpPr>
          <p:nvPr>
            <p:ph idx="1"/>
          </p:nvPr>
        </p:nvSpPr>
        <p:spPr/>
        <p:txBody>
          <a:bodyPr/>
          <a:lstStyle/>
          <a:p>
            <a:r>
              <a:rPr lang="en-US" dirty="0"/>
              <a:t>The </a:t>
            </a:r>
            <a:r>
              <a:rPr lang="en-US" dirty="0">
                <a:solidFill>
                  <a:srgbClr val="FF0000"/>
                </a:solidFill>
              </a:rPr>
              <a:t>Internet</a:t>
            </a:r>
            <a:r>
              <a:rPr lang="en-US" dirty="0"/>
              <a:t>:  All of the </a:t>
            </a:r>
            <a:r>
              <a:rPr lang="en-US" i="1" dirty="0"/>
              <a:t>hardware</a:t>
            </a:r>
            <a:r>
              <a:rPr lang="en-US" dirty="0"/>
              <a:t> and </a:t>
            </a:r>
            <a:r>
              <a:rPr lang="en-US" i="1" dirty="0"/>
              <a:t>data</a:t>
            </a:r>
            <a:r>
              <a:rPr lang="en-US" dirty="0"/>
              <a:t> associated with the network of all networks (wires, fibers, switches, routers, servers, files, etc.)</a:t>
            </a:r>
          </a:p>
          <a:p>
            <a:pPr lvl="2"/>
            <a:endParaRPr lang="en-US" dirty="0"/>
          </a:p>
          <a:p>
            <a:r>
              <a:rPr lang="en-US" dirty="0"/>
              <a:t>The </a:t>
            </a:r>
            <a:r>
              <a:rPr lang="en-US" dirty="0">
                <a:solidFill>
                  <a:srgbClr val="FF0000"/>
                </a:solidFill>
              </a:rPr>
              <a:t>World Wide Web</a:t>
            </a:r>
            <a:r>
              <a:rPr lang="en-US" dirty="0"/>
              <a:t>:  The system used to </a:t>
            </a:r>
            <a:r>
              <a:rPr lang="en-US" i="1" dirty="0"/>
              <a:t>access</a:t>
            </a:r>
            <a:r>
              <a:rPr lang="en-US" dirty="0"/>
              <a:t> the Internet (data transmission via browsers, web servers, web services, etc.)</a:t>
            </a:r>
          </a:p>
          <a:p>
            <a:pPr lvl="2"/>
            <a:endParaRPr lang="en-US" dirty="0"/>
          </a:p>
        </p:txBody>
      </p:sp>
      <p:sp>
        <p:nvSpPr>
          <p:cNvPr id="4" name="Slide Number Placeholder 3"/>
          <p:cNvSpPr>
            <a:spLocks noGrp="1"/>
          </p:cNvSpPr>
          <p:nvPr>
            <p:ph type="sldNum" sz="quarter" idx="10"/>
          </p:nvPr>
        </p:nvSpPr>
        <p:spPr/>
        <p:txBody>
          <a:bodyPr/>
          <a:lstStyle/>
          <a:p>
            <a:fld id="{B33B70AA-F8E5-4A91-98A9-9375775EC2AC}" type="slidenum">
              <a:rPr lang="en-US" smtClean="0"/>
              <a:t>9</a:t>
            </a:fld>
            <a:endParaRPr lang="en-US"/>
          </a:p>
        </p:txBody>
      </p:sp>
    </p:spTree>
    <p:extLst>
      <p:ext uri="{BB962C8B-B14F-4D97-AF65-F5344CB8AC3E}">
        <p14:creationId xmlns:p14="http://schemas.microsoft.com/office/powerpoint/2010/main" val="9909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9" id="{C50F3396-D7F3-4338-9BB4-75A820C6FB58}" vid="{2CA01196-D5BA-4104-9C63-25FAC9B75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UWTheme-120-Wi19</Template>
  <TotalTime>4500</TotalTime>
  <Words>3071</Words>
  <Application>Microsoft Macintosh PowerPoint</Application>
  <PresentationFormat>On-screen Show (4:3)</PresentationFormat>
  <Paragraphs>425</Paragraphs>
  <Slides>36</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Arial</vt:lpstr>
      <vt:lpstr>Arial Narrow</vt:lpstr>
      <vt:lpstr>Calibri</vt:lpstr>
      <vt:lpstr>CMU Bright</vt:lpstr>
      <vt:lpstr>Courier New</vt:lpstr>
      <vt:lpstr>Roboto Regular</vt:lpstr>
      <vt:lpstr>Times New Roman</vt:lpstr>
      <vt:lpstr>Wingdings</vt:lpstr>
      <vt:lpstr>UWTheme-120-Wi19</vt:lpstr>
      <vt:lpstr>Image</vt:lpstr>
      <vt:lpstr>The Internet CSE 120, Winter 2020</vt:lpstr>
      <vt:lpstr>Administrivia</vt:lpstr>
      <vt:lpstr>Outline</vt:lpstr>
      <vt:lpstr>Communication Channels</vt:lpstr>
      <vt:lpstr>A Simple Model for Networks</vt:lpstr>
      <vt:lpstr>Example: Home Network</vt:lpstr>
      <vt:lpstr>Example: Cellular Network</vt:lpstr>
      <vt:lpstr>Internetworking</vt:lpstr>
      <vt:lpstr>The Interwebs?</vt:lpstr>
      <vt:lpstr>Internet Accessibility</vt:lpstr>
      <vt:lpstr>The Internet Today (well, sort of)</vt:lpstr>
      <vt:lpstr>The Internet Today</vt:lpstr>
      <vt:lpstr>Outline</vt:lpstr>
      <vt:lpstr>The DoD and Computer Networks</vt:lpstr>
      <vt:lpstr>ARPANET</vt:lpstr>
      <vt:lpstr>Growth of the Internet</vt:lpstr>
      <vt:lpstr>Outline</vt:lpstr>
      <vt:lpstr>Analogy: Mailing a Letter</vt:lpstr>
      <vt:lpstr>IP Addresses</vt:lpstr>
      <vt:lpstr>The Internet Protocol</vt:lpstr>
      <vt:lpstr>Internet Communication</vt:lpstr>
      <vt:lpstr>Internet Communication</vt:lpstr>
      <vt:lpstr>Internet Communication</vt:lpstr>
      <vt:lpstr>Internet Communication</vt:lpstr>
      <vt:lpstr>Domain Name System</vt:lpstr>
      <vt:lpstr>Outline</vt:lpstr>
      <vt:lpstr>Something You May Not Have Noticed</vt:lpstr>
      <vt:lpstr>Why Encryption?</vt:lpstr>
      <vt:lpstr>Symmetric-Key Encryption</vt:lpstr>
      <vt:lpstr>Asymmetric Encryption</vt:lpstr>
      <vt:lpstr>Certificate Authorities</vt:lpstr>
      <vt:lpstr>Trusted(?) Certificate Authorities</vt:lpstr>
      <vt:lpstr>It’s turtles all the way down</vt:lpstr>
      <vt:lpstr>What If the Certificate is Bad?</vt:lpstr>
      <vt:lpstr>What If the Certificate is Bad?</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CSE 120 Spring 2017</dc:title>
  <dc:creator>Justin Hsia</dc:creator>
  <cp:lastModifiedBy>Sam S Wolfson</cp:lastModifiedBy>
  <cp:revision>150</cp:revision>
  <cp:lastPrinted>2017-04-21T22:41:54Z</cp:lastPrinted>
  <dcterms:created xsi:type="dcterms:W3CDTF">2017-04-19T21:53:17Z</dcterms:created>
  <dcterms:modified xsi:type="dcterms:W3CDTF">2020-01-25T22:00:13Z</dcterms:modified>
</cp:coreProperties>
</file>