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ppt/ink/ink4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2"/>
  </p:notesMasterIdLst>
  <p:handoutMasterIdLst>
    <p:handoutMasterId r:id="rId33"/>
  </p:handoutMasterIdLst>
  <p:sldIdLst>
    <p:sldId id="285" r:id="rId2"/>
    <p:sldId id="258" r:id="rId3"/>
    <p:sldId id="260" r:id="rId4"/>
    <p:sldId id="261" r:id="rId5"/>
    <p:sldId id="286" r:id="rId6"/>
    <p:sldId id="278" r:id="rId7"/>
    <p:sldId id="265" r:id="rId8"/>
    <p:sldId id="263" r:id="rId9"/>
    <p:sldId id="266" r:id="rId10"/>
    <p:sldId id="287" r:id="rId11"/>
    <p:sldId id="288" r:id="rId12"/>
    <p:sldId id="269" r:id="rId13"/>
    <p:sldId id="267" r:id="rId14"/>
    <p:sldId id="262" r:id="rId15"/>
    <p:sldId id="291" r:id="rId16"/>
    <p:sldId id="268" r:id="rId17"/>
    <p:sldId id="294" r:id="rId18"/>
    <p:sldId id="279" r:id="rId19"/>
    <p:sldId id="289" r:id="rId20"/>
    <p:sldId id="270" r:id="rId21"/>
    <p:sldId id="271" r:id="rId22"/>
    <p:sldId id="284" r:id="rId23"/>
    <p:sldId id="283" r:id="rId24"/>
    <p:sldId id="280" r:id="rId25"/>
    <p:sldId id="290" r:id="rId26"/>
    <p:sldId id="273" r:id="rId27"/>
    <p:sldId id="282" r:id="rId28"/>
    <p:sldId id="274" r:id="rId29"/>
    <p:sldId id="275" r:id="rId30"/>
    <p:sldId id="29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5" autoAdjust="0"/>
    <p:restoredTop sz="84550" autoAdjust="0"/>
  </p:normalViewPr>
  <p:slideViewPr>
    <p:cSldViewPr snapToGrid="0">
      <p:cViewPr varScale="1">
        <p:scale>
          <a:sx n="121" d="100"/>
          <a:sy n="121" d="100"/>
        </p:scale>
        <p:origin x="1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46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0075-EA98-4D32-9A60-AC068D088209}" type="datetimeFigureOut">
              <a:rPr lang="en-US" smtClean="0"/>
              <a:t>2/2/20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3E3D3-B354-4452-8364-E121EDC9D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9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02T22:32:06.276"/>
    </inkml:context>
    <inkml:brush xml:id="br0">
      <inkml:brushProperty name="height" value="0.053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11687 15225 7780,'2'-10'229,"2"1"0,3 1 0,-3-5 0,0-3 1,0-3 2125,2 0-2085,1 0 1,-10 1-1,-1-1 1,-4 2-1,-2 5 1,-5 4 0,-2 1-1,-2 1 1,1 2-1,-1 2 1,-2 2 0,-2 2-1,-2 2 1,2 2-1,2 1 1,3-1 0,-1 2-231,0 2 1,0 3 0,1 6 0,1-1 0,2 3 0,5 2 0,0 2 0,1 0 0,1 0 0,4 0 0,2 0 0,2 0 0,0 0 0,0-2 0,0-2 0,0 0 0,0 2 0,2 2 96,4-2 0,-2 0 0,9 0 0,1 1 0,3-1 0,2-2 0,-1-2 121,1 0 0,0-1 1,0-1-1,-1-2 0,1-5 1,0 1-1,0-3 33,-1 0 0,1-1 0,0-7 0,0 0 0,-1 0 0,1 0-313,0 0 0,0-7 0,-3-1 1,-1-2-1,-2-3 0,1 1 0,1-1-37,-3-2 0,5-1 0,-7-5 0,3-2 0,-3-2 0,1 2 47,-1 2 0,-4 0 0,5-1 0,-3-3 1,-2 2 111,3 2 0,-7 2 1,4-2-1,-4-2 45,-2-2 1,0 0 0,0 7 0,0-1 0,0 0-1,0 0 1,0 1 0,0-1 0,0 0 0,-2 0 0,-4 3-20,-7 3 0,3-4 0,-3 7 1,-1-3-1,-3 3-58,-2 2 1,1-1-1,-3 5 1,-2-2-1,-2 2-208,2 2 0,-4 2 0,2 0 0,0 0 0,0 0-119,0 0 1,0 6 0,6 0 0,0 1 0,0-1-940,1 0 1,1 2 220,4-1 1,-3-5 0,5 6-1662,1 0 0,2-4-1175,8 9 3813,0-9 0,8 13 0,2-7 0</inkml:trace>
  <inkml:trace contextRef="#ctx0" brushRef="#br0" timeOffset="1">11875 15488 7359,'12'6'-457,"1"0"1,-7 7 0,6-5 880,3 2 1,-5-6-1,3 5 1,1-3-1,1 2 2293,-2 3 0,3-5 1208,-3 7-3011,-5-9 1,-8-4 0,-12-11 0,-5-1 2820,-2-1-3248,0 1 1,1-5-1,-1 3 1,0 1-117,0-2 0,-1 1 0,-3-1 0,-2 3 1,2-1-372,2 3 0,0 2 0,0 5 0,0-1 0,5-2 0,-1 2 0,0 2 0,-2 2-693,1 0-2849,7 0 0,-3-2 1511,7-5 0,1 3 0,8-8 1097,5-3 934,-5 7 0,14-9 0,-5 7 0</inkml:trace>
  <inkml:trace contextRef="#ctx0" brushRef="#br0" timeOffset="2">12156 15263 15350,'0'-19'2781,"0"0"0,0 0-2380,0 1 0,2 5 0,2 1 0,5-1 0,-1 1 0,2 1 0,-1 1 0,1 1-250,1 1 1,1 0 0,7 3 0,0-3-103,-1-2 0,3 6 1,2-3-1,2 5 1,-2 2-1,-2 0-436,-2 0 1,-1 9-1,1 3 1,-2 5 13,-5 2 1,-3-1 0,-9 3-1,0 4 1,0 6 64,0 5 1,-9 1-1,-3 1 1,-5-1 0,-2 3-1,1-1 246,-1-1 1,0 4 0,0-13-1,1 0 176,-1-4 0,0-4 1,0-3-1,1-1 1,1-2 696,4-3 1,-3-8 4763,3 3-5231,5-5 0,2-2 0,12 0 1,6 0-345,5 0 0,4-6 0,4-3 0,6-1 0,5-5 0,1 5 0,1-1 0,-1 1 0,-1 2 0,-3-1 0,-2 5 0,-12-4 0,4 2-1152,0 1 0,-9 5 1152,-7 7 0,-14-5 0,-3 6 0</inkml:trace>
  <inkml:trace contextRef="#ctx0" brushRef="#br0" timeOffset="3">12963 15787 7916,'-9'13'0,"-1"0"1411,-1 1 0,3 3 1,8 2-1,2-3-172,4-3 1,-1-5 0,7-8-1,3 0 1,1-2-414,3-4 0,0-5 1,0-7-1,-1-1 1,-1-2-520,-4-4 1,3 2 0,-5-8 0,1 0-1,-1-1 1,-1 1 0,-2 0 168,1 2 0,-3-7 0,-4 5 0,2-4-356,2-3 0,1 1 1,-7-1-1,0-2 0,0-1 1,0-3-121,0 2 0,-7 3 0,-1 1 0,0 3 0,-3 4 0,1 6 0,-5 4 0,-1 2 0,-3 0 0,0 0 0,0 1 0,1 5 0,-1 3 0,0 2 0,0 1 0,1-1 0,-1 6 0,0-4 0,0 1 0,1 1 0,-1-2 0,0 0 0,0 6 0,1 0 0,-1 0 0,6 0-4925,1 0-2309,8 0 7234,-5 0 0,18 0 0,1 0 0</inkml:trace>
  <inkml:trace contextRef="#ctx0" brushRef="#br0" timeOffset="4">14745 15131 7376,'8'-10'2929,"0"-7"0,7 7-1390,-2-1 0,-9 5 0,0 10 0,-8 5 0,-7 1-978,1 5 0,-7 8 0,5 2 0,-5 0 1,-4 2-364,-4 4 1,4-2 0,-4 0 0,4 0 0,3-2-322,-1 1 0,2-3 0,3-5 0,1 3 0,-1 0-949,-3-6 0,4 2 0,3-7 1,0 3-1,1-1 0,-1-3-801,-1-3 0,5 0-1627,-6-1 3500,7-5 0,-3 6 0,8-8 0</inkml:trace>
  <inkml:trace contextRef="#ctx0" brushRef="#br0" timeOffset="5">14670 15563 7961,'12'6'-152,"1"0"0,1-2 3339,3-2 1754,-7-2-3783,-1 0 1,-9-2 0,0-4 0,-2-4-158,-5-1 1,-1 1 0,-7 3 0,3-5 0,-5-3-192,-6 3 1,3-5-1,-8 3 1,3-7-811,0-4 0,-2 0 0,4 6 0,-2 0 0,2 1 0,3-1 0,1 0 0,-4 0 0,2 1 0,4-1 0,1 0 0,-1 0 0,-2 1 0,1-1 0,-1 0 0,0 0 0,9 7 0,3-1-3706,5 9-6125,-6-4 9333,6 8 0,-15 8 0,7 2 0</inkml:trace>
  <inkml:trace contextRef="#ctx0" brushRef="#br0" timeOffset="6">14801 15731 7281,'10'9'371,"7"-7"1,-4 4 0,3-4 1155,3-2 1,-9 2 0,-1 2 3494,-1 2-2796,3 1 1,-3-7-1540,-8 0 0,-8 0 0,-11 0 0,0 0-308,0 0 1,-2 0-1,-1 0 1,-6 0-1,1 0 1,-2 0-142,0 0 0,4 0 1,-4 0-1,0 0 1,-1 0-239,-3 0 0,6 0 0,0 0 0,2 0 0,0 0 0,2 0 0,2 0 0,2 0 0,1 2 0,-1 4 0,0-4 0,0 6 0,1-8-158,-1 0 0,6 0-4113,1 0 2027,8 0 1,-7 0 2243,5 0 0,4 0 0,-7 0 0</inkml:trace>
  <inkml:trace contextRef="#ctx0" brushRef="#br0" timeOffset="7">16077 15394 6374,'18'-2'268,"1"-5"0,-6 5 1,-3-6 1869,-2 0 1,1 4-931,-3-9 1,-4 7 0,2-7 0,-8 1 251,-8 1 0,-5-3 1,-4 8-1,-2 1-488,-2 3 0,0 2-745,6 0 0,1 7 1,-1 1-1,-2 0-97,-4 1 0,10 3 1,-3-4-1,1 1-584,0-1 0,5 0 0,1-1 83,3 5 0,4 5 1,10-1-1,7-1 0,5-3-83,7 3 1,-2-4 0,9 1 0,1 3 381,2 1 0,1 3 1,-3 0-1,-6 0 1,-4-1 337,-6 1 0,-5 0 1,1-1-1,-7 1-23,-4 0 0,-10-7-48,-5 1 1,-3-7 0,-3 5 56,0-3 1,-2-2 0,-2-6 0,-2 0 0,0 0-778,-2 0 0,6 0 0,-4 0 0,5 0 0,1 0-1403,0 0 0,7 0 1,-1 0 1927,-2 0 0,7-8 0,0-2 0</inkml:trace>
  <inkml:trace contextRef="#ctx0" brushRef="#br0" timeOffset="8">16339 15394 9953,'2'16'3710,"3"-1"-2642,1-3 1,0 1-1,-6 6 1,0 2-786,0 4 1,0-5-1,0 8 1,0-1 0,0 4-543,0 4 1,6 3 117,1-1 1,-1 1 0,-4-1 0,2 1-61,2-1 0,1 1 1,-7-3-1,0-1 1,0-5-61,0-2 1,0-2 0,0-6-1,0-1 492,0 1 1,0-6 632,0-1 0,0-10 0,-3-2-249,-3-10 1,2-9 0,-6-6 0,-1-6-1,3-5-265,0-1 0,-5-7 0,5-2 0,-1-2 0,-1-2 1,2 0 72,-1 0 0,3 2 1,6-2-1,0 7 0,0 3-224,0 3 1,6-1 0,3 3 0,1 1 0,7 5-361,6 2 1,-3 2-1,8 8 1,-3 3 0,2 3-122,2 3 1,0 2 0,4 8 0,-3 4 0,-3 7-64,-4 3 0,-5 3 0,-3 2 1,-5 2-1,-1 4-103,-5 2 0,-2-4 0,-4 4 0,-4 0 0,-7-2-89,-4 0 0,-1-1 1,-3-8-1,-2 1 1,-2 0-614,2-1 0,0-7 1,0-5-1,-2-4 0,2-2 1150,2 0 0,3-8 0,-1-2 0</inkml:trace>
  <inkml:trace contextRef="#ctx0" brushRef="#br0" timeOffset="9">16771 15319 7007,'0'19'1119,"0"-1"171,0 1 0,0 0 0,2-3-855,4-3 0,-2 1 1,7-5-1,-1-1 0,1 0 1,3-3 315,3-3 0,2 4 0,-1 0 0,1-4-384,0-6 0,0 0 0,-1-8 0,1-3 1,0-2-55,0-1 1,-9 5 0,-2 1 0,-1-3-106,-1-2 0,0-1 1,-8 1-1,-4 2-222,-7 3 0,3 8 0,-3-5 0,-3 3 0,-5 0-225,-4 2 1,0 2 0,4 4 0,-2 4 0,-2 6 57,2 5 1,2 4 0,3 2 0,1 4 300,4 2 1,-1-4 0,7 4 0,3-2 0,2-4 244,2-2 1,0 4 0,0 0-1,2 0 1,5 0 487,5 0 1,-1-2-595,1-11 1,7 5 0,6-6 0,-2-1-250,-2-4 0,-1-4 1,3-2-1,4 0-397,3 0 0,-5-2 0,4-4 0,-2-4 1,-4-3-1298,-2 0 1,-3 7 0,1-6 0,0-1 0,-2 1-2817,-5-1 4500,5 1 0,-7-7 0,9 0 0</inkml:trace>
  <inkml:trace contextRef="#ctx0" brushRef="#br0" timeOffset="10">17540 15394 7909,'19'0'1772,"-7"0"0,-1-2-745,-3-5 0,-4 3 0,-10-6 1,-7-1-484,-3 1 0,3 6 0,1-2 0,-3 4 0,-4 2 0,-4 2-318,-2 4 0,0 2 1,7 7-1,-1-1 0,0 5-24,0 4 0,1 2 0,1-6 0,2 2 0,5 2 237,2 1 1,1 2-1,7-8 1,0 1-7,0 0 1,2-1 0,5 1 0,5-2-263,5-5 0,2 3 1,-1-7-1,1 1-385,0-1 1,2-2 0,2-6 0,4 0 0,0-2-1,0-2-1343,-4-2 0,-2-7 0,-5 5-5194,-3-3 6751,-5 7 0,-8-12 0,0 5 0</inkml:trace>
  <inkml:trace contextRef="#ctx0" brushRef="#br0" timeOffset="11">17784 15469 8007,'0'29'-67,"0"-2"0,2-10 0,2-3 3694,2-1 1,9-9-3122,-3 2 1,-3-12 0,-3-7 0,-4-3 0,-2-5 0,-2-2 32,-4-2 1,4 0-1,-7 6 1,3 1-1210,0-1 0,0 0 0,3 2-4780,-3 5 5450,4 4 0,2 8 0,11 0 0</inkml:trace>
  <inkml:trace contextRef="#ctx0" brushRef="#br0" timeOffset="12">18046 15544 8007,'2'16'377,"3"-1"1078,1-2-796,8-9 1,-11-4-1,3-13 1,-4-3-1,-2-5 221,0-4 1,0 2 0,-2-9 0,-2-3 0,-3-4-1,3-5-198,2 2 0,-4 0 1,0 1-1,1-3-185,3 2 0,4 3 0,3 1 0,3 3 0,2 1 51,5 3 0,2 6 0,1-4 0,1 2 1,2 4-273,4 2 0,-4 9 1,4 1-1,-4 3 0,-3 4 1,1 2-257,0 2 1,0 0-1,0 0-2603,-1 0 0,-1 2-369,-5 4 1,-3-2-1,-11 7 2952,-5-3 0,-3 7 0,-9-5 0</inkml:trace>
  <inkml:trace contextRef="#ctx0" brushRef="#br0" timeOffset="13">18365 15150 8007,'17'8'0,"-2"3"975,-3-1 1,-6 1 2562,7-5 1,-11-4-2848,-2 4 1,-8-4 0,-11-2 0,0 0 0,0 0 0,1 0 788,-1 0 1,-8 0-1079,-5 0 1,-3 0 0,0 0 0,-1 0-197,-1 0 1,9 0 0,-9 0 0,4 0 0,1 0-364,1 0 0,8 0 1,-2 2-1,4 5-847,3 5 0,5-1 0,3 1-3311,1 3 4315,3-7 0,14 0 0,3-8 0</inkml:trace>
  <inkml:trace contextRef="#ctx0" brushRef="#br0" timeOffset="14">18478 15525 7945,'-11'19'580,"5"0"0,4-1 0,4-1 1,2-7 316,3-10 0,-1-4 0,-6-13 0,0-3 0,0-3 0,0-4 0,0-5-476,0-3 1,0 0 0,0 1 0,0 3-1,-2-2-671,-4-3 1,3 1 0,-3 4 0,4 4 0,2 2-491,0 0 1,0 6 0,0 10 739,0 7 0,0 7 0,0 13 0</inkml:trace>
  <inkml:trace contextRef="#ctx0" brushRef="#br0" timeOffset="15">18590 15263 7945,'7'18'238,"-1"1"232,8 0 1,-3 4 0,8-2 0,-1-5 499,1 1 0,0-7 0,0 1 0,2-3 0,1-4-393,3-2 0,1-2 0,-8-2 0,1-4 0,0-7-285,0-3 0,-1-3 0,-1 0 0,-2 1 0,-5-3 24,-2-4 0,-1 4 0,-7-4 0,0 4-104,0 2 1,-2 3 0,-3 1-1,-3 5 1,-2 1-246,-5 5 1,-2 2-1,-1 2 1,-1 2-1,0 2-45,0 3 0,1 7 1,1-1-1,2 3 1,3 3-1,-1 0 46,3 0 1,-5-1 0,9 1 0,2 0 202,2 0 0,2-1 0,0 1 0,0 0 146,0 0 0,2-1 1,2 1-1,4 0 1,3 0-1,3-1-6,3 1 1,0-6 0,-3-3 0,-1 0 0,1-1-1,3 1-618,2 1 0,0-7 0,-1 2 0,1-4-245,0-2 0,0 0 0,-1 0 0,1 0 0,0 0-691,0 0 1,-3-2 0,-1-2 0,-3-5 0,1-1-100,-3-5 1,5-1-1,-7-3 1342,3 0 0,1 1 0,7-1 0</inkml:trace>
  <inkml:trace contextRef="#ctx0" brushRef="#br0" timeOffset="16">19566 15169 11148,'-8'-11'1099,"-5"5"0,-4 4 0,-1 2 0,-1 0 0,0 0 0,0 0 1,1 2-1,-1 2-559,0 3 1,2 1-1,3-4 1,1 4-1,1 3-566,1 3 0,3 3 1,10 2 67,4 0 0,1-1 1,9-1-1,5-2 0,0-3-276,0 3 0,-2 1 0,-1 3 1,1 0-1,-2 0 129,-5-1 0,3 1 1,-9 0-1,-2 0-178,-2-1 1,-4-1 0,-4-2 127,-6-3 1,-5-2 212,-2 3 1,0-5-1,1-6 1,-1 3-196,0 1 1,0 0 0,-2-4 0,-1 2-1069,-3 3 1,-1-1 0,6-6 1204,-5 0 0,-5 0 0,-7 0 0</inkml:trace>
  <inkml:trace contextRef="#ctx0" brushRef="#br0" timeOffset="17">19847 15352 17433,'-10'11'-505,"4"-5"-102,9-1 303</inkml:trace>
  <inkml:trace contextRef="#ctx0" brushRef="#br0" timeOffset="18">15101 16481 7908,'17'-12'1006,"-5"-1"0,3 7 0,-11-6 0,-6-1-218,-8 3 0,-7-1 0,-2 7 1,-2-2-1,-2 2 0,-4 2 1,0 2-281,0 0 0,-4 2 0,6 2 0,2 4-416,2 3 0,-2 1 1,2 7-1,5 0 0,1-1 51,5 1 1,1 2 0,9 2 0,0 4 0,0 2 100,0 4 0,9-3 1,3 1-1,5 0 1,4 0 517,4 0 1,-2-6-581,8 7 0,-2-9 0,4 0 0,-3-9-286,-3-8 1,6 3-1,-4-3 1,2-2-1450,1-2 0,-9-4 0,2-4 0,-5-7 1,-1-3-4318,0-3 5870,0 0 0,0 1 0,-1-1 0</inkml:trace>
  <inkml:trace contextRef="#ctx0" brushRef="#br0" timeOffset="19">15401 16613 7173,'-18'0'496,"7"8"0,5 4 590,4 5 0,2-4 0,0-1-162,0 3 0,0-5 0,2 0-550,4-1 1,5-3-1,7-6 1,1 0 0,0 0-1,0-2 12,-1-4 0,1 2 0,-2-9 0,-3-2-155,-1-1 1,-1-3 0,5 0 0,-4 1-1,-5 1 55,0 4 1,-6-3-1,5 3 1,-5-3-69,-2-3 1,-9 2 0,-3 5 0,-3 3-1,1 3 18,1 0 1,1 0 0,-7 6 0,0 2 0,0 2-607,1 2 0,-1 9 0,0-3 1,2 5-1,3 2-1566,1-1 2031,9 1 1,-4 0 0,8 0 0,0 1 225,0 5 0,0-4 0,2 4 0,2-2 0,4 0-347,3 2 0,1 0 0,7-8 0,0-3 0,0-1-2020,-1 1 1610,1-5 1,0-1-1,0-8 1,-1 0-349,1 0 1,4-2 0,-2-2 0,-4-2 0,-1-1 112,1-1 0,-5 4 0,1-7 1040,2 3 1,-7 0 0,0 4 252,1-3 1,-7-1-1,4 2 1,-4-7 0,-2-3 8,0-3 0,0-2 1,0-2-1,0-4 1,0 0-319,0 0 0,-2-4 1,-2 6-1,-3 2 20,3 2-452,2 2-164,2 9 1,2 12 0,2 14 118,3 7 0,-1 2 0,-4-4 1,2 2-111,3 2 1,1 6 0,-4-4-1,2 0 1,-2 3 131,-1-1 1,-3-6 0,0 2 0,0-4 1646,0-3-1164,0 1 0,0-6 987,0-1-378,0-8 0,0 2-535,0-12 0,0 2 0,0-8 46,0-3-300,0-2 0,0-1 0,0-1 1,2 0-399,4 0 0,-4 1 0,4-1-12,-4 0 1,-2 0 0,2 1 0,3-1 156,1 0 1,2 2 0,-4 3 0,3 1 0,-1 1 53,2 1 1,-4-3 0,7 5-1,-1 1 1,1-2 366,3-1 0,-3 7 0,1-2 0,3 4-48,1 2 0,3 0 0,-2 2 0,-3 2 0,-1 4-51,1 3 0,1 8 0,0 6 1,-5-3-1,0-1-459,1-2 88,-7 8 1,11-6 0,-7 4-1064,2-4 1,-3-2-2761,5-1 0,1-1 2096,5-5 1,-5-12-481,-1-12 2348,1-5 0,6 7 0,-1 2 0</inkml:trace>
  <inkml:trace contextRef="#ctx0" brushRef="#br0" timeOffset="20">16245 16763 7814,'19'2'-876,"0"2"0,-2 4 1800,-5 2 1,-1-5 0,-7 3-1,4-2 871,3 1 0,-7-3 0,2-11-781,-4-5 0,-2 1-553,0-1 0,0-3 0,0-7 1,0-6-55,0-1 1,0 0 0,0-4 0,0 2 0,-2-3-1,-2-3 17,-2-7-459,-9 4 1,13-5 0,-4 9 0,1 3-13,-1 2 1,4 8 0,-4-2-1,4 4 1,2 2-979,0 0 0,0 7 1,0-1-2502,0-1 2168,0 5 0,2 3 0,2 12 0,2 7 1358,-2 3 0,7 3 0,-1 0 0</inkml:trace>
  <inkml:trace contextRef="#ctx0" brushRef="#br0" timeOffset="21">16396 16313 7837,'8'16'0,"2"-1"197,1-3 0,5-6 1,-3 7 1663,4 2 0,1-5 383,1 3 1,-6-9 0,-5 2 581,-6-4-2486,-6-2 0,-15 0 0,0 0 0,1 0 1,-3 2-279,-4 4 0,-2-4 1,-7 7-1,5-3-806,2 0 1,-4 7-1,6-5 1,2 0-1,0 1-1921,-2-5 1,4-2 2664,-4-2 0,13 0 0,3 0 0</inkml:trace>
  <inkml:trace contextRef="#ctx0" brushRef="#br0" timeOffset="22">16489 16444 8073,'17'19'0,"-2"-3"0,-3-1 979,3-3 1,1-1 0,3 1 0,0-6-179,0-3 0,-1 3 0,1 0 0,0-2-374,0-2 1,-1-2 0,3-2-1,2-4 1,2-4 0,-2-3-1,-2 1 1049,-2-3-1302,0-2 0,-7 5 0,-2-1 13,-1-1 1,-3 3 0,-6-1-113,0-3 1,-8 1 0,-5 1-1,-3 5-602,-3-1 1,0 7 0,-2-4 0,-2 6 0,-2 4 39,2 2 0,2 9 0,5-2 1,1 3-1,5 5 522,1 4 1,-3-2 0,6 6-1,2-2 1,1-2 32,3 2 1,3-4 0,1 6 0,4-1 0,2-6 268,5-1 1,2-2-1,1 0 1,1-3-1,0-1-271,0-3 1,0-7-1,1 1 1,3-4 0,4-2 173,3 0 0,-5-2 0,4-2 0,0-5 0,-2-1-41,0-5 0,-2-1 0,-8-3 0,-3 0 0,-3 1-351,-3-1 1,5 0-1,-7-2 1,-2-2-1,-2-4 1,-2 0-175,0 0 1,0-4 0,0 6-1,0 2 128,0 2 1,0 9-1,2 1 27,5 3 0,-5 4 1,4 10-1,-4 6-69,-2 5 0,0 4 0,0 4 1,0 6-1,0 2-119,0-1 1,0 1 0,0-6 0,0 0 0,0 2 183,0 1 0,-2-8 0,-2 3 0,-3-4 0,3-2 411,2 0 0,2-7 0,0 1 4138,0 1-3534,0-5 1,2-1-458,5-8 0,-5-8 0,6-5 1,-2-3-1,0-5 22,-1-4 1,3 2-1,0-6 1,3-1-1,3 1-151,3-4 0,2 6 0,-1 2 0,3 4 0,2 2-419,2 1 1,2-1 0,-4 0 0,2 2 0,-2 3-1967,-2 1 0,-2 9 212,0-2 0,-11 4 1919,-8 2 0,-17-9 0,-12-1 0</inkml:trace>
  <inkml:trace contextRef="#ctx0" brushRef="#br0" timeOffset="23">18347 16181 7958,'2'-10'954,"2"2"0,4 1 0,0-1 119,1-2 1,-5 7-1,-10 1 1,-7 11-1,-3 5 1,-3 7-1,0 2-955,0 4 1,-2 2 0,-2 7-1,-2-3 1,3-2 0,3 3-1,4-1-61,3-2 1,1 5-1,-1-5 1,6 4 0,3 3 548,3-1 0,0 1 1,0-1-1,3 1 0,3-1-24,6 1 1,3-7-1,2-2 1,-3-2-1,5-4-423,2-2 1,-5-4-1,9-5 1,-4-6-1070,-2-3-871,0-3 1,-3-3 0,-3-3 1780,-7-6 0,-4-13 0,-2-4 0</inkml:trace>
  <inkml:trace contextRef="#ctx0" brushRef="#br0" timeOffset="24">18478 16688 8003,'0'14'1224,"2"3"0,2-1-631,2-7 0,1-9 0,-7-19 0,0 0 0,0-2 1,-2-1-1,-3-6-437,-1-1 1,-6 0-1,5-4 1,3 4-1,0 2-315,-2 4 1,4 8 84,-5 3 0,5 12-148,2 6 1,0 4 0,2 17 0,3-2-610,1 0 0,2 2 0,-4-4 0,3 2 534,-3-2 0,4-2 0,-2-2 0,-1 0 1152,-3-1 0,-2 1 0,2 0 1343,4 0-1612,-4-9 1,6 0 2422,-8-3-2274,0-5 0,0 4 0,0-12-315,0-7 1,2-1-1,3-1 1,1 3-160,-2-3 1,-2-2 0,-2-1-1,0-1 1,2 0-101,4 0 0,-3 1 0,5 1 1,-2 2-1,2 5-296,3 2 1,-5-5 0,7 5 0,1-1-401,3 1 1,2-4 0,-1 5 0,1 3-1,0 2-10,0 2 0,-1 0 0,1 0 0,0 2 262,0 4 0,0 5 0,-1 8 1,-1 1-1,-2 3 0,-5 2-111,-2-2 0,5 4 0,-7-2 0,-2-2-675,-2-2 0,-2-2 0,-2-3-1317,-4-3 2386,4-5 0,-15-8 0,7 0 0</inkml:trace>
  <inkml:trace contextRef="#ctx0" brushRef="#br0" timeOffset="25">19209 16406 8005,'-12'0'720,"2"2"0,-1 3 1,3 3 24,-1 2 0,1 1 0,4 3 0,-2-1 1,2 3-1,1 5 0,3 4-37,0-2 0,0-2 1,0-2-1,0 0-372,0-1 1,9 1 0,1 0-1,5 0 1,1-1 152,5 1 1,2-6-1,-4-3 1,2-2 0,2-4-1,2-1-152,-2-3 0,4-9 0,-2-5 0,-2-9 0,-2-9 0,-3-3-12,1-2 0,-8-1 0,-5 3 0,-4 1-297,-2 3 1,-2 8 0,-4 0 0,-7 7 0,-4 5-257,-1 3 0,-10 2 1,-3 8-1,-4 4 1,-3 6-387,1 5 1,1 2-1,3 0 1,4-1 0,2 1-1,4 0-667,2 0 0,2-3 1,2-1-1,3-5-158,1-1 0,9 5 0,0-3 567,8-1 1,7 5 0,9-9 871,5-2 0,5 6 0,7 1 0</inkml:trace>
  <inkml:trace contextRef="#ctx0" brushRef="#br0" timeOffset="26">19600 16124 18026,'-5'-9'-3462,"3"0"3462,-6 18 0,15 0 0</inkml:trace>
  <inkml:trace contextRef="#ctx0" brushRef="#br0" timeOffset="27">19509 16476 23406,'-18'12'-517,"1"-4"-30,3 0 234,1 1 1,7 3-4964,-7-6 5276,9 1 0,-4-7 0,8 0 0</inkml:trace>
  <inkml:trace contextRef="#ctx0" brushRef="#br1" timeOffset="28">20147 15413 7931,'0'18'455,"0"1"1,0 0 0,0 0-1,0-1 1080,0 1 0,0-11 0,0-8 1,0-10-1,0-7-880,0-1 0,-6-10 1,0-3-1,2-4 1,0-3-1,-1-1-683,-1-5 1,0 4 0,4-5 0,-2 1-1,-3 2 1,1 5 0,0 5 0,0 5 0,1 4-1,3 2-4074,2 3 1829,0 7 1,0 11 0,0 13 2272,0 3 0,0 12 0,0 1 0</inkml:trace>
  <inkml:trace contextRef="#ctx0" brushRef="#br1" timeOffset="29">20222 15263 10933,'13'0'2537,"-1"0"0,-9 0 1,-3 0-1594,-11 0 1,-6 0 0,-1 0-1,-1 0 1,0 0-415,0 0 1,-6 0 0,-2 0-1,0 0-390,0 0 0,0 6 1,4 0-1,-4 0 0,0 1 1,0-1-960,4-2 0,2 0 0,2 0 0,1 3-886,-1-3 1,0-2-1,2-4 1,5-5 220,6-5 1,6-5 1483,6-1 0,4-1 0,9 0 0</inkml:trace>
  <inkml:trace contextRef="#ctx0" brushRef="#br1" timeOffset="30">20354 15244 9565,'0'-19'572,"0"0"1,0 1-1,0-3 1,0-2-1,0-2 1,0 0-1,-2-2 1,-2-2-1,-5-3 175,-1 1 1,6 6-1,-5-4 1,3 2-1,0 4 1,-1 2 1314,-1 2-1605,6 1 0,-6 9 0,8 9-1143,0 11 0,0 7 0,2 7 1,2 7-1,4 5 0,1 7-76,-1 6 0,5 0 0,-5 4 1,0 2 616,1-4 0,-3 3 1,-4-12-1,2-1 0,2-5 1,-2-5-98,-1-7 1,-3-4 2533,0-3 1154,0-7-3104,0-3 1,6-10-1,0-4 1,-2-7-1,-2-3-135,-2-3 1,0-6-1,0 0 1,2 2-90,5 2 0,-5 2 0,6 1 0,-2-1 77,1 0 0,5 7 0,-4 1 0,3 3 531,3 4-588,3 2 0,2 10 0,0 4 1,-3 5-326,-3 2 0,3 2 0,-5 2 1,1 2-1465,1-3 1,-7-1 0,5-2-789,-3 0 0,0-9 1,-4-6 2438,3-8 0,7-15 0,-3-10 0</inkml:trace>
  <inkml:trace contextRef="#ctx0" brushRef="#br1" timeOffset="31">20673 15244 8214,'12'16'0,"1"-1"655,1-2 1,-3-9 0,1 2 0,3-4-75,1-2 0,-3 0 1,-1 0-1,3 0-252,2 0 1,-5-6 0,1-3 0,1 1 0,3-2-56,2-1 1,-7 1 0,-1-5-1,-1 5 1,-2-1 0,1 1 683,-5-5 1,-2-1-483,-2-3 1,-2 2-1,-4 5-240,-7 6 0,-3 3 0,-3 3 0,0 3-177,0 3 0,3 4 0,1 9 0,5 0 1,-1 0-477,1-1 1,6 7 374,-3 0 0,5 7 0,2-7 0,0 0 285,0 2 1,0-7 0,0 5 0,0-4 409,0-2 0,2 0 1,5 0-1,5-3 1,3-1-422,-3-3 0,11-8 1,-4 3-1,2-5 0,0-2-228,-3 0 1,7 0-691,0 0 0,7-9 1,-7-1-1,-2-2-96,-3-1 0,-9 1 1,-5-9 781,-4-4 0,-2-4 0,0-9 0</inkml:trace>
  <inkml:trace contextRef="#ctx0" brushRef="#br1" timeOffset="32">21704 15356 8072,'0'19'278,"0"0"1,0 0 0,0-1 2071,0 1 0,0-11 0,0-8-1502,0-10 1,-6-9 0,0-6 0,0-6 0,-1-4 0,-1-5 0,-2-2 21,-5-1 0,0-10 0,1 3 1,1-2-619,-1 2 1,-1-2 0,1 9-1,3 1 1,1 2-153,-1 3 1,7 8 0,-2 4 0,4 4-214,2 2 1,0 11-367,0 8 1,6 10 0,2 15 0,3 8-184,3 9 0,3 0 1,2 6-1,0 0 1,-1-3-1,-1 3 282,-4 0 1,1-4 0,-8 4 0,-1-2 0,-1-5 318,2-1 0,-4-5 1,4-3-1,-4-5 102,-2 0 1,0-6-1,0 4 3445,0-5-2611,0-9 1,0-5-602,0-12 0,0-4 0,0-9 0,0 0 0,0 0 0,0 1-45,0-1 0,0-2 0,0-2 0,0-2 0,0 2 0,0 2-338,0 3 0,9-1 0,1 0 51,1 0 0,5 9 0,-3 2 0,3 1 0,3 1 63,0 2 1,-7 2-1,1 2 1,2 2 0,1 4-168,3 7 0,0 5 0,-3 7 0,-1 7 1,-2 3-1,-1 0-700,-2-3 0,1 1 0,-7-8 0,2-2-2168,-2-2 1,-1-9-1005,-3 1 4034,0-17 0,8-7 0,2-18 0</inkml:trace>
  <inkml:trace contextRef="#ctx0" brushRef="#br1" timeOffset="33">22117 15150 8997,'0'19'745,"0"0"0,0-1 0,0 3 0,0 2-91,0 2 0,0 2 1,0-4-1,0 2-85,0-2 1,2-2 0,2-2-1,5-1 1,1 1 927,5 0 0,3-3-1156,8-3 0,-6-5 1,5-8-1,-4 0-56,-2 0 0,0-2 0,-1-4 0,1-7-30,0-3 0,0-9 0,-3-2 0,-3-2 0,-7-5 0,-2-1-110,3-3 0,-5 7 1,2 0-1,-8 0-360,-9 1 0,-3 3 0,-3 8 1,0 3-1,0 3-64,0 7 1,-1 4-1,-3 2 1,-2 0 0,2 2-919,2 4 0,2 5 1,0 7 270,1 1 0,1 0 1,4 0-1,5-3 1,2-1-1,0-2 169,1 1 1,5-3 0,5 1 0,3 1-1050,2-3 1806,3-2 0,14 1 0,2 1 0</inkml:trace>
  <inkml:trace contextRef="#ctx0" brushRef="#br1" timeOffset="34">22474 15319 8022,'8'19'1134,"4"-1"1,3-5 77,-2-1 0,-5-10 0,-8-2 0,0-10-495,0-7 1,0-8 0,-2 0 0,-2 2-397,-3 3 0,-1-1 0,4-2 0,-2-2 0,1 2 85,3 2 1,-4 2-1216,0 0 0,0 11 307,6 8 1,0 8 0,2 11 0,2 2 0,2 2-1,-2 2 32,-2-2 0,5-2 1,-1-2-1,0 1 361,2 5 0,-5-4 1,5 4-1,-2-4 472,0-2 1,3-3 0,-5-1 3180,2-3-2045,0-7 0,-6-5 0,0-13-1071,0-3 0,0-3 0,0 0 0,0-2 0,0-2 48,0-2 0,7-2 1,-1 4-1,-2-4 0,0 0 38,2 0 0,-3 0-923,3 2 1,-4 4 0,-2-4-2650,0 4-202,8 11 1,-6 4-1,5 12-787,-5 6 4047,-2 5 0,8 2 0,2-1 0</inkml:trace>
  <inkml:trace contextRef="#ctx0" brushRef="#br1" timeOffset="35">22830 15356 9319,'2'19'0,"4"-2"1126,7-5 0,-3-3 1,1-12-1,-3-3 0,-4-6-437,-2-5 1,-2-2 0,0-2 0,0-1-283,0-3 1,0-7 0,0 7 0,-2 0 0,-2 0 0,-2 0-694,2 2 0,-1 0 0,1 0-822,-2-2 1,0 7-2205,6 5-492,0 9 3804,0-4 0,0 16 0,0 3 0</inkml:trace>
  <inkml:trace contextRef="#ctx0" brushRef="#br1" timeOffset="36">22999 15112 8022,'10'-8'1918,"7"-2"0,-5-9 1,3 0-558,-2 1 0,1-1 0,-6 0 1,3 2-1045,3 5 1,-3-5-1,1 7 1,3-3 0,2 3-1,1 2-36,1 3 0,-2 1 1,-3 0-1,-1-2-318,2 2 0,-1 10 1,-1 6-1,-7 5 1,-4 4-648,-2 4 1,0 2-1,-2 6 1,-4-2 346,-7 3 1,3-5 0,-1 0 0,1 0 0,-1-2 0,-1 1 393,2-6 1,-1-1 0,7-2 815,-2 0 0,-1 0 0,7-1 1822,0 1 1,9-6-1963,3-1 0,3-6 0,-1 5-497,-1-3 1,-7 4-1,7-5-553,1-3 0,-3-2-1102,1-2 0,1 0 397,5 0 0,-1-8 0,-2-3-268,-3 1 1290,-8-7 0,13-2 0,-6-10 0</inkml:trace>
  <inkml:trace contextRef="#ctx0" brushRef="#br1" timeOffset="37">23562 15338 8022,'12'16'0,"1"-1"996,1-3 1,-3-1 1560,1 1-2557,-16-3 0,2-18 0,-17-1 0</inkml:trace>
  <inkml:trace contextRef="#ctx0" brushRef="#br1" timeOffset="38">19678 16163 7379,'19'-9'0,"0"-1"0</inkml:trace>
  <inkml:trace contextRef="#ctx0" brushRef="#br1" timeOffset="39">19735 16106 8051,'0'-18'0,"0"-1"0,0 0 1921,0 0 0,0 1-252,0-1 0,2 2 1,2 7-711,2 10 0,0 2 1,-6 10-1,0 5-532,0 6 0,7 0 0,1 6 0,0 2-280,1 5 1,3-3 0,-3 13 0,-1-2 0,2-1-1,1-1-143,3-2 1,-3 3-1,-1 1 1,1-4-1,-3-5 1,0-6-727,-4-2 0,-1-2 0,-1-6 0,2 0-1759,2 0 1,0-7-1001,-6 1 3481,0-9 0,-8-13 0,-2-11 0</inkml:trace>
  <inkml:trace contextRef="#ctx0" brushRef="#br1" timeOffset="40">19941 16294 8608,'19'18'0,"0"-1"789,-1-4 0,1 1 0,0-8 0,0-1 0,-3-1 506,-3 2 1,3-4 0,-3 4 0,2-6 223,-3-6 0,-4 2 0,-8-8 1,-2-3-730,-4-2 1,-4 1 0,-11 1 0,-4 3 0,-4-3-611,-1-2 1,-5 1 0,4 1 0,-5 3 0,-1-1-181,-1 3 0,1-5 0,1 9 0,3 2 0,4-1 0,0 1 0,-1-2 0,7 0 0,-2 6-110,5 0 1,1 0 0,0 0-2042,0 0 545,9 0 0,2-2 1,8-5-2630,0-5 4235,0 4 0,8-9 0,2 7 0</inkml:trace>
  <inkml:trace contextRef="#ctx0" brushRef="#br1" timeOffset="41">20917 16613 7054,'0'-19'91,"-3"6"1,-1 1 0,-2-3 1444,2-1 0,2 3 0,0 3-259,-5 1 1,5 11 0,-4 11 0,4 4-1,2 1 1,0 1-669,0 0 1,0 8-1,0 4 1,2 2 0,4 1-251,7-3 0,4 0 1,1 5-1,1-3 1,0-4-165,0-2 0,-1-4 0,3-8 0,2-5 1,2-1-75,-2-5 1,-2-2 0,-2-2 0,-1-2 0,1-2 38,0-3 0,-7-7 0,-1 1 1,-3-3-1,-2-5-93,3-4 0,-7 2-113,4-9 0,-4 8 1,-2-6-1,0 3 103,0 4 1,0 3 0,0 1-180,0 0 78,0 9 0,0 3 0,2 14 0,2 5 44,3 5 1,1 2-1,-2 1 1,5 3-1,1 4 1,-1 2-144,-3 5 1,7 3 0,-5 5 0,3 2 76,-1-3 0,-6-1 0,5-2 1,-3-1-1,-2 1-84,3-1 0,-7 1 1,4-1-1,-4-2 1,-2-1 225,0-3 1,-2-8 0,-2 2 0,-5-4 0,-1-3 182,-5 1 1,5 0 0,-2-2 0,-3-3 0,-4-1-491,-6 1 1,4-3 0,-4-1 0,4-1 0,3-5-2119,-1-2 1,-6-4 0,0-5 2348,2-5 0,2-13 0,2-4 0</inkml:trace>
  <inkml:trace contextRef="#ctx0" brushRef="#br1" timeOffset="42">21611 16894 8592,'-17'8'0,"4"5"0,5 1 1141,0-1 0,6-3 0,-5-4 0,7 5 0,5 1 0,3-1 263,2-3 0,-3-2 0,5-6 1,3 0-1,1 0 0,3-2 1,0-4-555,0-7 1,-1-9 0,-1-6 0,-2-1-851,-3-4 0,-6-9 0,5-2 0,-3 3 0,-4-1 0,-2-2 0,-4 3 0,-4-9 0,-6-2 0,-5-2 0,-2-3 0,-6 1 0,-2 2 0,0 4 0,-2 6 0,0 5 0,-1 3 0,-1 5 0,2 4 0,6 10 0,-4 5 0,-2 5 0,6-1 0,-2 2 0,4 2 0,2 2 0,0 2 0,1 0 0,5 6-4102,1 0 4102,8 0 0,-13 3 0,6 1 0</inkml:trace>
  <inkml:trace contextRef="#ctx0" brushRef="#br1" timeOffset="43">16677 14250 7317,'12'-8'709,"1"-5"1,-9 3 0,2-3-1,-4-1 1,-4-1 0,-4 1-124,-6 1 1,-5 3-1,-2-3 1,0 7 0,1 4-1,-1 2 1,-2 0-146,-4 0 1,4 0-1,-6 2 1,2 2 0,-2 4-1,0 1 1,0 1-1,4-2 1,2 1-984,2-5 1,1 4-1,1 1 354,4 1 0,5 3 0,10 5 0,4 1 285,7 0 0,4-7 1,1 1-1,3 1 1,2 1-9,2-3 1,2 3-1,-4-7 1,4 1-101,2-1 1,-6 4 0,2-3 0,-4 1 0,-2 5-127,0 2 1,-9 1-1,-4 1 1,-4 0 433,-2 0 0,0-1 0,-2 1 233,-4 0 0,-4-3 0,-9-3 1,0-5-48,0 1 1,1-7-392,-1 4 0,-6 2 0,0-1 0,2-3-851,2-2 0,2-2 0,1 0 0,-1 0-6010,0 0 6769,0 0 0,1 0 0,-1 0 0</inkml:trace>
  <inkml:trace contextRef="#ctx0" brushRef="#br1" timeOffset="44">16827 14456 6358,'0'19'2859,"0"0"0,0-11-1989,0-8 0,0-8 0,0-11 1,0-2-1,0-4-69,0-6 0,-6-4 0,-3-3 1,1 0-1,-2 1 0,1 0-356,1-1 0,-4 3 0,5 1 0,1 5 0,0 2 0,-1 2-126,3-2 1,2 12-1,0-3-906,-4 1 1,4 11-5,-4 6 0,10 8 0,2 13 0,0 4 106,3 6 1,-1 7 0,7 3 0,-3 3 134,3-2 0,-5-3 0,0-1 0,-1-1 0,-5-1 1,-2-3 180,-2-2 1,2-2-1,2 3 1,3-7-1,-3-4 339,-2-3 0,-2-5 0,0-1 2502,0 3-1361,0-7 1,0-2-608,0-12 0,0-4 1,0-9-801,0 0 1,-2 1 0,-2-1 0,-3 0 0,3 0 49,2 0 1,2 7 0,0-1-183,0-1 1,0 3 0,2 1 157,4 2 1,-1 2 0,7 6 92,3 0 0,1 2 1,3 4-1,0 4-69,0 1 0,-7 9 1,-1-3-1,-1 2 1,-2 4-829,1-2 1,-1 0 0,-4-3-2264,2 1 1,1 0 1240,-7 0 0,6-11 1896,0-8 0,9-17 0,-5-12 0</inkml:trace>
  <inkml:trace contextRef="#ctx0" brushRef="#br1" timeOffset="45">17127 14306 7874,'0'-12'5164,"0"-1"-4762,0 9 1,0 4-1,0 13 1,0 3 197,0 3 0,0 0 1,2 0-1,5 1-139,5 5 0,-2-4 0,1 4 0,-1-4 0,1-2 43,3 0 0,3-7 0,2-2 1,-1-1-243,1-5 0,0-2 0,0-2-141,0 0 1,-7-8 0,-2-5-1,1-3 1,-3-3 0,1-2 65,-5-4 1,-2 2 0,-2-8-1,0 0 227,0 1 0,0-5 0,0 6 0,-2 0-100,-5 4 1,3 6 0,-8 4 0,-3 5 0,-1 2-754,-3 3 1,0 12 0,0 5-1,3 5 1,1 2-358,2-1 0,3 7 0,-5 2 0,5 0 0,0 1-1453,-1-6 0,7 1 0,-2 0 991,4 2 0,2 0 1,0-6 1257,0 0 0,8 0 0,2-1 0</inkml:trace>
  <inkml:trace contextRef="#ctx0" brushRef="#br1" timeOffset="46">17427 14344 6747,'9'-19'1308,"-5"2"0,6 3 0,-1 1 352,-5-1 1,0 5-1031,2 3 0,-4 6 0,5 6 0,-5 7-262,-2 3 1,6 3 0,0 0 0,0 2 0,1 2-53,-1 2 0,2 0 1,-2-7-1,5 1 0,1-2-103,1-5 1,-7 3 0,7-7 0,1 1-320,3-1 1,2-2-224,-1-6 0,1 0 0,-2-2 212,-5-4 0,-3 2 1,-7-9-1,2-1 53,2-3 54,0-2 1,-6 0 0,0-1 0,3-3-1,1-2 89,2 2 0,0 2 1,-6 2-1,0 0 59,0 1 1,0 5 0,0 1-1,0-3 347,0-1 1,0-3 349,0 0-239,0 9 1,2 1-458,5 9 1,-5 9 0,4 3 0,-4 5 0,-2 2 0,0-1 10,0 1 1,2 0 0,2 2-1,3 1-79,-3 4 0,4 1 0,0-5 0,1 3 0,1-2 0,-2 0-92,1 2 0,3-4 1,-5 4-2099,-3-4-1241,6-2 1,-10-9 3359,0-4 0,-8-20 0,-11-7 0</inkml:trace>
  <inkml:trace contextRef="#ctx0" brushRef="#br1" timeOffset="47">17990 14494 9100,'0'19'0,"2"-1"1160,4 1 1,-3-11-1,3-8 1,-4-10-1,0-7 114,4-1 0,-4-3 0,5-2 1,-5-4-538,-2-3 0,0-1 1,0-6-1,0-1 0,-2 1-574,-5-1 1,5 1 0,-4 1-1,2 5 1,0 6-577,-3 4 0,1 3-1630,6-1 1,-2 8 0,-2 7-1,-2 8 769,1 9 0,3 6 1,2 3-1,0 3 1274,0-2 0,9 7 0,1-1 0</inkml:trace>
  <inkml:trace contextRef="#ctx0" brushRef="#br1" timeOffset="48">18196 14363 8038,'19'-7'0,"0"1"0,-2 0 399,-5-3 1,5 7 0,-5-6 680,5 0 0,-4 3-233,-1-7 0,-6 2 0,5-5 0,-3 3 700,-4-3 0,-4 0-1406,-6 3 0,-4 4 0,-9 8 0,0 2 0,0 4-242,0 6 0,1 5 0,1 2 1,2-1-1,3 1-455,-3 0 434,7 0 1,-2 4 0,5-3 0,-1-3 0,2 0-49,2 0 0,2 1 208,0 1 0,8-9 1,5-3-1,3-5 1,3-4 147,0-5 1,0 3 0,-1-8 0,1-3 58,0-2 0,-2-1 0,-3-1 1,-1 0-1,-1 1 0,1-1 159,-1 0 1,-8 0-1,5-2 1,-3-1-398,0-3 0,1-9 0,-7 5 0,0-2 21,0-1 1,2 1 0,2-6 0,2-1 0,-2 3 0,-2 2 543,-2 1 0,0 9 0,0-2 1,0 5-1,0 1 29,0 0 0,0 0-60,0 0-501,0 9 1,-6 4 0,0 14-105,2 11 1,2 0 0,-1 8 0,-1 0 0,-2 2 0,2 2-12,2 1 1,2-1-1,0 4 1,0 1 53,0 1 0,0-10 0,0 9 0,0-5 1,0-4 106,0 0 0,2 4 0,2-6 1,2-2-1,1-2 7,1-2 1,0 0 0,7-1-449,-3 1-676,1 0 1,4-7-3889,-5 1 3047,-4-9 1,-16 4 0,-4-8 1871,-5 0 0,-10-8 0,-2-3 0</inkml:trace>
  <inkml:trace contextRef="#ctx0" brushRef="#br1" timeOffset="49">18928 14250 6775,'19'0'0,"0"0"0,-1 0 0,1 0 0,0 8 0,0 3 0</inkml:trace>
  <inkml:trace contextRef="#ctx0" brushRef="#br1" timeOffset="50">19153 14194 7956,'11'-9'113,"3"-1"1,-8-9 522,-1 1 0,-1 5 0,0 1 0,2-3 393,-2-2 0,-2 5 0,-4 1 0,-4 1 0,-6 2-341,-5-1 1,-2 3-1,0 6 1,1 0-1,-1 0 1,-2 2 137,-4 4 0,4 3 0,-4 5 1,4-1-714,3 1 1,-1-3 0,0 1-1,0 1 1,3-1-95,3 1 1,-1-7 0,7 7-369,3 1 1,4-3 0,6 1-1,7 1 1,4-1 0,3 1 243,5 1 0,-2 1 0,9-1 0,-1-3 246,-2-3 1,-2 4-1,-10-3 1,-3-1 0,-3 3 417,-3-1 1,-2-4-1,-6 7-509,0 1 0,-8 1 0,-4-1 0,-5-3 0,-4-1-270,-4 1 0,8-7 0,-6 2 0,1-4-799,1-2 1,0 0-1,2 0 1,0 0-1983,1 0 1,5-8 3000,1-5 0,-1-3 0,-6-3 0</inkml:trace>
  <inkml:trace contextRef="#ctx0" brushRef="#br1" timeOffset="51">19416 14156 7956,'10'-2'248,"-1"-2"602,-1-2 0,-6-9 0,4 3 381,-4-5 0,-2 4 0,0 1-420,0-3 0,-8 7 1,-5 2-434,-3 4 0,-3 2 0,0 2 0,1 4 0,-1 7-160,0 3 1,7 5-1,-1 2 1,0 2 0,1 0-44,-1 2-31,9-6 1,-4 6-1,8-8 1,0-1-1,0 3 93,0 4 0,8-4 0,5 4 0,3-6-207,3-7 0,0 3 1,0-7-1,0 1 1,-1-1-125,1-4 1,0-4 0,0-6 90,-1-7 0,-7-3 1,-3-3-1,-2 0 0,1 1 1,-3-1-58,-2 0 1,-2 0 0,0 0 0,0 1 162,0-1 1,0 0 0,0 1 0,0-1 248,0 0 1,0 7 0,0-1 194,0-2 1,0 5 781,0-2-1024,0 7 0,6-1 0,0 12 1,1 7-544,1 3 1,-6 3 0,6 0-1,-1 2 89,-1 4 1,6-4 0,-3 4 0,-1-2 0,2-1-451,1 4 0,-5-4 1,5-7-2064,-3-3 0,6-7 1178,-1 1 1,-5-6 1483,-1-6 0,3-5 0,0-7 0</inkml:trace>
  <inkml:trace contextRef="#ctx0" brushRef="#br1" timeOffset="52">19716 14081 7956,'0'-10'1325,"0"4"1,0 12-1,0 6 1,0 5-1,0 2-576,0-1 0,0 8 0,0-2 1,2-1-1,2-2 0,5-2-217,1 0 0,-4-1 0,7-1 0,1-2-148,3-3 0,-5-8 0,1 3 0,2-5 0,1-2-213,3 0 1,-6 0 0,-3-2-155,-2-5 1,1 3 0,-5-8-1,2-3 1,-2-2-37,-2-1 0,-2-1 0,0 0 0,0 1 0,0-1 576,0 0 1,0 0 292,0 1 1,0-1-329,0 0 1,2 9-249,5 3 0,-5 7-249,4 7 1,2 3 0,-1 9 0,-1 0-246,2-1 0,-4 3 1,7 2-1,-1 4 1,-1 2-1,1 5-105,0 1 0,-3 3 1,3-1-1,0 1 0,-1-1 1,-1 1-73,-4-1 1,-2 1 0,-2-3 0,0-2 265,0-1 0,0-7 1,0 4-1,0-2 1,0-4 253,0-3 0,0-1 0,-2 0 1,-2 0-1,-4 0-6,-3-1 1,5-5 0,-4-1-1,-1 1-775,1-3 0,-3 1 0,-5-7 0,-1 2 0,0-4-1286,0-6 1,-6-9 0,0-9 1943,2-3 0,3-17 0,1 2 0</inkml:trace>
  <inkml:trace contextRef="#ctx0" brushRef="#br1" timeOffset="53">20241 14138 6853,'2'-11'5204,"2"3"-488,3-1 0,1 7-3270,-2-4 1,-4 6-1334,5 6 0,-5-1-635,-2 7 0,0-6-2065,0 7 1,0-7 0,0 7 588,0 1 1,-2-3 1475,-5 1 1,5-6 521,-4 7 0,-4-1 0,-1 7 0</inkml:trace>
  <inkml:trace contextRef="#ctx0" brushRef="#br1" timeOffset="54">20260 14344 14445,'12'0'5404,"1"0"-5333,-9 0 0,4 2-3442,-8 4 1292,-8-4 0,4 7 2079,-9-9 0,9 0 0,-4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02T22:32:07.7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11668 7238 7955,'0'18'2257,"0"-7"0,0 5-1287,0-3 1,0-7 0,0-6-1,2-10 1,2-7 0,3-2-1,-3 1-552,-2-1 1,4 0 0,1 0 0,-1 1-1,0-3 1,2-2 0,3-4 0,1 0-1,1-3 1,-3 1-350,-1-4 0,3-2 0,-4-5 0,1-2 0,1-1 0,-2 1 0,3 2-415,-1 3 1,-3-1 0,3 1-1,0-1 1,-1 1 495,-1-1 0,5 7 0,-7 2 1,0 2-1,0 4 367,1 2 1,1 4-275,-2 5 1,-4-5 82,5 5 1,-3 3-302,2 3 1,-2 4 0,7 4 39,-3 4 0,-2 5 1,-4 8-1,2-1-71,3 1 0,1 2 1,-4 2-1,5 2 1,-1-2-1,2 0 21,1 2 0,-5-5 0,6 7 0,3-2 26,2 1 1,-5 1-1,1-5 1,1 3 0,3-2-1,2-2 29,0-2 1,-1-2 0,1-3 0,0-3 89,0-3 1,-1 5 0,1-5 0,0 0 83,0 1 1,-7 3-1,-1-4 1,-1 1 95,0-1 1,-5 0 0,3-3-341,0 1 0,-8 0-52,0-6 1,-2 0 0,-10 0 0,-3 0 0,-4 0-144,-6 0 0,-4-6 0,-8-3 0,-1 1 0,-2 0 74,-3 4 1,-3-5-1,-6 3 1,2 0-1,0 0 1,2-3 5,4-1 0,-2 6 0,2-5 1,3 3 2,1 0 0,5-7 130,3 7 1,-3-2 0,6 4 0,0-3 43,3 3 1,6-4 0,1 2 0,0 1 219,0 3-82,9 2 1,2-2-1,10-2 80,4-2 1,6-1-1,11 5 1,4-2-1,3-4-275,3-3 0,9 1 0,4-5 0,-1 5 1,3 0-187,0-1 1,-4 7 0,4-2 0,-2 4 0,-4 2-13,-3 0 0,-3 0 0,-3 0 0,-2 0 0,0 0 416,-1 0 1,3 0-159,-8 0 0,6-6 0,-6-3 31,-2-1 1,4 3 0,-2-3 0,-2 0 0,-2 1 51,-2 1 0,0-5 0,-1 7 0,1 2 0,-2 0-148,-5-2 0,5 4 0,-15-5 0,4 14 0,-4-3 0,-2 8 0,-8 1 0,-4 6 0,-5-1 0,-2 1 0,0 0 0,-6-1 0,0 1 0,0 2 0,-2 2 0,-4 2 0,-4 2 0,-3-2 0,1 4 0,-1 3 0,0-1 0,1-2 0,2 2 0,1-4 0,5-2 0,2 0 0,-4 0 0,6-6 0,2 0 0,2-3 0,2-3 0,7 2 0,-1-7-3650,-2 2 1,5-6 3649,-2 3 0,-1-5 0,-6-2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02T00:39:25.3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12745 15237 160 0,'-6'-2'63'0,"6"2"-34"0,0 0-27 16,0 0 12-16,0 0-1 16,6 0 3-16,2 0 4 15,1 0 4-15,3 0-12 16,3 0 0-16,3-3 1 0,6 0-1 16,3 1 1-16,5-1 1 15,4 0 2-15,6 1-3 16,5-1 0-16,7 1-3 15,0-1 1-15,2 0-4 16,7 3-2-16,5-2 0 16,6-1 1-16,1 3-1 0,-1 0 2 15,4-3 0-15,2 3 1 16,9 0-4 0,1 0-3-16,-4 0 0 15,9 0 1-15,6 0-1 0,7 0-1 16,-4 3 3-1,6 0 0-15,3-3-1 0,3 2-2 16,-6 1 1-16,6-3 1 16,-3 0-1-16,1 0 2 15,-13 0 7-15,-3 0 5 16,-3 0-5-16,0-3-3 0,1 3-2 16,-7 0-1-16,-9 0-2 15,-5 0 1 1,-7 0-2-16,-8 0 2 0,-4 0-2 15,-5 0-1-15,5-2 1 16,-11 2 1-16,-12 0-6 16,-9 0-1-16,-9-3-56 15,-15-16-131 1</inkml:trace>
  <inkml:trace contextRef="#ctx0" brushRef="#br0" timeOffset="1">13137 15362 140 0,'-3'0'52'0,"3"2"-28"0,3 1-28 15,-3 13 45 1,-3 2-6-16,-3 1-6 16,1 2-3-16,-1 0-15 15,0-5 0-15,0 3 0 0,0-3-4 16,0-3 1-16,3-8-1 15,0 6 1-15,0-9-4 16,3-2-1-16,0 0 3 16,6 0 3-16,3-8-2 0,0-2 1 15,3-6-7 1,-1-5-1-16,1 0 2 0,0-1 1 16,0 4 1-16,-3 2 0 15,0 5 0-15,0 3 2 16,-3 3-1-16,3 3 0 15,0 7 3-15,3 5 3 16,0 4-6-16,2-1-1 16,1 0-2-16,0 3-2 15,0-3 3-15,-3 0 0 16,0 1-10-16,0-4-5 16,-3-4-38-16,0 1-15 15,0-4-57 1</inkml:trace>
  <inkml:trace contextRef="#ctx0" brushRef="#br0" timeOffset="2">13161 15520 136 0,'6'-13'52'0,"-3"8"-28"0,3 2-19 0,-3 3 13 16,0 0 12-16,0 0 6 15,-3 0-8-15,0 3-4 16,0 5-14-16,-3 8 2 0,0 8 2 15,-3 2-5-15,-3 6-1 16,0 2 5-16,0 1 3 16,3 2-2-1,3 2 0-15,3 1-8 0,6-8-4 16,3-6-1-16,6 1 1 16,6-9-1-16,9-5 2 15,6-2 0-15,-1-8 1 16,7 2-20-16,0-10-7 15,-1 5-41-15,-2-6-19 16,-3 4-20-16</inkml:trace>
  <inkml:trace contextRef="#ctx0" brushRef="#br0" timeOffset="3">13697 15833 200 0,'-21'-16'74'0,"18"32"-40"0,0-24-33 0,3 18 14 15,0 4-6-15,-3-1 2 0,0 3 3 16,3 2 1-16,0 3-8 16,3-2-6-16,3 15-2 0,0-5-1 15,12-7 0-15,0 1 2 16,-3-7 2-16,0-3 1 16,0-2 3-16,-1-6-5 15,1-2-3-15,0-6 1 16,-3-7 0-16,-3-3 1 15,0 2 0-15,0 0 0 16,-3 1 2-16,0 2-3 16,-3 3-2-16,0-1-1 15,0 12 0 1,0 7 3-16,3 5 0 16,0-4 3-16,5-1-3 15,1-3 0-15,3 1 1 0,3-6 2 16,0-5 5-16,0 0 6 15,0-8-1-15,0-10 3 16,-4 2-6-16,-2-3-3 16,-6 1 1-16,-3-1 2 15,-6 1-4-15,0-1-1 16,-3 6-4-16,-3 2-1 16,1 1-15-16,-4 7-4 15,0 1-14-15,9 2-7 16,-3 0-32-1,6 0-47-15,9 0 31 16</inkml:trace>
  <inkml:trace contextRef="#ctx0" brushRef="#br0" timeOffset="4">14200 15901 200 0,'-24'8'77'0,"9"6"-42"0,0 7-41 15,13-11 12-15,-4 4 0 16,0 15 4-16,3-5 3 16,3-3 3-16,3-3-9 15,9-5 0-15,5-2 3 0,4-6 0 16,3-7 4-16,-3-4-3 16,0-7 1-16,-3-3-5 0,-4-2 1 15,-5-1 1 1,-6-2 5-16,-3-3-4 0,-6 0 2 15,-6 1-7-15,-5 1-1 16,-4 7-11-16,0 1-3 16,3 12-24-16,3 10-8 15,3 0-27-15,3 0-9 16</inkml:trace>
  <inkml:trace contextRef="#ctx0" brushRef="#br0" timeOffset="5">14423 15909 200 0,'3'14'77'0,"0"-1"-42"15,3 0-41-15,-3 0 12 0,0-2-2 16,0 2 5-16,-3 3 8 16,0-5 7-16,0-3-13 15,0 2-4-15,0-7 0 0,0 5 0 16,0-16 1-16,0 5 0 15,3-7 0-15,0-4-4 16,0 1-1-16,0-3-1 16,0-13 1-16,3 3 4 15,0 4 4-15,3 1-4 16,0 5 1-16,3 3-5 16,3 5-2-16,-1 3-3 15,1 2-1-15,3 6 2 16,0 5 2-16,3-5-24 15,-3 7-10-15,0-5-49 16,-1-7-62-16,-2-4 39 16</inkml:trace>
  <inkml:trace contextRef="#ctx0" brushRef="#br0" timeOffset="6">14745 15655 232 0,'-6'3'88'0,"6"5"-48"0,0 13-47 0,0-5 14 16,0 5 1-16,0 14 7 0,0 2 2 15,0 0 1-15,0-3-9 16,0-2-5-16,3 2-3 0,0 1-4 16,0-4 0-16,0-9-18 15,0 1-7 1,0-7-23-16,-3-3-7 0</inkml:trace>
  <inkml:trace contextRef="#ctx0" brushRef="#br0" timeOffset="7">14956 15812 228 0,'-3'0'88'0,"0"0"-48"0,-3 21-47 16,3-16 14-16,-6 8 1 0,-3-2 7 15,-2-1 8-15,-7 1 3 16,-3 0-13-16,6-1-10 0,3 1-3 16,3-3 0-16,3 2 2 15,3-2 1-15,3 0 1 16,3 3 0-16,3-1 0 15,6 1-5-15,6-3-1 0,0 0 1 16,3-3 2 0,3 6 0-16,0-9-1 15,-1 1-19-15,1-3-8 0,-3 0-30 16,0-3-14-16,3 1-26 16</inkml:trace>
  <inkml:trace contextRef="#ctx0" brushRef="#br0" timeOffset="8">15200 15849 236 0,'0'-3'90'0,"0"-10"-48"0,-3 18-36 0,0-5 20 15,0 5-3 1,-3-5 1-16,-3 3-5 0,-6 2 1 16,-5 8-11-16,2-2-3 0,3 0-2 15,3-1-5-15,3 3 1 16,9 1-2-16,6-1 0 16,6 0 0-16,3 6 0 15,3 4 6-15,0-7 5 16,-4 3 1-16,-5-3 2 15,-3 0 0-15,-6-3 0 16,-6-3-9-16,-12 1-3 16,-8-3-48-16,-4-3-20 15,0 0-71-15</inkml:trace>
  <inkml:trace contextRef="#ctx0" brushRef="#br0" timeOffset="9">15876 15923 208 0,'-3'-14'79'0,"0"12"-42"0,-9-1-28 0,6 3 22 15,-3-3-8-15,-3 3 1 16,-12 0-11-16,1 8-5 16,-1 6-5-16,-3 7-3 0,3 5 1 15,3 6 1-15,6 0 1 0,4 0-6 16,8-3-2-16,6-6 2 16,5 4 1-16,7-14 4 15,6 0 1-15,-3-10 5 16,3-8 3-16,-3-6-4 15,3-7-2-15,-4-9-2 16,-5-2-3-16,-3-8 3 16,-3-11 0-16,-6-5-1 15,-3 3 1-15,0 5-4 16,0 6 0-16,0 7 10 16,0 5 3-16,0 9-5 15,3 5-4-15,0 5-5 16,0 8 1-16,6 13 5 15,0 8 5-15,0 16-5 16,0 3-2-16,0-1 1 16,0 6 0-16,0-5-4 0,0 0-1 15,0-8-21-15,3-6-8 16,0-7-35-16,0-4-13 16,3-7-31-1</inkml:trace>
  <inkml:trace contextRef="#ctx0" brushRef="#br0" timeOffset="10">16051 15949 296 0,'-5'0'112'0,"10"8"-60"0,4-3-61 0,-3-2 18 16,3 2-9-16,0-2 2 15,3 2 5-15,0-10 6 0,0 5-7 16,-3-3-1-16,0-2-1 15,0-3 0-15,-3 0 0 0,-3 0 0 16,-3-2 2-16,-6-4-3 16,-6 4-2-16,-3 2 0 15,-9 8 1-15,-3 5-1 16,4 0 2-16,2 9-4 16,3-1 0-16,3 0 5 15,6 8 2-15,3 6-2 16,6-9-1-16,15-2-3 15,3 0-1-15,3-3-1 16,-1-2 0-16,4-1-16 16,-3-4-5-16,3-4-29 0,3-7-9 15,-3 0-61 1</inkml:trace>
  <inkml:trace contextRef="#ctx0" brushRef="#br0" timeOffset="11">16254 15923 220 0,'-9'-3'85'0,"6"6"-46"0,0-3-39 0,3 0 16 16,0 8 0-16,0 2 4 16,0 3 1-16,3 1 2 15,0 7-13-15,0 3 3 0,0-6 1 0,0-2-7 16,0 3-4 0,0-6-2-16,-3-3 1 0,0-2 3 15,0-2 2 1,0-6 8-16,0 0 4 0,0-3-3 15,0-5-1-15,0-8-7 16,3 0 0-16,0-2-7 16,3-3-3-16,3 5 1 15,3 0 2-15,2 0-2 16,1 5 0-16,0-2-12 16,0 8-5-16,6-3-23 15,-3 5-11-15,3 1-15 16,-3-1-6-16</inkml:trace>
  <inkml:trace contextRef="#ctx0" brushRef="#br0" timeOffset="12">16516 15909 248 0,'-3'6'93'0,"3"-1"-50"0,0 3-39 0,0 0 19 16,3 2-11-16,0 4-2 16,0-1-1-16,0 8-1 15,0-2-4-15,0-4-3 0,0-1 2 16,0-1-15-16,-3-2-7 15,0-4-184 1,6-17 79 0</inkml:trace>
  <inkml:trace contextRef="#ctx0" brushRef="#br0" timeOffset="13">16501 15751 328 0,'-6'-11'123'0,"0"11"-66"0,9 0-73 0,-3 0 15 0,0 0-14 16,3 0-2-16,3 5-6 16,0 1 0-16,3 2 12 15,3 0-23-15,-3-1-9 0,3 4 1 16,-1 5 1-16,1 5 24 16,-3 3 9-16,0 2 31 15,0 1 12-15,3-3 0 16,0 2 2-16,0 3-8 15,0-5-3-15,-3-5-3 16,0-1-3-16,0-10-2 16,0 3-1-16,-1-11 4 15,-2-11 1-15,0 6-9 16,0-6-3-16,-3-2-4 0,0-3-1 16,-3-3-1-1,0-7 0-15,0 0-2 0,0 2-2 16,0 5-2-16,0 6-1 15,0 2-14-15,3 3-4 16,3 3 4-16,3 5 5 16,3 13 5-16,3-2 2 15,0 2 0-15,3-2 4 16,0-1 0-16,2-2 3 16,4-2-1-16,-3-1-1 15,-3-5 1-15,0-5 1 0,-3 2 1 16,-4-8 1-16,-2-4-2 15,-3 1-2-15,-6 1 3 16,-9-3 2-16,-2 3-4 16,-4 8-1-16,0-3 0 15,0 8 0-15,0 18-3 16,0 3 0-16,3 1 4 16,3 1 1-16,3 1 0 15,6 3 1-15,6 2-4 16,3-5 0-16,12-9-19 15,3-1-7-15,3-4-17 16,-1-7-7-16,1-11-55 16,6 0-28-16,3-5 64 15</inkml:trace>
  <inkml:trace contextRef="#ctx0" brushRef="#br0" timeOffset="14">17141 15886 276 0,'-21'-27'104'0,"15"24"-56"0,-15-2-47 0,15 10 21 16,-3 3-12-16,-3 3-3 15,1 5-4-15,-1 2 0 16,3 4-2-16,0 4-1 0,6 3 1 16,3-8-1-16,6 6 2 15,0-9-1-15,9-4-1 16,5-4 5-16,-2-7 1 16,0-16-5-16,0-6 0 0,-3 0-3 15,-3-7 0-15,-6-16 0 16,-3-3-2-16,-3-3 3 15,-6 3 0 1,-6-5 5-16,0 15 5 16,3 6 8-16,0 11 7 0,0 5-15 15,6 10-5-15,3 16-5 16,6 14-3-16,3 18 3 16,6 0 0-16,3 0-2 15,3 0 2-15,3-3-23 16,2-5-12-16,19-5-83 15,-3-16-56 1,-7-19 70-16</inkml:trace>
  <inkml:trace contextRef="#ctx0" brushRef="#br0" timeOffset="15">17906 15552 168 0,'-15'-16'66'0,"6"11"-36"0,-9-3-7 0,6 5 24 15,-6-2-7-15,1 5 2 16,-4 5-20-16,0 6-8 15,0 13-8-15,0 2-5 0,3 11 0 16,6 8 3-16,4 14 2 16,5-4-2-16,3-2-3 15,0 0 0-15,3-8 1 16,2-8-19-16,1-5-6 16,0-8-32-16,-3-11-13 15</inkml:trace>
  <inkml:trace contextRef="#ctx0" brushRef="#br0" timeOffset="16">17534 15804 312 0,'-3'0'118'0,"12"2"-64"0,9-4-65 15,-6 2 16-15,2 0-4 16,4 0 3-16,9 0-1 15,0 0-2-15,3 0 0 16,8 5-12-16,-2-2-5 0,-3-3-63 16,-3 0-27-16,-4 5 1 15</inkml:trace>
  <inkml:trace contextRef="#ctx0" brushRef="#br0" timeOffset="17">17882 15894 288 0,'-3'10'110'0,"6"3"-60"0,3 11-58 0,-3-11 16 16,0 1-6-16,3 7 1 15,0-5 3-15,0 0 1 16,-3-3-3-16,-3-3-1 0,3-2 1 16,-3-8 11-1,0 0-2-15,0-5 3 16,3-3-5-16,0-5-1 15,0-6-6-15,0 3-1 0,3-13-1 16,0 3-2-16,3-1 1 16,-1 9 1-16,4-1-3 15,0 3 0 1,3 3-8-16,0 3-4 0,-3 2-7 16,0 2-2-16,0-1-13 15,0 7-2-15,-3 0 8 16,0 0 5-16,-4 0 11 15,-2 13 8-15,-3 5 17 16,-3 1 7-16,0-1-1 16,1 1 2-16,-1 2-9 15,3 0-4-15,0 3-2 16,3 0-1-16,2-6 0 16,7 1 2-16,3-6 3 0,3-10 2 15,0-6 1-15,0-5 0 16,-3-2-2-16,-3 2 1 15,-3-3 0-15,-6-2 1 16,-6-3 0-16,-6 3 0 16,-6-6-6-16,-3 1-2 15,0 4-4-15,3 6-1 16,3-2-23-16,0 5-10 16,3-1-15-16,3 4-5 15,9-1-13 1,6 0 12-16,3 1 6 15,3-1 23-15,0 3 13 0,0 5 15 16,0 3 9-16,0 3 19 16,-3-1 8-1,2 6 0-15,-2 0 2 16,0 0-11-16,-3 0-5 0,-9 5-3 16,3-5 1-16,-3-5-6 15,0-3-1-15,0-8-9 16,6 7-2-16,0-7 0 15,0-2 0-15,3-6-7 16,0-3 0-16,3-2-6 16,0-8 1-16,0 8 2 15,0-1 3-15,-1 4 0 16,1 10 1-16,-3 5 4 16,3 3 1-16,-3 3 5 15,-3 2 5-15,0 3 2 16,-3 0 0-16,0-6-5 0,0-4-2 15,0-6-2 1,3 0-4-16,0 0-1 16,6-6 0-16,6-2-1 15,-4 0 0-15,1 3 0 16,3 2-3-16,0 3 2 16,0 3-1-16,3 8-2 15,-3 5 5-15,-1-3 3 16,-2 0-1-16,0 0 0 15,-3-2-23-15,0-1-12 0,6-2-113 16</inkml:trace>
  <inkml:trace contextRef="#ctx0" brushRef="#br0" timeOffset="18">19120 15812 160 0,'0'7'60'0,"3"12"-32"0,0 21-15 0,0-22 17 0,0 6-11 16,-3 13-3-16,0 3-5 15,0-3-2-15,0 2-5 16,0-2 4-16,0-5 2 0,0-5-3 15,0-6 1-15,0-8 6 16,0 0 5-16,0-7 2 16,0-12 2-16,0-7-11 15,0-3-2-15,-3-5-4 16,3-13-1-16,0 2-3 16,3-8 1-16,3-13-4 15,3 8 0-15,6 3 1 16,3 2 2-16,0 9-1 15,3 7-1-15,-1 8-4 0,1 11 0 16,0 10 2 0,-3 8 3-16,-6 3 2 0,-3 10 3 15,-9 1 3-15,-3-1 5 16,-6 3-8-16,-6-2-1 16,-6-1-1-16,-3-4 2 15,3-9-5-15,1 0-3 16,2-5-17-16,3 0-5 15,3-11-37-15,6-10-15 16,12 0-44 0</inkml:trace>
  <inkml:trace contextRef="#ctx0" brushRef="#br0" timeOffset="19">19379 15777 280 0,'-3'5'107'0,"3"-2"-58"0,0 0-62 15,0 2 15-15,0 8-8 16,0 11 2-16,3-3 6 16,0 8 6-16,3-5-4 15,0-5 0-15,0 2 2 0,3-5-3 16,3-6-2-16,0 1 0 16,3-9-1-16,0-7-14 15,0-5-3-15,-1-1 9 16,-2-10 4-16,-6 0 3 15,-3 0 1-15,-3 2 0 0,0 6 2 16,-3 2 8 0,0 6 5-16,3 10-9 0,0 11-4 15,0 5-3 17,6 0-1-32,0 6 2 0,3-3 2 0,3 5-3 0,3-11 0 15,3 1-15-15,9-11-6 16,-7 0-38-16,1-16-14 15,3 0-16 1</inkml:trace>
  <inkml:trace contextRef="#ctx0" brushRef="#br0" timeOffset="20">19719 15613 236 0,'-3'11'88'0,"6"7"-48"0,0 22-51 15,0-16 13-15,0 7 5 16,-3 6 4-16,0 1 7 16,0-1 1-16,0-8-10 15,0-3-5-15,0-7-3 0,3-6 1 16,-1 0 1-16,-2-8-1 16,0-5 1-16,3-5-4 15,0-8 0-15,3-8-4 16,3-3-1-16,3 0 3 15,3 6 1-15,3 4-1 16,0 9 2-16,-3 5 3 0,0 16 1 16,-3 5 5-16,-4 0 5 15,-2 0 2-15,-3 1 3 16,-3-4-4 0,-6 3 0-16,-5 0-6 15,-4-7 0-15,-3-12-10 0,0 6 0 16,-3-8-16-1,0-8-3-15,3 0-24 0,3-5-12 16,4-16-24 0,5-5-45-16,9-1 32 15</inkml:trace>
  <inkml:trace contextRef="#ctx0" brushRef="#br0" timeOffset="21">19930 15531 228 0,'0'8'88'0,"3"-3"-48"16,3 24-36-16,-3-13 19 0,0 5-7 16,0 9 3-16,0 7-6 15,-3 13-3-15,0 0-5 16,0-2-4-16,3-6 2 0,0 0-2 16,0-2 2-16,0-6-26 15,3-10-10-15,0-5-54 16,0-3-54-1,-1-19 43-15</inkml:trace>
  <inkml:trace contextRef="#ctx0" brushRef="#br0" timeOffset="22">20135 15917 252 0,'0'16'93'0,"6"5"-50"0,-3 8-50 0,-3-13 14 15,0 0-7-15,0 0 0 16,0-3-3-16,0-2 2 16,0-3-70-16,0 0-64 15,6-19 33-15</inkml:trace>
  <inkml:trace contextRef="#ctx0" brushRef="#br0" timeOffset="23">20180 15690 288 0,'-6'-5'107'0,"9"7"-58"0,6 3-103 16,-3 1-4-16,3 2-29 15,3 0-7-15,6 0 29 16,5-3 13-16</inkml:trace>
  <inkml:trace contextRef="#ctx0" brushRef="#br0" timeOffset="24">20359 15825 220 0,'-18'34'85'0,"0"-7"-46"0,-9 2-21 16,18-16 23-16,0 5-12 0,0 1-2 16,3 2-16-16,3-2-4 15,12-3-5-15,6 2-2 16,3-10 1-16,9 3-23 0,9-17-10 16,14-4-94-1</inkml:trace>
  <inkml:trace contextRef="#ctx0" brushRef="#br0" timeOffset="25">21034 15806 176 0,'0'-10'68'0,"-3"4"-36"0,-12-2-29 15,6 6 17-15,-2 2 3 16,-4 2 3-16,-6 4-5 15,-3 10-2-15,0 5-11 16,0 5-1-16,4 6 0 0,2 5-3 16,3 0-1-16,3 0 1 15,6-10 0-15,6-1 2 0,3-7 3 16,6-6 0 0,3-8 2-16,3-5-4 0,3-13-2 15,-4-3 0-15,1-5-1 16,-3-14-9-16,-3-10-2 15,-6 0 2-15,-3-2 2 16,-3 2 2-16,-3 0 1 16,0 8 8-16,3 2 5 15,0 14 0-15,0 5 0 16,3 14-7 0,6 10-6-16,0 13-3 15,0 8 2-15,3 16 2 0,-3 0-2 16,0-3 0-16,3 3 1 15,3-5 0-15,6-8-44 16,3-3-20-16,-1-8-61 16,1-11-27-1,-3-10 77-15</inkml:trace>
  <inkml:trace contextRef="#ctx0" brushRef="#br0" timeOffset="26">21109 15909 300 0,'-12'14'112'0,"12"-1"-60"0,-3 11-63 16,3-11 18-16,0 8-7 0,3-2 0 15,3-1 6 1,0-2 6-16,3-3-6 0,2-2 1 0,7-3 3 16,6-6-2-16,-6-7 3 15,-3-8-6 1,0-3-1-16,-6 3-2 15,-3-3 1-15,-9 0 2 0,-9-5 4 16,-3 0-4-16,-3-3-1 16,-3 8-9-16,-3 3-2 15,4 2-25-15,2 3-9 16,6 3-25-16,3 0-9 16,3 2-35-1</inkml:trace>
  <inkml:trace contextRef="#ctx0" brushRef="#br0" timeOffset="27">21260 15809 212 0,'0'8'79'0,"6"10"-42"16,6 17-43-16,-6-19 12 0,3-1 0 16,-3 4 4-16,0-3 8 15,0 10 6-15,-3-5-13 16,-3 1 7-16,0-6 5 0,0-3-8 15,0-3-3-15,0-12-5 16,0-1-5 0,0-8-5-1,0-4-1-15,3-4-7 16,0-10-1-16,3 0 5 0,0 2 3 16,3 12 3-16,0 1 1 15,0 12 0 1,3 10 0-16,0 2 4 0,-1 3 5 15,-2 6 1-15,0-3 2 16,-3 0 0-16,-3 5 2 16,0-11-5-16,0 4-3 15,0-12-1-15,-3-2-1 16,9 0 0-16,3-2 2 16,-3-9-5-16,3-2-3 0,3-8-4 15,0-3-1 1,-1 8 4-16,4 3 1 0,-3 5-1 15,3 16 0 1,-3 5 4-16,-6 3 1 16,0 2 4-16,-3 6-3 15,0-3 0-15,-3-2-14 16,3-3-6-16,3-3-33 16,5-8-13-16,1-10-46 15,3 0-32 1,3-6 66-16</inkml:trace>
  <inkml:trace contextRef="#ctx0" brushRef="#br0" timeOffset="28">21847 15767 300 0,'-15'-8'112'0,"3"10"-60"0,-6 4-61 0,9 1 20 16,-3 4-10-1,-3 13 2-15,1 2 7 0,-1 1 3 16,3 2-6-1,3-3-2-15,3 3 1 0,3 3-3 0,6-8-2 16,3-5 0-16,3-6-1 16,3-3 0-16,6-7 0 15,-1-11 0-15,4-5 2 16,-3-6-3-16,-3 3-2 16,-3-13 2-16,-3 0 2 15,-3 3 0-15,-3 5 2 16,0 5 4-16,0 5 4 15,-3 3-6-15,0 8-1 0,0 13-2 16,0 3-2-16,3 3-2 16,0-1-1-16,3 1 4 15,3-1 1-15,-1 6-16 16,4-11-7-16,3-5-30 16,0-2-10-16,0-6-45 15,3-3-38 1,-3-5 57-16</inkml:trace>
  <inkml:trace contextRef="#ctx0" brushRef="#br0" timeOffset="29">22076 15812 308 0,'-3'7'115'0,"0"12"-62"0,6 13-64 16,-3-16 18-16,0 5-7 0,0 3 0 15,0-6 0-15,0 11 2 16,3-5-1-1,-3-5-1-15,0-6 3 0,0 0-51 0,0 0-21 16</inkml:trace>
  <inkml:trace contextRef="#ctx0" brushRef="#br0" timeOffset="30">22040 15735 340 0,'-9'-8'129'0,"12"13"-70"0,-3-5-102 0,0 0 7 0,3 0 2 16,3 3 6-1,0-1 13-15,0 1 5 0,0-3 6 16,9 5-29-16,3 1-10 0,0 2-18 16,0 2 15-1,-3 17 49-15,-1-1 46 16,-2 3 23-16,-3 0-19 15,-3-5-10-15,0 5-20 16,-3-13-7-16,0 8-9 16,0-6 2-16,0-12 14 15,0-4 3-15,3-2-8 16,0-5-4-16,3-6-10 16,0-4-3-16,3-17-6 15,6 5-1-15,-4 9 3 16,7 5 1-16,0 5 4 0,0 13 1 15,0 8 3-15,0 8 1 16,-1 3-1 0,-2 5 1-16,-3 0-4 0,-3-5-2 15,-3-5-22-15,-3-6-9 16,3 3-102 0,0-13-60-16,-3-14 85 15</inkml:trace>
  <inkml:trace contextRef="#ctx0" brushRef="#br0" timeOffset="31">13977 16563 216 0,'-3'-8'82'0,"0"3"-44"0,-3 5-31 15,0 0 18-15,-9-3 0 16,-3 3 2-16,-3 3-3 16,-5 2-3-16,-4 8-11 15,-3 6-2-15,3 2-1 0,4 5-3 16,5 1-1-16,6 5-1 0,6-6 1 15,6 0-2-15,9 1 2 16,9-9-11 0,9-4-2-16,5-1-22 15,10-8-6-15,3-2-34 0,-1-6-14 16,1-2-7 0</inkml:trace>
  <inkml:trace contextRef="#ctx0" brushRef="#br0" timeOffset="32">14176 16634 280 0,'-18'-16'107'0,"15"14"-58"0,-3-6-46 0,3 8 21 0,-5 0-8 15,-4 8 1-15,-3-3-7 16,0 8-4-16,-3 6-3 16,3 2-3-16,3 3 3 0,3-3-4 15,3 3 0-15,6-8 1 16,3 2 0-16,3-5 0 15,3-5 0-15,0-5 0 16,0-6 2-16,3-5-6 16,-3-5 1-16,0 0-1 15,-3-6 2-15,-3 6 3 16,0 0 2-16,-3 5-1 16,0 0 1-16,0 3-4 15,0 5-2-15,3 3-1 16,3 2 0-16,0 13 0 0,0-2 3 15,0 0 0 1,2-3 1-16,1 1-27 16,6-7-9-16,-3 4-35 0,0-8-15 15,0-3-12 1</inkml:trace>
  <inkml:trace contextRef="#ctx0" brushRef="#br0" timeOffset="33">14304 16656 232 0,'3'2'88'0,"-3"1"-48"0,6 13-56 0,-3-8 12 16,0 5 5-16,0 3 9 15,0 0 10-15,-3-1 8 16,0-1-15-16,0-4 4 0,0-2 1 0,0-8-10 16,0 0-2-16,3-13-9 15,0 0 0 1,9-8-1-16,6-3-3 15,0-3 2-15,0 9 3 16,2 5 1-16,1 5-2 16,3 10 2-16,0 9 3 15,0 2 1-15,-4 6 1 16,-2 2 2-16,-3 5-3 16,-3-2 0-16,-6-3-30 15,0-2-14-15,-6-3-76 16</inkml:trace>
  <inkml:trace contextRef="#ctx0" brushRef="#br0" timeOffset="34">13840 16862 208 0,'-18'0'77'0,"9"0"-42"0,3 8-32 15,6-3 15-15,-3 0-3 16,0-2 1-16,0 0-2 16,0-1 1-16,3-2-8 15,0 0 0-15,6 0 0 0,3 0 1 16,6 0 2-16,6 0 1 16,9 0 1-16,5 0 2 15,13 0 2-15,9 8-5 16,2-2 1-16,4-6-3 15,-4 5 2-15,-5-2-4 0,-4 2-2 16,-2 3-2-16,-6-3-3 16,-4-5-4-16,-5 0 0 15,-6-3-47-15,-3 1-18 16,-7-6-66 0</inkml:trace>
  <inkml:trace contextRef="#ctx0" brushRef="#br0" timeOffset="35">14908 16380 212 0,'-8'0'82'0,"8"3"-44"0,3 5-53 0,0 0 10 15,-1 5 15-15,1 14 10 16,0-1 6-16,0 3 2 0,0 6-15 16,0-1 1-16,0-2 0 15,-3-6-7-15,3 1-4 16,-3-4 0-16,0-4 2 0,0-6 0 15,0-5 2-15,3-3 2 16,-3-5 5-16,3-2-10 16,0-6-2-16,3 3-2 15,3-6 0-15,3-2-5 16,3-3-1-16,3 3 3 16,0 7 1-16,5 4-1 15,1 7 2-15,0 3-1 16,-6 0 0-16,-3 8 6 15,-3 0 5-15,-6-3 6 16,-6 0 3-16,-6 6-9 16,-6-6-3-16,-3-5-2 15,-3 5 0-15,-6-8-9 0,0 1-2 16,1-6-9-16,2-6-3 16,3 1-23-16,6-8-10 15,6-1-33 1,6-1-51-16,6-1 34 15</inkml:trace>
  <inkml:trace contextRef="#ctx0" brushRef="#br0" timeOffset="36">15206 16640 208 0,'6'8'79'0,"0"0"-42"0,3 2-34 0,-3-2 15 15,6-3-11-15,0 1-2 0,3-4 3 16,-3 1 5-16,-1-3-7 15,1-3 8-15,0-5 3 0,-3 3-9 16,0-8-2-16,-3 0-4 16,0-1-2-16,-6 1 1 15,-3 5-1-15,-9-2-5 16,-6 2 1-16,0 8 4 16,-2 5 4-16,2 3 3 15,0 10 1-15,3 1 7 16,3 5 4-16,6 0 4 15,6 2 3-15,6-2-12 16,9-3-5-16,6-8-11 16,6 0-1-16,5-7-32 15,7-12-14-15,3-1-88 16,2-17-40 0,-5 3 89-16</inkml:trace>
  <inkml:trace contextRef="#ctx0" brushRef="#br0" timeOffset="37">16188 16653 132 0,'15'-19'52'0,"-12"14"-28"0,0-8-13 0,-3 5 18 0,0 5 0 15,0-7 3-15,-6 4 0 16,-3-2 0-16,-3 8-17 15,-2 0 4-15,-4 6 2 0,3 2-9 16,-3 5-4-16,0 5-8 16,-3 4 0-16,6 9 0 15,3-4 2-15,12-1-3 16,6 1-2-16,6-1-1 16,3-7 3-16,3-6-20 15,6 0-8-15,6-8-16 16,-1-5-7-16,-2-5-43 15</inkml:trace>
  <inkml:trace contextRef="#ctx0" brushRef="#br0" timeOffset="38">16328 16656 244 0,'-21'2'93'0,"13"6"-50"0,-4 3-46 0,9-3 16 15,0 5-5-15,0 8 2 16,0 0-1-16,6-2 0 15,3 5-5-15,6-6-1 0,5-2 3 16,4-5-3-16,6-9 0 16,6-2 1-16,-6-8 2 15,-1-10-1-15,-8 2 0 16,-6-3 1-16,-3 1 1 16,-12-3-1-16,-9-3 1 15,-3 8-4-15,-9 0 0 16,1 3-6-16,2 5 0 0,0 3-15 15,3 2-5-15,6 3-37 16,3 3-16-16,9-3-31 16</inkml:trace>
  <inkml:trace contextRef="#ctx0" brushRef="#br0" timeOffset="39">16560 16716 212 0,'0'24'82'0,"6"5"-44"0,3 11-44 0,-6-19 14 16,3 11-1-1,-3 2 4-15,0-2 13 0,3-5 8 16,-3-1-17-16,0-8-4 0,-3-4-3 16,3-1-4-16,-3-8-1 15,3-10 1 1,-3 2 0-16,0-15-5 0,-3-3 1 15,0-8 0-15,-3 2 0 16,0-13 0-16,3 1 0 16,3 2-5-16,3 2 1 15,3 3 2-15,3 6 1 16,6 5 1-16,3 8 0 16,-3 5 2-16,0 5 1 15,0 8 16-15,-4 3 8 0,-2 11-10 16,-3 5-2-16,-6-1-7 15,-3 1-3-15,-6-3 0 16,-5-5-1-16,-1 0-9 16,0-5-4-16,3-3-20 15,0-6-6-15,3-4-28 16,3-6-11-16,6-16-37 16</inkml:trace>
  <inkml:trace contextRef="#ctx0" brushRef="#br0" timeOffset="40">16772 16581 272 0,'3'0'101'0,"3"8"-54"0,3 6-50 15,-3-4 16-15,0 6 2 16,3 0 2-16,-1 5-6 0,1 6-2 16,0-4-5-16,0-1-3 0,3-4 2 15,-3-5-13-15,0 1-3 16,6-7-27-16,-3 1-12 15,0-5-32 1,-3-3-47-16,3-3 39 16</inkml:trace>
  <inkml:trace contextRef="#ctx0" brushRef="#br0" timeOffset="41">16998 16640 272 0,'-6'-6'104'0,"6"14"-56"0,-3 6-58 16,0-4 16-16,0 9 5 15,-3 7 7-15,-6 6 4 16,-6 2 4 0,1 3-14-16,-1 3-7 0,3-6-1 0,0 3-10 15,3-7-3-15,3-12-24 16,3 1-11-16,3-6-43 16,3-5-59-1</inkml:trace>
  <inkml:trace contextRef="#ctx0" brushRef="#br0" timeOffset="42">17135 16581 204 0,'9'6'77'0,"-21"-4"-42"0,21 9-43 0,-12-3 12 16,6 5 9-16,0 0 8 16,0 11 5-16,-3 3 2 15,0-6-15-15,3 3-8 0,0-9-1 16,-6 4-1-16,3-6 1 16,0 0-2-16,-3-5-2 15,0-2 3-15,0-1 2 0,0-5-2 16,0-5 0-1,0 2 3-15,0-10 3 16,3-6-4-16,6 1-1 0,0-1-2 16,3 1-2-16,3-3 1 15,0 7-1-15,3 1 0 16,-1 3 0-16,4 2-16 16,3 2-4-16,-3-2-28 15,3 8-9-15</inkml:trace>
  <inkml:trace contextRef="#ctx0" brushRef="#br0" timeOffset="43">17427 16621 296 0,'-6'0'110'0,"9"5"-60"0,-3 3-65 0,3 3 16 16,-3 0-5-16,3 2 2 15,-3 3 2-15,3 5 0 16,-3-3 0-16,0-2-20 0,3-3-7 15,0-2-87 1</inkml:trace>
  <inkml:trace contextRef="#ctx0" brushRef="#br0" timeOffset="44">17442 16491 316 0,'-18'-15'121'0,"18"17"-66"0,3-2-84 0,-3 0 9 16,3 0-12-16,3 0-1 0,0 0-3 16,2 0-1-1,4 0-56-15,0 0-24 0</inkml:trace>
  <inkml:trace contextRef="#ctx0" brushRef="#br0" timeOffset="45">17605 16579 252 0,'-18'2'96'0,"15"9"-52"0,-14 5-54 16,14-6 16-16,-3 4 5 15,0-1 7-15,0 3-3 16,3 0 2-16,3 0-10 16,3 2-6-16,3-2-4 0,3-11-1 0,3-5 0 15,-1-2 0-15,1-9 0 16,0 3-4-16,0-5 0 15,-3-6 2-15,-3 6 3 16,-3-5 4-16,-3 4 4 16,0 1-4-16,0 5-1 15,0 0 0-15,0 3 0 16,0 0 0-16,0 13 0 16,3 5 0-16,3 3 0 15,6 8-3-15,0 10 0 0,3 3 10 16,-1 0 5-16,-2 0 3 15,-6 3 4-15,-3-6 0 16,-9 1 3 0,-6-9-10-16,-2-2-4 0,-7-6-8 15,-6-4-2-15,3-7-21 16,-3-7-8-16,4-7-33 16,2-12-13-16,6-5-35 15</inkml:trace>
  <inkml:trace contextRef="#ctx0" brushRef="#br0" timeOffset="46">17811 16341 252 0,'-6'10'93'0,"-6"9"-50"0,6 10-44 0,6-5 18 15,0 5-4-15,-3 3 5 16,3 5 5-16,-3-8 6 16,0 2-16-16,3-7-7 0,0-8-2 15,0 3-1-15,0-6 3 16,0-5-5-16,0 2-1 0,0-7-9 15,0-6-2-15,6-7-10 16,3-3-1-16,3-9-2 16,3 1 2-16,-1 3 12 15,1 2 6-15,0 5 7 16,0 9 6-16,0 4-1 16,0 6 1-16,0 5 6 15,-6 6 4-15,-3 2 0 16,0 0 0-16,0 3-10 15,-3 3-3-15,2-6-20 16,-2-3-7-16,0-5-34 16,0-2-15-16</inkml:trace>
  <inkml:trace contextRef="#ctx0" brushRef="#br0" timeOffset="47">18081 16341 296 0,'-5'0'110'0,"8"0"-60"0,-1 10-63 0,1-2 15 15,-3 8-3-15,0 8 5 16,0 16 7-16,0-3 5 16,-3 2-8-16,3-4-4 0,0 2-3 15,0-3-19-15,0 3-5 16,3-8-64-1,0-5-69-15,0-8 39 16</inkml:trace>
  <inkml:trace contextRef="#ctx0" brushRef="#br0" timeOffset="48">17956 16534 356 0,'3'-3'132'0,"6"-5"-72"0,15 0-72 16,-15 3 18-16,9 0-10 16,-3-3 3-16,3 5-18 15,0 6-4-15,2-3 11 16,4 5-51-16,-3 3-22 0,0 3-29 16</inkml:trace>
  <inkml:trace contextRef="#ctx0" brushRef="#br0" timeOffset="49">18302 16563 244 0,'0'8'90'0,"0"-3"-48"0,3 8-42 0,0-7 16 16,3 4-9-16,0-2 1 16,3 0-3-16,-1 0 2 15,4-3-4-15,0-5 0 0,-3 0 3 16,0 0-1-16,0-5 2 16,0-3-6-16,-3-5-3 15,-3 5-2-15,-3-3 0 16,-3-4 3-16,-3 1 2 15,-3 4-5-15,-3 4 1 16,0 6 1-16,-6 6 3 16,-2 2 2-16,2 5 1 0,3 3 0 15,3 2 2-15,3 3-5 16,9-2-1-16,6 5-2 16,6 0-2-16,3-6-33 15,6-2-12-15,-1-5-62 16</inkml:trace>
  <inkml:trace contextRef="#ctx0" brushRef="#br0" timeOffset="50">18721 16581 272 0,'-5'-7'104'0,"-16"4"-56"0,0 0-45 16,12 3 21-16,-3 6-16 15,-6 1-4-15,0 7 1 0,0 4 4 16,1 1-5-1,-4 10 7-15,6 3 2 0,9 2-6 0,6-8-2 16,6-2-3 0,3-3 1-16,6-7-2 0,0-9-1 15,2 0 1 1,7-10-1-16,3-11-3 0,-3-8 0 16,-3 0-1-16,-3-10 0 15,-7 0-4-15,-11-11-2 16,-9 0 0-16,-2-3 4 15,-4-2 5-15,0 0 5 16,0 7 10-16,3 14 5 16,3 5-9-16,0 24-8 15,3 11-4-15,3 5 3 16,3 15 3-16,3 9-1 16,3 2-2-16,3 1-3 15,0 2 1-15,15-3-19 16,0 3-7-16,-1-8-48 15,1-10-19 1,0-12-17-16</inkml:trace>
  <inkml:trace contextRef="#ctx0" brushRef="#br0" timeOffset="51">19073 16756 284 0,'3'42'107'0,"-6"-15"-58"0,-6 5-53 0,3-9 21 16,-6 7-15-16,-9-7-1 16,-9-1-23-16,-2-4-10 15,-7 1-88-15,-21-12-36 16</inkml:trace>
  <inkml:trace contextRef="#ctx0" brushRef="#br0" timeOffset="52">19531 16267 316 0,'-9'2'121'0,"6"30"-66"0,3 5-71 0,0-16 18 16,3 11-6-16,-3 13 2 15,0 3 2 1,-3-1 0-16,0 9 0 0,3-9 0 16,-3-4 0-16,0-9-14 15,0-7-3-15,0-6-26 0,0-3-13 16,0-7-52 0</inkml:trace>
  <inkml:trace contextRef="#ctx0" brushRef="#br0" timeOffset="53">19388 16634 316 0,'-3'-5'118'0,"3"2"-64"0,3-2-63 15,9 2 9-15,3-2-2 0,6 0-2 16,3-3 3-16,2 3 1 16,13-9 0-16,-3 9 0 0,3-3-27 15,-7-2-11-15,-5-6-50 16,0-3-53-1,-6 1 38-15</inkml:trace>
  <inkml:trace contextRef="#ctx0" brushRef="#br0" timeOffset="54">19739 16354 316 0,'-8'10'118'0,"10"6"-64"0,1 21-65 0,-3-10 16 16,0 7-4-1,-3 6 1-15,1 2 11 16,-1-2 6-16,0-6-10 16,0 1 0-16,0-11-2 0,3-1-6 15,0-15-7-15,6-8-1 16,0-5 1-16,2-8 1 16,4-6 0-16,0-7 4 15,6 7-2-15,3 3 1 16,-3 3 4-16,-3 8 1 15,-3 5-1-15,0 8-2 16,-1 5 5-16,-2 3 1 16,0 0-2-16,-3 2-1 15,0-4-10-15,0 7-5 16,3-5-30-16,0-14-12 16,3 4-19-16,0-12-4 0,0-2-16 15</inkml:trace>
  <inkml:trace contextRef="#ctx0" brushRef="#br0" timeOffset="55">20061 16608 256 0,'-18'0'96'0,"15"8"-52"0,0 2-49 15,3-2 17-15,0 6 4 16,-3 4 5-16,3 1-3 16,3 7 0-16,3-5-10 15,6 0-7-15,6-5-2 0,0-2 5 16,3-9 5-16,-1-10-1 15,-2-6 3-15,0-2-4 16,-6-1 1-16,-3 1-1 16,-3-3 1-16,-6-2-2 0,-6-1-1 15,-3 1-10-15,-9-1-2 16,-6 6-14 0,3 2-4-16,4 1-14 0,2 7-5 15,3 1-9-15,3 2-3 16,6-3-15-1,9-2-34-15,9 2 30 16</inkml:trace>
  <inkml:trace contextRef="#ctx0" brushRef="#br0" timeOffset="56">20207 16587 232 0,'0'16'88'0,"3"-3"-48"0,3 13-49 0,-3-12 14 0,3 4 6 15,0 9 5-15,3-1-8 16,-1-2-2-16,4-3-4 15,6-5-2-15,0-6 3 0,-3-4 2 16,0-6 4-16,0-3-4 16,0-13-3-16,-4-5-1 15,1 2 1-15,-6 1-1 16,-6-3 2-16,0 0 4 16,-3 5 4-16,0 3 0 15,0 5 1 1,0 5-4-16,-3 6-3 0,4 5-2 15,2 2 0-15,0 3-2 16,2 6 2-16,7-1-9 16,-3-2-3-16,3-3-28 0,3-5-12 15,3-8-36 1,3-8-51-16,3-5 37 16</inkml:trace>
  <inkml:trace contextRef="#ctx0" brushRef="#br0" timeOffset="57">20588 16587 320 0,'-18'-6'121'0,"3"12"-66"0,-9 2-64 0,18 2 20 15,-3 3-10-15,0 3 2 0,3 3 7 16,0 2 3-16,4 6-6 16,2-9-6-16,5 3-4 0,4-5-3 15,3-8-1-15,3 0-1 16,0-5 0-16,-3-9 0 15,-3-4 0-15,-3 2 2 16,0-3 2-16,0-2 2 16,-3-3 3-16,-3-2 0 15,0 4-1-15,0 1-2 16,3 5 1-16,0 6-1 16,0 7-2-16,3 5 3 15,3 12 0-15,-3 9 16 16,2 4 7-16,-2 4 3 15,-3 1 2-15,-6-3-9 16,-3 0 0-16,-8-8-7 0,-7 3-1 16,-6-11-6-16,-3-5-3 15,0-5-18-15,4-6-9 16,2-8-19-16,3-2-8 16,6-19-31-1,6-10-11-15,6-1-12 16</inkml:trace>
  <inkml:trace contextRef="#ctx0" brushRef="#br0" timeOffset="58">20689 16391 320 0,'3'13'121'0,"3"22"-66"0,-3 17-66 15,6-25 18 1,-9 10 6-16,0 3 6 0,-3 5 6 15,0-6 2-15,3-4-14 16,0-9-8-16,0-2-3 0,0-11-7 16,0 0 1-16,3-7-5 15,0-12-1-15,6-7 0 16,6-5 4-16,2-3-2 16,1-3 1-16,3 3 1 15,0 5 2-15,0 8 13 16,0 8 8-16,-3 8 5 15,-1 8 2-15,-2 7-11 16,-3 1-3 0,-3 0-8-16,-3 0-4 0,-3-3-35 15,0-5-12-15,0-3-58 0,6-8-78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02T00:39:32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11926 7350 176 0,'-12'-3'66'0,"24"6"-36"0,-18-3-31 0,6 0 12 16,6 3-7-16,0-1 2 15,0 1 3-15,3 0-5 16,0-3 2-16,3 2 4 0,3-2-2 16,2 3 1-16,4-3 1 15,3 0 1 1,3 0-3-16,0 0-3 0,5 0 0 15,1 0-1-15,3 0 2 16,0 0 1-16,2 0 1 16,1 0 0-16,3 0-2 15,-1 0 1-15,4 0-4 0,0 0 0 16,8-3 1 0,-2 1 0-1,-1-1 0-15,1 0 0 0,0 1 0 0,-1-1 0 16,4-2-2-16,-4 0 1 15,4-1 0-15,-1 1 3 16,1 0-3-16,-3 2-2 16,-1 0 0-16,1 1 1 15,-4-1-1-15,7 0 2 16,-3 1-4-16,2 2 0 16,1 0 1-16,-1 0 2 0,-2 0-3 15,0 0 0 1,2 0 5-16,1 0 5 15,-4-3-3-15,4 3 2 0,2-2-7 16,1 2-1-16,-6 0 2 16,-4 0 3-16,4 0-4 15,-3 0-3-15,2 0 1 16,-2 0 0-16,-1 0 1 16,4 0 0-1,3-3 0-15,-4 3 0 0,-2 0 0 16,-1 0 0-16,-2 0 6 15,3 0 4 1,-1 0-8-16,-2 3 0 0,0-1-2 16,5 1 0-16,4-1 0 15,-7 1 0 1,-2 0 0-16,3 2 0 0,-1 0 0 0,7-2 2 16,-4 0-3-16,7-1 0 15,3-2 1-15,-4 3 0 16,-5 0 0-16,-1-1 0 15,1 1 0-15,2-1 2 16,-2-2-1-16,3 3-1 16,5-3-2-16,1 0 1 15,-7 0 1 1,1 3 2-16,-1-3-1 0,1 0-1 16,0 0 1-16,-1 0-1 15,7 0-3-15,-1 0 2 0,-2 0 1 16,-4 0 0-1,1 0 0-15,11 2 2 0,4-2-1 16,-7 0 2-16,4 3-2 16,-1-3-1-16,-8 0 1 15,0 3-1-15,2-1-3 16,4 1 2-16,-1-3-1 16,4 0 0-16,5 0 4 15,-6 0 1-15,4 3-4 16,-7-1 1-16,4 1 0 15,-1-3 0 1,4 3 0-16,-1-3 2 0,-2 5-3 16,2 0 0-16,-2 0 1 15,-1-2 0-15,1-6-3 16,2 1 2-16,4 4 3 16,-10 1 1-16,1-3-1 0,-4 0-2 15,7-5 1 1,-7 2 1-16,4 1-3 0,2-1 0 15,-2 3 1-15,-4 0 2 16,1-3-3-16,2 3 0 16,4-2 1-1,-1-1 0-15,4 0 0 0,-7 1 2 16,1 2-3-16,-4 0 0 16,1 0 3-16,-1-3 1 15,4 0-4-15,2 3-1 16,-2-2 1-16,-4 2 0 15,1-3 3-15,2 3 1 0,4-3-1 16,-4 1-2-16,4-1-2 16,-1 0 1-1,-8 1 1-15,-1 2 0 0,1 0 2 16,-3 0 1-16,5 0-4 16,-2 0-1-16,2-3 3 15,4 3 1-15,-4 0 0 16,-5 0 1-16,-7 0-2 15,4 0 2-15,0 0-4 16,-1 0-2-16,4 0 2 16,2 0 2-16,1 0 0 15,-9 0-1-15,-1 0 1 16,1 0-1-16,-1 0 2 16,4-2 1-16,0-1 1 0,2 0 0 15,4 1-2-15,-1-1-2 16,-5 0 3-16,-3 3 2 15,2 0-4-15,4 0-1 16,-1-2 0-16,4-1 0 16,8 3 0-16,1 0 2 15,-7 0-1-15,4 0 2 16,-1 0 0-16,10 0 1 16,5 0 0-16,1 0 0 15,-7 0-5-15,0 0-1 16,7 0 3-16,-4 0 1 15,4 0 0-15,-1 0-2 16,-11 0-2-16,-1 3 1 0,-2-1 1 16,5 1 0-16,-8 0 0 15,-4-1 0-15,-5-2-20 16,-7-2-9-16,-8-1-102 16,-18-5-72-1,-27-21 78-15</inkml:trace>
  <inkml:trace contextRef="#ctx0" brushRef="#br0" timeOffset="1">2559 8538 168 0,'-6'-3'66'0,"6"6"-36"0,0-3-31 0,0 0 12 16,0 0-5-16,0 0 3 16,6 0 2-1,3 0-6-15,-3 0 4 0,3 0 3 16,5 0 3-16,-2-3 0 16,9 3-5-16,6 0-4 15,3 0-3-15,2-2-3 16,7 2 3-16,3 0 2 15,2 0-2-15,1 0-2 16,9 0 6-16,5 0 5 16,1 0-13-16,5 2-3 15,-2-2 1-15,2 0 3 16,1 0 5-16,5-2 2 16,-2 2-1-16,-1-3-1 0,4 3-1 15,-4-2 2-15,3 2-3 16,7-3 0-16,-1 0-3 15,-5 1-1-15,2-1 7 16,-3 0 4-16,-2 3-5 16,5-2-3-16,1 2-1 15,-7 0-1-15,1-3 2 16,-1 0 3-16,4 3-4 16,5 0-3-16,0 0 1 15,-2 0 2-15,-4-2 0 16,1 2-1-16,-1-3 5 0,1 3 1 15,2 0 0 1,0 0-1-16,-2 0-3 16,-1-3 1-16,4 3-2 0,-4 0 2 15,6 0 0-15,1 0 1 16,14 0-2-16,-3 0-2 16,1 3-2-16,5-3 1 15,0 3 1-15,0-3 2 16,-5 0-1-16,-4 0-1 15,3 0 5-15,1 0 1 16,-7-3 0-16,-3 3-1 16,4-3-3-16,-4 1-2 15,12-1 7-15,-8 0 3 16,-1-4-5-16,0 1-3 0,1-2-4 16,2 3 1-16,3 0 1 15,-5 2 0-15,-1-2 0 16,3 0 0-16,-2-1 0 15,5 4 0-15,-9-1 0 16,1 3 0 0,-7-3 0-16,4 1 2 0,-7 2 1 15,3 0 1-15,-5 0-5 16,-10 0 1-16,1 0 0 16,-6 2 0-16,-7-2-9 15,-5 0-4-15,0 0-26 16,-1 0-10-16,-2 0-24 0,0 3-6 15,-7-3-24 1</inkml:trace>
  <inkml:trace contextRef="#ctx0" brushRef="#br0" timeOffset="2">23535 7226 276 0,'-12'5'104'0,"12"-2"-56"0,0-3-54 16,0 0 17-16,0 0 13 16,0 0 11-16,0-3-7 15,0-2-4-15,0-1-13 16,3-12-7-16,0-3-1 0,6-8-2 0,-1-11-1 16,4-8 3-1,6-10 0-15,3 0-1 0,0-8-2 16,0 2-4-16,0 3 0 15,-4 9 2-15,-5 7 3 16,0 10 0-16,-3 19-3 16,3 6-1-1,3 15 2-15,0 16 0 16,6 11-2-16,2 18 2 16,4 11 1-16,3 8 2 15,-3 0-1-15,-3-6-1 16,5-5 1-16,-2-5 1 15,-3-8-1-15,-3-8 2 0,-6-8 2 16,-3-5 2 0,-3-8-1-16,-6-8 1 0,-6-8-13 15,-6-8-3-15,-9-8-14 16,-6-8-5-16,-6-2 6 16,-8-3 3-16,-16 2 11 15,-6 4 7-15,1-4 12 16,-1 6 8-16,1 2 1 15,8 1 0-15,1 2-4 16,8 5 0-16,9 3-5 16,6 3-1-16,7 0-9 15,11 0 0-15,3-1-6 16,12-2-1-16,14-2 0 16,7-3 4-16,15-3-4 0,26-3 0 15,4 1 3 1,2 4 3-16,4 1-1 0,-4 3 0 15,0 2 1-15,-8 2 2 16,-9 4-3-16,-10 2 0 16,-8 0 1-16,-9 0 0 15,-10 2 6-15,-5 4 6 16,-12 2 11-16,-12 5 6 16,-14 5-7-16,-16 11-2 15,-12 9-8-15,-11 1 0 16,-13 4-1-16,1-1 3 15,2-2-3-15,13-3-1 0,8-6-9 16,13-4-2-16,8-3-29 16,9-6-10-16,6-5-24 15,9-2-8-15,12-6-93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2-02T00:39:52.7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2865 12568 220 0,'-15'-19'85'0,"15"14"-46"0,-3 2-35 0,3 3 19 16,0 0-15-16,0 0-4 16,6 3-3-16,0 2-1 15,0 8 0-15,3 14 6 0,0 15 6 16,-3 14 7-16,-3 5 3 15,-3 26-5-15,-3 16-2 16,0 6 2-16,-6 26 3 16,-3 21-1-16,0 8 0 15,3 13-1-15,4-2 0 16,2 7 0-16,6-10-2 16,2-3-6-16,1-7-4 15,0-11 1-15,0-32 0 0,3-11-1 16,-9-10 1-16,3-11-4 15,-3-18 0-15,0-16-12 16,0-13-4-16,0-14-18 16,-3-7-6-16,3-14-40 15,3-13-17-15,3-13-44 16</inkml:trace>
  <inkml:trace contextRef="#ctx0" brushRef="#br0" timeOffset="1">2907 12610 164 0,'-15'-11'63'0,"12"9"-34"0,0-3-25 15,3 5 15-15,0-3 0 16,0 0 3-16,0 1-8 16,6-1-1-16,0-2-7 15,3-1 3-15,6 4 3 0,-3-1-4 16,6 0 0-16,2 1 0 15,10-1 0-15,12 0-2 16,6 3-1-16,-1 0-1 16,4 0 2-16,2 0-3 15,-2 0 0-15,3 0 5 0,8 0 5 16,4 0 4 0,-1 0 2-16,6 0-4 15,1-2 1-15,8-3-5 0,10 2 1 16,-1 0-9-16,-3-2-2 15,0 2-1-15,7-2 0 16,2 2 0-16,-6 1 2 16,1-1-1-16,-1 0 2 15,12 1-4-15,-6 2 0 16,1-3 3-16,-4 1 3 16,0-1 0-16,9 3 2 0,-5-3-4 15,-4 3 0 1,0 0-1-16,3 0 1 0,4 0-2 15,-10 0-1 1,0 0 1-16,21 0 1 0,-5 0 1 16,5 0 1-16,-9-2 0 15,-6 2 0-15,-3 0-2 16,7 0-2-16,2 0 3 16,-12-3 0-16,0 3-6 15,-2 0 0-15,-1 0 1 16,12 0 1-16,-14 0 1 15,-1 0 0-15,3 3 0 16,-2-1 0-16,8 1 2 16,-3 0 1-16,0-1-4 15,1-2-1-15,2 0 1 0,9 0 0 16,-8 0 1-16,2 3 2 16,-3-1-1-16,6 1 2 15,6 0-4-15,-11-1 0 16,5 1 1-16,-6 0 2 15,12-1-1-15,-2 1-1 16,-10 0-2-16,3-1 1 16,0 1 1-16,10 0 2 15,-10 2-3-15,-6 0-2 16,-3-2 4-16,-8-1 1 16,5 1 0-16,3 0-2 15,-8-1 1-15,-4 4-1 0,1-4 0 16,-10-2 0-16,4 0 0 15,-4-2 0-15,1-1 0 16,-10 0 2-16,-8 1-1 16,-7-4-1-16,-2 4 1 15,-6-4-1-15,-3 1 0 16,-7 0 2-16,1 0-3 16,-3-1 0-16,-3 4 3 15,3-1 1-15,-3 0-4 16,0 1 1-16,-1-1 2 15,1 3 1-15,-3 0-4 16,-3 0 1-16,0 0 0 16,-3 3 0-16,0 5-3 15,-3 5 2-15,-3 11 1 0,-3 13 0 16,-3 13-3-16,0 6 0 16,0 7 2-16,0-5 0 15,3 19 1-15,3 5 0 16,3 8 0-16,0-5 0 15,0 5 0-15,0 5 2 16,0 3-1-16,-3 0-1 16,-3-8 1-16,-3 8-1 15,0-9 0-15,-3 4 2 16,0-6-3-16,0-7 0 16,3 4 5-16,0 4 2 15,3-4 2-15,3 4 0 16,3-6 0-16,0-3 0 0,3 11-4 15,3-8-3-15,2-3 4 16,1-7 1-16,0-6-2 16,-3-10-3-16,-3-3 2 15,-3-8 0-15,-6-3-4 16,0-2 1-16,-3-6-2 16,-3-2 0-16,0-6-14 15,0 11-6-15,3-2-18 16,0-6-7-16,0-3-28 15,3-5-10-15</inkml:trace>
  <inkml:trace contextRef="#ctx0" brushRef="#br0" timeOffset="2">2907 15224 140 0,'0'-5'52'0,"0"5"-28"0,0 0-22 15,0 0 12-15,0 0-5 16,3 5 0-16,0 3 6 16,0 5 4-16,3 6-9 15,-6 5 3-15,0 10 1 0,-6 6-1 16,3 2 0-16,-3 0-5 15,0-2 0-15,0 0-5 16,0-8-2-16,0-3 4 16,3-3 4-16,0-5-3 15,0-2 2-15,0-6-1 16,3-2 1-16,0-3-2 16,3-3 1-16,6-3-2 15,3-2 0-15,3-2-1 16,3-1 2-16,6-2-3 0,5 0-2 15,13-1 4-15,12 4 1 16,2-1-2-16,7 3-1 16,5-3-1-16,16 1 1 15,2 2-4-15,9 0 0 16,3-3 1-16,9 0 0 16,-2 1-3-16,2 2 2 15,-3-3 7-15,3 3 4 16,0 0-5-16,-6 3-3 15,-2-1-1-15,2 1-1 0,12 0 0 16,-9-1 0-16,0-2-3 16,-2 0 2-16,8 0 3 15,-6 0 1-15,-3 3-4 16,-3-3 1-16,1 0 0 16,5 0 2-16,-6 0-1 15,0 0-1-15,3 0 1 16,13 0-1-16,-4 0 0 15,3 0 0-15,0-3-3 16,36 1 2-16,-21 2 1 16,3-3 2-16,-3 0-1 15,6 3-1-15,-15 0 3 16,3 0 0-16,6-2-1 16,-6 2 1-16,6-3-2 15,-6 0 2-15,12-2-4 16,-18 5-2-16,-3 0 6 0,0-2 5 15,9-1-2-15,-15 0 2 16,3-2-1-16,0 5 1 16,13-3-4-16,-13 1-3 15,0-1 0-15,3-2-1 16,12-1 0-16,-6 4 2 16,3-1 1-16,3 0 3 15,3 1-1-15,-3 2 2 16,-3 0-4-16,3 2 0 15,-9 4-1-15,-15-6 1 0,-8 0-15 16,-1-3-5-16,-9-10-42 16,-5-3-16-16,-19-10-61 15</inkml:trace>
  <inkml:trace contextRef="#ctx0" brushRef="#br0" timeOffset="3">3976 16105 156 0,'0'0'57'0,"0"0"-30"0,6 0-12 0,-4 0 18 16,1-8-1-16,3 0 1 15</inkml:trace>
  <inkml:trace contextRef="#ctx0" brushRef="#br0" timeOffset="4">3999 16071 398 0,'0'-13'34'0,"-6"2"-5"0,-5 6-10 15,-10 10-2-15,-3 3-4 16,-3 8 2-16,-6 5-10 16,-2 5-3-16,2 1 4 15,6 10 4-15,6 3-1 16,12-6 0-16,9 6-8 16,9-9-2-16,9-4 0 15,6-6 2-15,9-10-5 16,8-1-1-16,1-7-29 15,3-8-10-15,5-9-68 16,1-15-61 0,-6 0 60-16</inkml:trace>
  <inkml:trace contextRef="#ctx0" brushRef="#br0" timeOffset="5">4351 16047 340 0,'-27'-19'126'0,"24"22"-68"0,-3-8-63 0,3 5 20 16,-6 0 0-16,-3 8 4 16,-3 2 2-16,-6 4-1 15,4-1-10-15,-1 3-9 0,6 2-1 16,6 3-2-16,12-2-2 16,0 7 0-16,9-4 3 15,-1 1 0-15,4 4 3 16,0-3-1-16,-6-3-1 0,-3-3 3 15,-6 1 0 1,-6-6 3-16,-6 0 3 0,-6 0-4 16,-9-5-3-16,-2-8-8 15,-1 0-1-15,3-2-17 16,3-1-4-16,6-2-35 16,6-6-14-16,9-7-63 15</inkml:trace>
  <inkml:trace contextRef="#ctx0" brushRef="#br0" timeOffset="6">4493 16100 312 0,'-11'5'115'0,"11"6"-62"0,-3 10-60 15,0-5 21-15,0 5 0 0,0 8 5 16,-3 8 0-16,3-2-2 15,0-1-9-15,3-2-10 0,0 2-1 16,3-10-30-16,0 0-13 16,0-11-47-16,3-10-20 15,0-3 8 1</inkml:trace>
  <inkml:trace contextRef="#ctx0" brushRef="#br0" timeOffset="7">4458 16116 348 0,'-12'-6'129'0,"15"6"-70"15,0-5-67-15,0 5 23 0,3 0 1 16,3-2 7-16,3-1-12 16,2 0-4-16,4 3-4 15,6 0-3-15,6-2 3 0,0-1-24 16,-1 0-11-16,1 6-12 15,-3-6-3-15,-3 1-28 16,-6-1-9-16,-3 3-22 16</inkml:trace>
  <inkml:trace contextRef="#ctx0" brushRef="#br0" timeOffset="8">4499 16248 292 0,'-17'8'110'0,"17"-8"-60"0,3 0-56 0,-3 0 17 16,8 0-5-16,4 0 1 15,3 0-6-15,6 0 0 16,6 5-1-16,0-2-20 0,-6 0-9 16,-7 5-32-16,-5 5-11 15,-6 8-26 1</inkml:trace>
  <inkml:trace contextRef="#ctx0" brushRef="#br0" timeOffset="9">4485 16484 332 0,'-27'23'126'0,"21"-9"-68"0,3-6-59 0,3-8 23 0,6 0-15 15,6-6-4-15,9 6-2 16,14-2 1-16,4-9-1 16,3 8-23-16,11-7-7 0,7 4-116 15</inkml:trace>
  <inkml:trace contextRef="#ctx0" brushRef="#br0" timeOffset="10">4928 16177 236 0,'-9'2'90'0,"9"-2"-48"0,0 0-42 0,0 0 18 15,3-2-10-15,0-4 0 16,3-2-4-16,0 0-1 15,0-2-1-15,3-3-2 0,0-1 1 16,-3 6-1-16,0 1 0 16,-3 9 2-1,0 6 3-15,-3 5 4 16,0 6 2-16,0 7 1 16,0 3-2-16,0 8-1 15,0-2-3-15,0-6 1 16,0-3-9-16,0 1-3 15,0-9-41-15,0-4-18 16,-3-1-53-16</inkml:trace>
  <inkml:trace contextRef="#ctx0" brushRef="#br0" timeOffset="11">4880 16462 288 0,'-3'0'110'0,"6"0"-60"0,9 0-61 16,-3-2 18-16,6-1-1 15,6-2 6-15,9 0-4 16,3-3-2-16,-1 8-3 16,4-8-5-16,-3 2-1 0,-4 1-67 15,-2-3-30-15,-6 3-11 16</inkml:trace>
  <inkml:trace contextRef="#ctx0" brushRef="#br0" timeOffset="12">5184 16150 288 0,'0'-13'110'0,"12"5"-60"0,3-3-45 0,-6 9 24 15,6-1-18-15,3 0-4 16,-4 3-6-16,1 3-2 15,0 2 1-15,-3 9 2 0,-6 7 1 0,-3 0-1 16,-3 5 1 0,-12 4 0-16,-3 4 1 0,0-10 6 15,6 2 6 1,0-7 3-16,4-3 1 0,-1-3-9 16,3-3-2-1,6-2-7-15,5-2-2 16,7-1 0-16,0-2 2 0,3-3-14 15,6 0-5-15,0-3-33 16,3-2-15-16,2-3-79 16</inkml:trace>
  <inkml:trace contextRef="#ctx0" brushRef="#br0" timeOffset="13">5562 16182 256 0,'-30'11'96'0,"27"-1"-52"0,-15 11-45 0,15-5 18 16,1 11 3-16,7-1 5 16,7-5-2-16,3 6 0 15,6-4-12-15,3-7 0 0,3-10 2 16,5-6 8-16,-2-6 5 16,0-20-3-16,-9-1 0 15,-6 1 5-15,-6-6 3 16,-9-2-4-16,-12-1 1 15,-6-2-14-15,-3 6-5 16,-3 4-17-16,-3 3-8 16,4 6-42-16,2 2-17 0,15 8-114 15</inkml:trace>
  <inkml:trace contextRef="#ctx0" brushRef="#br0" timeOffset="14">6190 16211 200 0,'-3'3'74'15,"6"5"-40"-15,-3 5-24 0,3-5 20 0,-3 13-5 16,0 0 0-16,0 3 2 15,0 0 0-15,-6-3-14 16,0-3-1-16,0-4 1 0,3-1-1 16,0-5 3-16,0-3 1 15,0 0-1-15,0-10-5 16,0-3-6 0,0-2-3-16,6-6-3 15,0-8 1-15,3 5-1 16,6-2-2-16,-3 3 0 15,0 4 3-15,0 4 0 16,0 5 1-16,6 5-5 0,-3 8 1 16,0 5 6-16,-3 8 4 15,-3-3-3-15,-1-4 0 16,-2-1 5-16,0 0 3 16,-3-5-6-16,3-3-3 15,0-5-1 1,6-2-1-16,3-6-7 0,3-13 0 15,0-1 3-15,3 9 4 16,3 0 1-16,2 5-1 16,-2 3 5-16,0 10 4 0,-3 3-3 15,-3 5-1 1,0 0 0-16,-3 6 1 0,-3-6-5 16,-3 0-3-16,3-2-19 15,-1-3-9-15,4-5-17 16,0-6-9-16,9-2-7 15,6-3-1 1,-3-11-40-16</inkml:trace>
  <inkml:trace contextRef="#ctx0" brushRef="#br0" timeOffset="15">6762 16203 260 0,'-6'-5'99'0,"-3"5"-54"0,-6 2-28 16,9 1 27-16,-6 2-14 15,-9 3-5-15,3 3-6 16,0 5-2-16,1 5-9 15,2 0-3-15,3 3 1 0,6 0-5 16,6-3-1-16,3-3 2 16,6-4 1-16,3-4-6 0,3-7 0 15,-1-6-6-15,1-2 1 16,0-3 2 0,-3-8 3-16,-3-5 4 0,-3 0 2 15,0 2 5-15,-3 1 5 16,-3 7-1-16,0 3 3 15,0 3-8-15,0 5-4 16,6 8-7-16,0 8 0 16,3 8 0-16,3-3-1 15,0-3-14-15,2-2-5 16,1-5-15-16,6-3-5 0,6-8-12 16,-3-6-2-1,-3-10-55 1</inkml:trace>
  <inkml:trace contextRef="#ctx0" brushRef="#br0" timeOffset="16">6955 15936 336 0,'-12'-13'126'0,"6"10"-68"0,3 6-65 16,6 2 21-16,-3 3-9 16,0 13 2-16,0 16 5 15,0 11 4-15,0 5-8 16,0 5-2-16,0 0 0 0,3-5-8 15,0-3-3-15,0-10-26 16,0 0-10-16,0-14-56 0,0-10-25 16,-3-13 11-1</inkml:trace>
  <inkml:trace contextRef="#ctx0" brushRef="#br0" timeOffset="17">6779 16153 336 0,'-5'-8'126'0,"10"8"-68"0,7-3-68 0,-3 3 20 15,3-2-13-15,9-1 2 0,6-2-1 16,0 5-2-16,2 5 3 16,-2-2-46-16,0 2-19 0,-3 0-4 15,6 0 0-15,-7-2 41 16,-2 8 21-16,-3-3 42 15,-3 0 21-15,-3 2-6 16,0-2-2-16,0 5-13 16,0-2-4-16,2-3-11 15,1 0-1-15,0-3-5 16,3-2 0-16,-3-3-7 16,0-3-2-16,0-2-2 15,-3-3 1-15,-6-3 0 16,-3 1 1-16,-6-1 2 15,-6 1 1-15,-3 2-6 16,-6 2 0-16,0 6-1 16,-3 6 2-16,-3 2-3 0,4 2 0 15,2 3 1 1,6 6 2-16,3 2-1 0,9 5-1 16,6-7-2-16,3 2-1 15,3-5-7-15,6-3-4 16,5-5-23-16,1-3-9 15,6-5-25-15,3-5-7 16,-7-5-27 0</inkml:trace>
  <inkml:trace contextRef="#ctx0" brushRef="#br0" timeOffset="18">7387 16243 260 0,'-9'-6'96'0,"12"6"-52"0,-18 3-43 0,15 0 21 0,-3 2-5 15,9 3 1 1,-3 8 6-16,0 5 2 15,0 0-13-15,0 3-1 0,0-8 1 0,0 2-3 16,-3-4 2-16,3-4-1 16,-3-7 1-16,0 5 9 15,0-8 4-15,0-3-5 16,0-5 1-16,0-5-12 16,3-8-3-16,0 0-9 15,3 0 0-15,3-1-17 16,2 1-6-16,1 0-23 15,3 8-6-15,0 0-11 16,0-1-4-16,3 9 6 16,6-3 1-16,-6 3 33 15,-4 2 15-15,-2 3 55 0,-3 3 25 16,0 2 7-16,-3 3 3 16,0 3-34-1,-3 4-13-15,0 4-16 0,0 5-4 16,0-6-13-16,0-2-4 15,0-3-42-15,0-2-17 16,3-8-71 0</inkml:trace>
  <inkml:trace contextRef="#ctx0" brushRef="#br0" timeOffset="19">7607 16105 332 0,'-15'0'123'0,"0"-2"-66"0,9 2-69 15,6 0 20-15,0 0-10 16,0 0-2-16,6 2-15 16,0-2-7-16,3 8 13 15,3-3-49-15,3-5-19 0,9 6-23 16</inkml:trace>
  <inkml:trace contextRef="#ctx0" brushRef="#br0" timeOffset="20">7887 16163 276 0,'-3'3'104'0,"3"0"-56"0,-3-1-41 16,0 1 26-16,-3 0-19 16,-6-1-5-16,-6 4-5 15,0 2-4-15,0 2 1 0,4 14-4 16,-4 2 0-16,9-2-1 0,3 0 0 16,3 2 0-16,6-4 3 15,6-4 0-15,6-5 1 16,5-2-7-16,-5-11 0 15,0-5-2-15,0-3 1 16,0-8 2-16,-6-5 4 16,-3 0 10-16,-6-3 6 15,-3 0 0-15,0 3 0 16,0 0 0-16,0 7 4 16,3 9-4-16,0 2 0 15,0 9-8-15,0 2-4 0,6 5 1 16,0 8 0-16,3 0-4 15,3 3-1-15,3-3-8 16,-1-2-4-16,4-6-32 16,0-3-13-16,3-4-66 15</inkml:trace>
  <inkml:trace contextRef="#ctx0" brushRef="#br0" timeOffset="21">8119 15931 344 0,'-12'0'129'0,"9"5"-70"0,0 13-67 0,3-4 21 15,-3 17 6 1,0 4 10-16,0 7-13 16,3 6-6-16,3 5-6 15,3-3-19-15,3-8-7 0,3-5-60 16,3-10-26-16,6-9-28 15</inkml:trace>
  <inkml:trace contextRef="#ctx0" brushRef="#br0" timeOffset="22">8887 15909 256 0,'-3'-13'96'0,"0"-8"-52"0,-3 10-45 0,3 3 18 16,-6 1 5-16,-3 1 6 16,-3 1-1-16,0 10 1 15,-11 3-16-15,2 11-13 0,3 2-5 16,6 5 0-16,3 17 1 16,6 4 3-16,6 6 1 15,6 3 3-15,0-1 1 0,3-10-1 16,0 0 1-16,0-10-15 15,-3-6-5-15,0-13-26 16,0 2-11-16,-9-18-163 31,-9-5 118-31</inkml:trace>
  <inkml:trace contextRef="#ctx0" brushRef="#br0" timeOffset="23">8556 16190 308 0,'-11'-5'115'0,"11"5"-62"0,3-3-66 15,3 0 17-15,5-2-6 16,10-3 1-16,0 0-2 16,15 3 2-16,0-3 1 15,-4 8-14-15,1-3-3 0,-6 3-44 16,0 0-20-16,-7 0-20 16</inkml:trace>
  <inkml:trace contextRef="#ctx0" brushRef="#br0" timeOffset="24">8881 16171 244 0,'-3'8'93'0,"3"0"-50"0,0 5-48 0,3-2 15 16,6 0 3-16,0 4 3 15,0 4 1-15,-3 2 2 16,3-5-10-16,-3-3 1 0,-3-5 3 16,0 3-5-16,-3-3 0 15,0-3 2-15,0-5 1 16,0-11-1-16,0-2-1 15,0-3-3-15,0-5-1 0,5 0-10 16,1 0-2-16,3 0 2 16,0 2 0-16,3 3-17 15,3 6-6-15,0-1-5 16,0 8-2-16,-3 1 14 16,0 2 10-16,0 2 7 15,-4 6 3-15,1 0 3 16,0 3 1-16,0 0 3 15,0-1 1-15,0-2 1 16,3-3 0-16,6 1-2 16,-3-6 1-16,-3-6-2 0,0 4 0 15,-3-9-3 1,-4 3 1-16,-2-2 0 16,-6 2 1-16,-2 0 0 0,-7 2 0 15,0 1 4-15,-3 10 3 16,0 3-2-16,3 3 0 15,3 2-5-15,3 3-1 16,3 3 1-16,6 7 0 16,3-5-5-16,6-2-1 15,6-6-4-15,0-2 1 16,3-6-30-16,2-10-12 16,1-6-58-1,-3-5-44-15,-3 0 60 0</inkml:trace>
  <inkml:trace contextRef="#ctx0" brushRef="#br0" timeOffset="25">9336 16198 260 0,'-3'2'96'0,"6"1"-52"0,15 2-43 15,-12-2 19-15,9 0-2 16,-3-1 1-16,0-2-4 16,0 0-1-16,-3 0-8 15,0 0-4-15,0-5-1 0,-3-3 1 16,-1 3 1-1,-2-3-1-15,-3 0 1 0,-6 0-4 16,-5 3 0-16,-7 2-4 16,0 3 1-16,0 3 2 15,-3 2 1-15,6 3 1 16,3 3 0-16,3-1 0 0,3 9 2 16,6 2 3-16,3 5 4 15,9-7-4-15,3 5-1 16,6-9-4-16,-3-1-1 15,3-9-10-15,0-2-5 16,2-11-25-16,-2-8-11 16,0-3-44-1,-3-5-45-15,-6-2 49 16</inkml:trace>
  <inkml:trace contextRef="#ctx0" brushRef="#br0" timeOffset="26">9536 15923 276 0,'-9'0'104'0,"9"0"-56"0,3 5-60 16,0 0 15 0,0 6 8-16,0 5 7 0,0 15 7 15,3 4 2-15,-3 2-14 16,3 3-6-16,0 2 0 0,0 3-6 16,-1-5-3-16,4-9-26 15,0-4-11-15,6-6-42 16,-3-8-16-16,3-10-6 15</inkml:trace>
  <inkml:trace contextRef="#ctx0" brushRef="#br0" timeOffset="27">9714 16145 288 0,'-3'0'107'0,"6"8"-58"0,0 2-59 15,0-2 14-15,3 6-5 16,0-1 2-16,3 0 0 0,-3 0 2 15,3-2-2-15,0-3-1 0,6-3 1 16,-3-2-37 0,0-3-15-16,6-8-60 15</inkml:trace>
  <inkml:trace contextRef="#ctx0" brushRef="#br0" timeOffset="28">9914 16153 296 0,'-15'18'110'0,"6"4"-60"0,-3 12-43 0,6-5 26 15,-9 11-8-15,-3 5 0 0,1 8-13 16,-4 0-5-16,6-9-5 16,0-4-28-16,6-8-12 0,3-14-111 15</inkml:trace>
  <inkml:trace contextRef="#ctx0" brushRef="#br0" timeOffset="29">4032 16992 228 0,'-9'-6'88'0,"3"6"-48"0,-3-2-36 16,6 2 21-16,-3-6-1 15,-3 1 5-15,-2 0-2 16,-7 10-2-16,-3 0-13 0,0 3-10 0,3 5-2 16,3 1-5-16,6 10 1 15,3-3 0-15,6 0 2 16,3-3-1-16,12-4-1 16,0-6 0-16,3-3 0 15,0-5 3-15,0-5 0 16,0-9-2-16,-1-7 2 15,1 3-4-15,-6-4 1 16,0-9 2-16,-6-1 1 0,-3-2 1 16,-6 2 2-16,-3-8 8 15,-3 8 3-15,0 3 2 16,0 5 4-16,3 6-2 16,0 5-1-16,3 5-11 15,3 21-7 1,3 11 0-16,3 2 1 15,3 9 1-15,3-1 0 16,0 3 0-16,0-2 0 16,0-4 2-16,3 1-23 15,-3-11-8-15,-3 3-21 16,6-8-7-16,-4-3-31 16,-2-8-49-1,6 1 40-15</inkml:trace>
  <inkml:trace contextRef="#ctx0" brushRef="#br0" timeOffset="30">4211 17031 260 0,'3'-18'99'0,"-6"18"-54"0,3 0-33 0,0 0 24 16,0 0-21-16,6 10-8 15,0 1-1-15,0 2 3 16,0 3-5-16,-1 0-2 0,1 0-1 16,-3-3-23-16,3-2-8 15,0-6-34-15,-3 3-13 16,3-11-26-1</inkml:trace>
  <inkml:trace contextRef="#ctx0" brushRef="#br0" timeOffset="31">4261 16880 256 0,'-9'-5'96'0,"6"-3"-52"0,6 3-56 0,-3 5 13 0,0 0-18 15,6 0-3-15,0 8-1 16,6-3 0-1,0 0-15-15,6 1-6 0,0-4-14 16,0 12-2-16,0-1 64 16,-7-5 71-1,-2 8 3-15,-3-3-17 16,-9 0-13-16,0-5-24 16,0 5-8-16,3-2-11 15,0-3-5-15,6 0-1 0,0 5-1 16,0-2 2-16,0-1 5 0,3 1 6 15,-3 2 2 1,-3 0 0-16,-3 0 1 0,0-2 0 16,-3-3-4-16,-6 0-2 15,-6 0-6 1,0-6-3-16,1-2-14 0,2-2-6 16,0-6-21-16,6 0-8 15,3-11-16-15,6 4-5 16,12-20-31-1</inkml:trace>
  <inkml:trace contextRef="#ctx0" brushRef="#br0" timeOffset="32">4580 16714 300 0,'3'5'112'0,"-3"8"-60"0,3 19-63 0,-3-19 16 0,0 14 5 15,0 7 7-15,0 0 3 16,0 9 0-16,0-3-10 15,0-1-4-15,0-2-2 0,0-2-11 16,0 4-5-16,0-10-27 16,0-7-10-1,-3-4-85-15</inkml:trace>
  <inkml:trace contextRef="#ctx0" brushRef="#br0" timeOffset="33">4452 16955 316 0,'-6'-3'118'0,"9"11"-64"0,3-16-67 0,0 3 15 15,6 5-5-15,6-6 3 16,2 1-1-16,10 8 0 16,3-1 1-16,0 4-25 0,-1-4-8 15,1 4-89 1</inkml:trace>
  <inkml:trace contextRef="#ctx0" brushRef="#br0" timeOffset="34">4746 17005 220 0,'0'13'85'15,"3"3"-46"-15,-3 8-28 0,0-11 23 0,3 0-7 16,0 0 1-16,0 1-9 16,-3-1-4-16,3-5-8 15,0-3-3-15,-3 0 0 0,0-5 9 16,0 0 3-16,0-5-3 16,0-3-3-16,0-5-8 15,3-6-1-15,0 6-1 16,9-5 0-16,0 4-3 15,3 1 2-15,0 0-8 0,0 0-4 16,3 10-29 0,-1-2-10-16,1-1-17 0,-3 6-7 15,-3-2-21 1</inkml:trace>
  <inkml:trace contextRef="#ctx0" brushRef="#br0" timeOffset="35">4970 17026 284 0,'-3'18'107'0,"6"-4"-58"0,0 7-55 0,0-11 19 15,0 4-10-15,3-1 0 16,-3-5-12-16,3 10-4 16,-3-4-65-16,0-6-71 15,-1-16 33-15</inkml:trace>
  <inkml:trace contextRef="#ctx0" brushRef="#br0" timeOffset="36">4946 16888 272 0,'-15'-2'101'0,"15"2"-54"0,0-11-88 16,3 11 3-16,3 0-62 15,0-5-24-15,3-3 59 16,3 3 30-16</inkml:trace>
  <inkml:trace contextRef="#ctx0" brushRef="#br0" timeOffset="37">5074 16862 272 0,'0'18'104'0,"3"1"-56"0,0 7-52 16,6-12 18-16,0 2-6 0,-3 2 0 16,0 8-4-16,0-4-3 15,0-4 0-15,-3 1 1 0,2-6 3 16,-2-2-9-16,0-4-2 16,0-4-4-1,0-3-1-15,0-8 3 0,3 0 3 16,0-2-2-16,0-4 0 15,3 1 1-15,0 8 4 16,6-3 1-16,3 8 1 16,0 0 13-16,0 8 6 15,-4-3 15-15,-2 3 6 0,-3 3-8 32,-9-3-2-32,0 5-8 0,-9-3-4 0,-3-2-10 15,-2 0-3-15,-1-2-12 16,0-1-5-16,0-2-12 15,0-3-5 1,6-3-35-16,3-2-14 0,6-1-54 16</inkml:trace>
  <inkml:trace contextRef="#ctx0" brushRef="#br0" timeOffset="38">5345 16960 296 0,'-6'13'112'0,"9"-5"-60"0,3 5-58 0,-3-2 17 16,0 2-1 0,0 6 4-16,3-4-1 0,3 4 0 15,0-1-7 1,2-4-2-16,1-6 0 0,0 2-13 0,6-7-7 16,-3-6 4-16,-3-7 2 15,3 2 1-15,-3-6 1 16,-3-4 2-16,-6 5 4 15,3-1 1-15,-6 4 3 16,0 2-1-16,5 8 10 16,4 5 6-1,3 3-5-15,0 5-2 16,0 6-5-16,3-6-2 16,-3 0-6-16,3 1-2 0,0-9-31 15,0-5-12-15,-1-5-81 31</inkml:trace>
  <inkml:trace contextRef="#ctx0" brushRef="#br0" timeOffset="39">5723 16711 304 0,'-21'8'115'0,"24"3"-62"0,3 12-66 15,0-12 15-15,0 13-8 16,0 0 2-16,3 13 4 15,-3-3 2-15,0-2 0 16,0 5 1-16,0-5 0 0,-4-3-52 16,4-3-24-16,-9-2-40 15</inkml:trace>
  <inkml:trace contextRef="#ctx0" brushRef="#br0" timeOffset="40">5476 16912 244 0,'-6'3'93'0,"6"-3"-50"0,3 13-46 15,0-5 19-15,9-5-3 16,6-1 4-16,5-2-5 16,4 6 1-16,3-4-8 15,6 1-3-15,-1-3 1 0,4-11 0 16,0 6 1-16,-1-3-33 0,-2-5-13 16,-6 8-63-1,0-3-42 1,-7 2 63-16</inkml:trace>
  <inkml:trace contextRef="#ctx0" brushRef="#br0" timeOffset="41">5898 16999 224 0,'-3'0'85'0,"6"6"-46"0,3-1-46 16,0-2 16-16,3 2-4 16,6-2 4-16,6-3-2 15,0 0 1-15,0-3-5 16,-1-2-2-16,-2 2 2 0,0-8 0 15,-3-2 3-15,-6 0-5 16,-3 0-1-16,-6 2 0 0,-6 3 0 16,-6 3 2-16,-12-3 1 15,-2 16 7-15,-1 3 4 16,0-3-3-16,3 5 1 16,3 0-3-16,6 0 2 15,6 3-6-15,6 0-1 16,9 5-4-16,3-2-1 15,9-1 1-15,9-5 2 0,3 1-17 16,0-9-6-16,-1-5-34 16,7-5-13-16,3-3-37 15</inkml:trace>
  <inkml:trace contextRef="#ctx0" brushRef="#br0" timeOffset="42">6372 16883 280 0,'-21'-8'107'0,"12"8"-58"0,-9 0-55 16,9 0 17-16,-3 5-5 15,-3 1 1-15,-3 10 1 16,-2 7 0-16,8 1-4 16,3 0-5-16,3 0 0 0,6 0-1 15,3-6-2-15,3 1 5 16,3-6 1-16,3-8 2 15,3-10 2-15,-1-3-5 0,1-5-1 16,0-11 2 0,-6-3 1-16,-3 1-1 0,-3-6 1 15,-3 1-2-15,-6-17 2 16,0 14-2-16,-3-4 2 16,0 12 0-16,3 7 1 15,0 4 0-15,3 4 0 16,3 19-5-16,3 10-1 15,6 12-2-15,6 7 0 16,3 5 3-16,6 3 0 16,9-5-10-16,-1-6-5 15,1-2-52-15,0-14-20 16,-6-7-23-16</inkml:trace>
  <inkml:trace contextRef="#ctx0" brushRef="#br0" timeOffset="43">6952 16902 236 0,'-18'10'90'0,"-3"-7"-48"0,-5 18-45 0,20-8 19 16,-3 3-6-16,3 3 2 15,3-4 0-15,3 9 0 16,9-3-6-16,9-2-4 0,5-11-1 0,1 0 3 16,3-11 5-16,3-7 4 15,-3 2 2-15,-4-6-4 16,-8-4-1-16,-3-9 0 16,-9 9 4-16,-6-3-6 15,-6 0-2-15,-3 2-3 16,-6 6 0-16,1 5-7 15,-7-3 1-15,3 11-23 16,3 0-11 0,0 8-27-16,9-5-9 0,9 0-39 15</inkml:trace>
  <inkml:trace contextRef="#ctx0" brushRef="#br0" timeOffset="44">7095 16896 244 0,'15'6'90'0,"0"17"-48"0,-3 7-42 0,-6-20 16 16,-3 3-3-16,0 1 3 16,-3-1-1-16,0-5 4 15,0 2-11-15,0-7 0 0,0-3 2 16,0 0-4-16,3 0-1 16,0-8-2-16,2-13 0 15,1-3-4-15,3 3-2 16,3-3-1-16,0 6 0 15,0 4 3-15,3 4 0 16,0 7 7-16,0 8 4 16,0 9 3-16,-3 7 3 0,-1-3-7 15,-5 6-1-15,0-3-4 16,-3-2-3 0,0-3-5-16,0-3-2 0,3-3-19 15,0-2-9-15,-6-8-13 16,6 0-4-16,-3-8-67 15</inkml:trace>
  <inkml:trace contextRef="#ctx0" brushRef="#br0" timeOffset="45">7449 16648 308 0,'-3'0'115'0,"6"5"-62"0,0 11-57 0,0-6 21 15,0 14-2 1,0 3 5-16,0 2 1 0,0 8-1 16,0 2-10-1,0-2-9-15,0 1-1 0,0-7-16 0,0-4-4 16,0-9-21-16,3 3-7 16,-3-7-29-16,0-9-14 15,-3-5-11 1</inkml:trace>
  <inkml:trace contextRef="#ctx0" brushRef="#br0" timeOffset="46">7610 16862 328 0,'-6'0'123'0,"6"10"-66"0,3-2-69 0,-3 0 20 0,3 6-10 16,-3 7 0-16,0-5-3 15,0 0 1-15,0-3 2 16,0-3-41-16,0-2-16 15,3 3-63-15</inkml:trace>
  <inkml:trace contextRef="#ctx0" brushRef="#br0" timeOffset="47">7598 16804 268 0,'-6'-14'101'0,"9"20"-54"0,0-6-94 0,-3 0-1 15,6-6-2-15,0 6 4 16,3 0 2 0,0 0 3-16,3 0 29 0,3 6 16 15,-1 2 55-15,1 5 24 16,-3 5-14-16,0-2-5 16,-3 8-31-16,0 3-10 15,-3-4-14-15,0-7-4 16,-3-2-1-16,0-1 4 0,0-8 3 15,0 3-4-15,-3-8 1 16,6-8-3-16,3 0 0 16,6-5-6-16,-1 0 1 15,1-1 0-15,0 4 0 0,0 2 0 16,0 3 0-16,0 5 2 16,0 5 3-16,0 3-2 15,-3 10 0-15,-1-4-3 16,-2-1-1-16,0 0-23 15,-3-2-12-15,3-3-17 16,0-3-7-16</inkml:trace>
  <inkml:trace contextRef="#ctx0" brushRef="#br0" timeOffset="48">8089 16875 264 0,'0'-3'99'0,"0"6"-54"0,0-3-44 16,0 0 21-16,0 0-10 15,3 0 1-15,3 5-4 16,3-2 2-16,0-3-6 16,0 0-3-16,3-3-1 0,0-2-1 0,0 2 2 15,0-2-1-15,-4-5 2 16,-2 4-2-16,-3-2 2 16,-6 0-4-16,-3 1 0 15,-5-4-4-15,-4 8-1 16,0 3 3-16,-3 3 3 15,0 8 3-15,3-1 3 16,3 6-3-16,3 5-2 16,6 6 11-16,3-4 4 15,3 1-4-15,6-5 1 16,9-1-10-16,6 1-4 16,15-6-7-16,2-5-2 15,4-8-53-15,6-5-20 0,5-17-44 16</inkml:trace>
  <inkml:trace contextRef="#ctx0" brushRef="#br0" timeOffset="49">8815 16896 212 0,'-8'-10'79'0,"8"12"-42"0,-3-4-32 15,3 2 19-15</inkml:trace>
  <inkml:trace contextRef="#ctx0" brushRef="#br0" timeOffset="50">8807 16910 383 0,'3'18'17'0,"-1"9"-9"15,4-1 0-15,3 0-2 0,0-2-2 16,3-3-1-16,3-7 1 15,0-1 2-15,3-8-1 16,0-7 2-16,-3-9-9 16,-1-2 0-16,1 2 2 15,-3-10 2-15,-3 0 0 0,-3 0-2 16,-3 2 3 0,-3 6 2-16,0 2 9 0,0 9 3 15,0 2-4-15,0 10-3 16,3 1-8-1,0 2-3-15,3 6-3 16,3-1 3-16,6-2-2 0,0 2 1 16,0-4-25-16,2-6-11 15,4-3-30-15,-3-5-12 16,6-5-21 0</inkml:trace>
  <inkml:trace contextRef="#ctx0" brushRef="#br0" timeOffset="51">9185 16936 268 0,'-15'11'101'0,"18"2"-54"0,-3 0-59 16,0-2 15-16,0-1 6 15,0 3 8-15,-3-2-2 16,3-3 0-16,0 3-9 16,0-9-2-16,0 3 0 0,3-10 6 15,3-8-3 1,3 0-1-16,-1-3-6 15,4-8-2-15,6 6 3 16,0-1 3-16,0 6 1 16,0 5 0-16,3 8 1 15,-1 13 1-15,-2 0 1 0,-3 6 0 16,0 5-4-16,-6-1-1 16,0-4-8-16,0 2-4 15,0-5-26-15,0-8-10 16,0 0-23-16,3-8-10 15,2-8-27 1</inkml:trace>
  <inkml:trace contextRef="#ctx0" brushRef="#br0" timeOffset="52">9527 16843 288 0,'-27'0'107'16,"15"11"-58"-16,-6 2-57 0,12-5 16 0,0 19-2 15,-3-6 6 1,4-3-2-16,2 9 0 0,3-3-6 16,5-3-3-16,4-3 0 15,3-5-1-15,3-7 2 0,3-9 1 16,0-5 1-16,6-5-5 16,-6-8 1-16,-4-3-2 15,-8-5-2-15,-3-3-2 16,-6-13-1-16,-3 5 4 15,-2 1 3-15,-4 2 3 16,3 10 3-16,0 9 6 16,3 5 4-16,3 5-10 15,3 8-4-15,3 21-3 0,3 5-1 16,3 6 2-16,0 5 0 16,0-3 0-16,5-2 2 15,10 3-25 1,-6-9-10-16,3-7-21 15,-3-1-8-15,3-7-49 16</inkml:trace>
  <inkml:trace contextRef="#ctx0" brushRef="#br0" timeOffset="53">9807 16886 280 0,'0'10'107'0,"3"-7"-58"0,9 0-62 0,-7-3 15 16,4 10-5-16,0-2 3 15,3-3 10-15,-3-7 3 16,0-1-6-16,0-2 5 0,0 0 1 0,0-3-6 16,-3-6-4-16,-3 1 0 15,-3-5 0-15,-6 4-1 16,0-1-2 0,-12 4 3-16,0 3 0 0,0 3-6 15,0 5 0-15,4 13-1 16,2 0 2-16,0 0 1 15,6 11 3-15,6-3-8 16,6 6-1-16,6-9 4 16,3 1 3-16,-1-6-8 15,4-5-4-15,0 3-21 16,3-9-6-16,0-2-15 0,0-5-4 16,-3-8-31-1</inkml:trace>
  <inkml:trace contextRef="#ctx0" brushRef="#br0" timeOffset="54">10018 16862 232 0,'0'-5'88'0,"0"10"-48"0,3 8-42 0,0-5 14 16,0 11 5-16,0 2 6 15,0-3-1-15,0 1-1 16,0-6-11-16,-3 0 2 0,0 0 4 16,0-5 5-16,0-2 2 15,0-6 1-15,0-3 0 16,0-2-7-16,3-8-2 15,6-6-12-15,0-2-3 0,9 2-4 16,-1 1 3 0,7-1-2-16,0-2 1 15,3 8-31-15,3 8-13 0,5 2-111 16</inkml:trace>
  <inkml:trace contextRef="#ctx0" brushRef="#br0" timeOffset="55">4032 17304 236 0,'-9'2'88'0,"9"12"-48"0,0 23-34 16,3-21 20-16,-3 7-12 15,0 9-1-15,0 3-7 16,0 4-2-16,0 6-2 16,0-5 1-16,0-6 0 0,0-5-1 15,0-7-2-15,0-4-50 16,0-5-21-16,3-5-38 15</inkml:trace>
  <inkml:trace contextRef="#ctx0" brushRef="#br0" timeOffset="56">3880 17529 312 0,'-3'-3'115'0,"21"-2"-62"16,3-1-64-16,-12 6 18 15,3-2-7-15,6-1 2 16,6 0-3-16,2-2 0 16,1 5 1-16,6 0-22 0,3 0-8 0,-4 0-95 15</inkml:trace>
  <inkml:trace contextRef="#ctx0" brushRef="#br0" timeOffset="57">4252 17402 288 0,'-12'2'107'0,"12"9"-58"0,3 5-59 15,3 2 16-15,-3 9-8 16,-3 4 0-16,0 4 8 16,0 2 4-16,0-3-5 15,0-7-3-15,0-1 1 0,0-7 0 0,0-6 3 16,0 0-3-1,0-7 0-15,3-12 1 0,3-7 0 16,3-6-7 0,0-2-2-16,3 3-1 0,3-1 4 15,3 6-1-15,-3 5 1 16,0 5 2-16,-1 6 0 16,1 8 0-16,0 5 2 15,-3 2 1-15,-3 1 1 16,-3-1-2-16,0-2 1 15,0-3-29-15,0-2-9 16,0-3-166 0,3-14 81-16</inkml:trace>
  <inkml:trace contextRef="#ctx0" brushRef="#br0" timeOffset="58">4577 17568 280 0,'-3'6'107'0,"9"7"-58"0,-3 0-57 15,0 6 16-15,-3 2-8 16,0-3 0-16,0 6 0 16,0-8 0-16,0 3 0 15,0-6-36-15,0-5-13 0,0-3-61 16</inkml:trace>
  <inkml:trace contextRef="#ctx0" brushRef="#br0" timeOffset="59">4589 17441 256 0,'-3'0'96'0,"6"3"-52"0,-3-3-76 0,3 5 4 16,6 1-16-16,3-4-1 16,2 4-35-16,1 1-13 15</inkml:trace>
  <inkml:trace contextRef="#ctx0" brushRef="#br0" timeOffset="60">4767 17539 272 0,'-15'13'104'15,"7"-5"-56"-15,-1 6-52 0,6-4 18 0,3-2-10 16,0 0-1-16,6 5-1 16,2 6-2-16,4-6 1 15,3 8 3-15,3 3 5 0,-3-5 1 16,-3-4 4-16,-3 4 6 15,-3-1 4-15,-9-2-3 16,-6-5-3-16,-3-3-13 16,-3-3-2-16,-3-2-30 15,3-3-11-15,3-3-78 16,7-5-68 0,2-2 64-16</inkml:trace>
  <inkml:trace contextRef="#ctx0" brushRef="#br0" timeOffset="61">5407 17304 276 0,'-6'13'104'0,"9"3"-56"0,3 37-54 0,-6-27 19 16,0 11-12-1,0 8-1-15,-3 3 13 0,0-3 8 16,0 0-10 0,3-5-4-16,0-3-2 0,0-11-10 0,3-5-4 15,0-8-57-15,3-5-26 16,0-8-22 0</inkml:trace>
  <inkml:trace contextRef="#ctx0" brushRef="#br0" timeOffset="62">5604 17611 312 0,'-9'10'118'0,"15"1"-64"0,-3 23-65 0,0-15 16 0,-3 2-20 16,0-3-5-16,0 1 6 15,0 2 5-15,0-8 6 16,0 3-51-16,6-16-85 15</inkml:trace>
  <inkml:trace contextRef="#ctx0" brushRef="#br0" timeOffset="63">5631 17428 320 0,'-3'-5'121'0,"6"7"-66"0,0 1-84 15,-1 0 11-15,4-3-13 16,3 5 1-16,0-5-7 0,6 5-2 16,6-2-47-16,-3 2-22 15,0-5 48 1,-3 6 22-16,0-4 221 31,-13 17-81-31,-2 5-27 16,-2-1-38-16,-1 9-18 15,-3 0-7-15,3 2-2 16,3-2-6-16,3-3-5 0,3-5 0 16,2-6 3-16,4 1 1 15,6-11-15-15,6-8-6 16,0 0-53-16,12-13-23 16,-4-1-5-16</inkml:trace>
  <inkml:trace contextRef="#ctx0" brushRef="#br0" timeOffset="64">5985 17627 304 0,'-6'13'115'0,"3"-21"-62"0,12 29-64 16,-3-16 18-16,6 3-7 16,0-2 2-16,2-1 3 15,1-3 2-15,3-9-3 16,-3 1-1-16,3-7 1 0,0 0-2 15,-6-3-2-15,-3 0-4 16,-6 0-2-16,-3-2 3 16,-6 4 3-16,-6 1-1 15,-3 5 0-15,0 3 7 0,-9 5 4 16,3 8-1 0,3 5 0-16,4 0-5 0,2 3-3 15,3 8 2-15,6 0 0 16,9 2-4-16,3 6 1 15,3-11 0-15,5 6 2 16,1-9-23-16,3-5-8 16,3-5-35-16,0-8-13 15,2 0-35 1</inkml:trace>
  <inkml:trace contextRef="#ctx0" brushRef="#br0" timeOffset="65">6294 17613 264 0,'0'24'101'0,"0"-8"-54"0,0 13-59 16,0-18 15-16,0-1 4 15,-3-2 7-15,0-2 13 16,3 1 7-16,0-7-17 16,0 0-5-16,0 0-1 0,0-7-9 15,6-7-3-15,0-7-7 16,6-3 0-16,3 3 2 15,0-3 1-15,3 11 0 16,-3 5 4-16,8 8 2 0,1 5 4 16,-3 6 2-1,0 5 1-15,0 5-4 0,-6 0-1 16,-3-2 1-16,0-1 2 16,-4-4-12-16,1-1-5 15,3-13-108 1,3 0-16-1</inkml:trace>
  <inkml:trace contextRef="#ctx0" brushRef="#br0" timeOffset="66">6791 17529 364 0,'-26'5'134'0,"14"3"-72"0,-3-3-72 15,9 3 20-15,0-3-10 16,0 3 2-16,0-2-6 15,0 2 1-15,3-3 1 16,3 5 1-16,3 1 1 0,6 8-3 16,0-1 2-16,-3 1 1 15,0-1 2-15,-6-2-1 16,-3-3 2-16,-3 0 9 16,-3 1 4-16,0-9-5 15,-3 3-2-15,-3-3-7 16,0-5-2-16,3-5-24 15,4-3-10-15,2-5-31 16,9-6-11-16,8-7-55 16</inkml:trace>
  <inkml:trace contextRef="#ctx0" brushRef="#br0" timeOffset="67">6997 17539 296 0,'15'8'110'0,"-3"0"-60"0,2 3-58 0,-5-9 18 15,3 4-11-15,3-6 0 16,-3 0 10-16,0-6 5 16,-3 6-6-16,0-8 0 0,-3 3 2 15,0-8-4-15,-3 5-1 16,-6-5-2-16,-6-1-3 0,-3 4 1 16,-6 2 1-16,-6 3-1 15,0 7 2 1,-2 9-2-16,-4 7 2 15,9 1 4-15,6 15 4 0,6-2 5 16,9 0 4 0,9 0-10-16,6-3-6 0,6-5 0 15,9-11-1-15,-4 0-17 16,4-13-5-16,6-5-51 16,3-9-21-16,-1-15-46 15</inkml:trace>
  <inkml:trace contextRef="#ctx0" brushRef="#br0" timeOffset="68">3520 16227 116 0,'0'3'44'0,"3"-3"-24"0,0 0-8 0,-3 0 16 15,0 0 4-15,0 0 5 16,3 5 6-16,-3-5 6 16,0 5-27-16,0-2 3 0,0 5 3 15,0-3-1-15,-3-5 2 16,0 5-1-16,0-2 0 16,-3 0-4-16,0-1-3 15,0 6 0-15,-3 0 1 16,0-5-6-16,-2 5-1 0,-4-3-1 15,-3 0 2-15,-3-2-1 16,-6 0 4-16,-3-6-7 16,1 0 1-16,-7-2-4 15,-3 2 0-15,-2-7-3 16,2 2 1-16,3-8-2 16,6-5 0-16,1 0-1 15,-1-3 0-15,6-3-5 16,6 1-1-16,3-1 1 15,3-4 0-15,6-4-4 16,3-4 1-16,3-4 0 16,6 4-1-16,0-1 1 15,0 5 0-15,0 4 0 16,0 10 3-16,0 2-5 0,0 3 2 16,0 6 0-16,-6 2-1 15,0 2 1-15,0 6 0 16,-6 6 0-16,0 4 0 15,-6 6-2-15,-6 3-1 16,-5 2 4-16,-4 0 1 16,-3 8 2-16,3-5 0 15,0-6-3-15,4 1 2 16,5-6 1-16,3-5 0 16,6 0-7-16,6-5 0 15,6-9-4-15,6-4 0 16,12-11 3-16,6 2 3 15,5-5 0-15,-5-5 1 0,0 8 3 16,0 0 0-16,-4 2 1 16,4 9 0-16,0 4-3 15,0 9 2-15,6 8 1 16,-7 2 2-16,1 3 3 16,-6 5 2-16,-3 0-3 15,-3 0-1-15,-3 0-3 16,-3-2-1-16,-4-3-10 15,1-3-5-15,9-2-63 16,3-6-40 0,6-8-23-16,-3-5 15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A08CA-FABB-4DD7-9706-5C2D35FA6D31}" type="datetimeFigureOut">
              <a:rPr lang="en-US" smtClean="0"/>
              <a:t>2/2/20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22A7C-D99F-45F9-8F13-D807513E4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8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39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older games have pretty ingenious DRM: see https://</a:t>
            </a:r>
            <a:r>
              <a:rPr lang="en-US" dirty="0" err="1"/>
              <a:t>www.youtube.com</a:t>
            </a:r>
            <a:r>
              <a:rPr lang="en-US" dirty="0"/>
              <a:t>/user/jimako123 for lots of interesting videos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5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Passed</a:t>
            </a:r>
            <a:r>
              <a:rPr lang="en-US" baseline="0" dirty="0"/>
              <a:t> in 1998</a:t>
            </a:r>
          </a:p>
          <a:p>
            <a:r>
              <a:rPr lang="en-US" baseline="0" dirty="0"/>
              <a:t>Two separate parts.</a:t>
            </a:r>
          </a:p>
          <a:p>
            <a:r>
              <a:rPr lang="en-US" baseline="0" dirty="0"/>
              <a:t>Illegal to attempt to violate DRM, even if you don’t actually get anywhere!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anti-tinkering: does this mean you can’t take things apart? </a:t>
            </a:r>
          </a:p>
          <a:p>
            <a:r>
              <a:rPr lang="en-US" baseline="0" dirty="0"/>
              <a:t>ISPs can’t be sued for illegal activity of users.</a:t>
            </a:r>
          </a:p>
          <a:p>
            <a:r>
              <a:rPr lang="en-US" baseline="0" dirty="0" err="1"/>
              <a:t>Youtube</a:t>
            </a:r>
            <a:r>
              <a:rPr lang="en-US" baseline="0" dirty="0"/>
              <a:t> &amp; Facebook can’t be sued for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2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Though, recently this has sort of gone backwards as companies each start their own service instead of cooperating, and things get more expensive again…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4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RIAA</a:t>
            </a:r>
            <a:r>
              <a:rPr lang="en-US" baseline="0" dirty="0"/>
              <a:t> – Recording Industry Association of America</a:t>
            </a:r>
          </a:p>
          <a:p>
            <a:r>
              <a:rPr lang="en-US" baseline="0" dirty="0"/>
              <a:t>MPAA – Motion Picture Association of America</a:t>
            </a:r>
          </a:p>
          <a:p>
            <a:endParaRPr lang="en-US" baseline="0" dirty="0"/>
          </a:p>
          <a:p>
            <a:r>
              <a:rPr lang="en-US" baseline="0" dirty="0"/>
              <a:t>Huge disconnect between people who are in charge and people who actually know how this works!</a:t>
            </a:r>
          </a:p>
          <a:p>
            <a:r>
              <a:rPr lang="en-US" baseline="0" dirty="0"/>
              <a:t>Anyone want to go into politics?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53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you do want to share what you create – how?</a:t>
            </a:r>
          </a:p>
          <a:p>
            <a:endParaRPr lang="en-US" dirty="0"/>
          </a:p>
          <a:p>
            <a:r>
              <a:rPr lang="en-US" dirty="0"/>
              <a:t>Public domain works can be freely used for derivative</a:t>
            </a:r>
            <a:r>
              <a:rPr lang="en-US" baseline="0" dirty="0"/>
              <a:t> works without permission.</a:t>
            </a:r>
          </a:p>
          <a:p>
            <a:r>
              <a:rPr lang="en-US" baseline="0" dirty="0"/>
              <a:t>Works derived from public domain works can be copyrighted.</a:t>
            </a:r>
            <a:br>
              <a:rPr lang="en-US" baseline="0" dirty="0"/>
            </a:br>
            <a:endParaRPr lang="en-US" baseline="0" dirty="0"/>
          </a:p>
          <a:p>
            <a:r>
              <a:rPr lang="en-US" baseline="0" dirty="0"/>
              <a:t>Richard Stallman burned by </a:t>
            </a:r>
            <a:r>
              <a:rPr lang="en-US" baseline="0" dirty="0" err="1"/>
              <a:t>Symbolics</a:t>
            </a:r>
            <a:r>
              <a:rPr lang="en-US" baseline="0" dirty="0"/>
              <a:t> on Lisp interpreter in early 1980s: allowed them to use his software, they improved it then refused to show him improvements.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82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Copyleft: can only use it if you allow others to use your modified versions.</a:t>
            </a:r>
          </a:p>
          <a:p>
            <a:r>
              <a:rPr lang="en-US" dirty="0"/>
              <a:t>First described in GNU Manifesto in 1985.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36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source: you can look at this software, use it, and make improvements, as long as you follow the licenses.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06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one con, but it’s a BIG con</a:t>
            </a:r>
          </a:p>
          <a:p>
            <a:r>
              <a:rPr lang="en-US" dirty="0"/>
              <a:t>e.g., why do I use Mac and not Linux.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68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software includes open-source versions.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99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Creative Commons is like open source, but for non-software.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3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Profound impact on society – what’s the biggest impact?</a:t>
            </a:r>
          </a:p>
          <a:p>
            <a:r>
              <a:rPr lang="en-US" dirty="0"/>
              <a:t>- I claim: can copy instantaneously, without loss</a:t>
            </a:r>
          </a:p>
          <a:p>
            <a:r>
              <a:rPr lang="en-US" dirty="0"/>
              <a:t>Digital: can directly replicate bits</a:t>
            </a:r>
          </a:p>
          <a:p>
            <a:r>
              <a:rPr lang="en-US" dirty="0"/>
              <a:t>Analog: small things get “smoothed” out (like vinyl record), pressing a record will be slightly different than original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78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idea of “open source” doesn’t really apply to other types of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4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images are both human-readable, and able to be interpreted by a search engine (so they can tell what is allowed)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Processing: copy a variable to another variable</a:t>
            </a:r>
          </a:p>
          <a:p>
            <a:r>
              <a:rPr lang="en-US" dirty="0"/>
              <a:t>Privacy: perhaps a future lecture</a:t>
            </a:r>
          </a:p>
          <a:p>
            <a:r>
              <a:rPr lang="en-US" dirty="0"/>
              <a:t>Right now, you may be primarily a consumer – but as you become more of a producer, this may become more important to you</a:t>
            </a:r>
          </a:p>
          <a:p>
            <a:r>
              <a:rPr lang="en-US" dirty="0"/>
              <a:t>Also, I’m not an expert.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6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discussion?</a:t>
            </a:r>
          </a:p>
          <a:p>
            <a:r>
              <a:rPr lang="en-US" dirty="0"/>
              <a:t>Have rules changed? Vinyl record vs cd; </a:t>
            </a:r>
            <a:r>
              <a:rPr lang="en-US" dirty="0" err="1"/>
              <a:t>vhs</a:t>
            </a:r>
            <a:r>
              <a:rPr lang="en-US" dirty="0"/>
              <a:t> vs mp4</a:t>
            </a:r>
          </a:p>
          <a:p>
            <a:endParaRPr lang="en-US" dirty="0"/>
          </a:p>
          <a:p>
            <a:r>
              <a:rPr lang="en-US" dirty="0"/>
              <a:t>Theft: original owner still has it</a:t>
            </a:r>
          </a:p>
          <a:p>
            <a:r>
              <a:rPr lang="en-US" dirty="0"/>
              <a:t>Giving a song: how to define “lending”?</a:t>
            </a:r>
          </a:p>
          <a:p>
            <a:r>
              <a:rPr lang="en-US" dirty="0"/>
              <a:t>Sharing a photo: can share much more easily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0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Produced: can’t just be an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01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 makes it tricky to follow laws of country</a:t>
            </a:r>
          </a:p>
          <a:p>
            <a:r>
              <a:rPr lang="en-US" dirty="0"/>
              <a:t>Sometimes you can use copyright even without permission from the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91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Copyright applies to pretty much everything – and automatically.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52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clearly ripped off video from YouTube. Re-poster might think it’s OK because they attribute the source, but that’s not how it works…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03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Photos: why would someone buy the rights to a photo when they can just right click &gt; save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8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1520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80000"/>
              </a:lnSpc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77440"/>
            <a:ext cx="7772400" cy="1752600"/>
          </a:xfrm>
        </p:spPr>
        <p:txBody>
          <a:bodyPr/>
          <a:lstStyle>
            <a:lvl1pPr marL="0" indent="0" algn="r">
              <a:buNone/>
              <a:defRPr sz="32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7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18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48200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0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38912"/>
            <a:ext cx="84052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5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83889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83661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4B2A85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4B2A8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 dirty="0"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6" y="25342"/>
            <a:ext cx="2150721" cy="1690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9673" y="-2231"/>
            <a:ext cx="1284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CSE 120</a:t>
            </a:r>
            <a:r>
              <a:rPr lang="en-US" sz="900" b="0" i="0" baseline="0" dirty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, </a:t>
            </a:r>
            <a:r>
              <a:rPr lang="en-US" sz="900" b="0" i="0" dirty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Winter 2020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6113" y="-2231"/>
            <a:ext cx="14318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0" i="0" dirty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L11:  Digital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91171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ftr="0" dt="0"/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60000"/>
        <a:buFont typeface="Wingdings" panose="05000000000000000000" pitchFamily="2" charset="2"/>
        <a:buChar char="v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9224" indent="-28575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80000"/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17043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–"/>
        <a:defRPr sz="2000">
          <a:solidFill>
            <a:schemeClr val="tx1"/>
          </a:solidFill>
          <a:latin typeface="Calibri" pitchFamily="34" charset="0"/>
        </a:defRPr>
      </a:lvl4pPr>
      <a:lvl5pPr marL="144475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customXml" Target="../ink/ink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15.xml"/><Relationship Id="rId7" Type="http://schemas.openxmlformats.org/officeDocument/2006/relationships/customXml" Target="../ink/ink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2k07BbPkDk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hyperlink" Target="http://www.youtube.com/watch?v=u2k07BbPkD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iq42O6rhW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iq42O6rhW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04800" y="304800"/>
            <a:ext cx="7772400" cy="1470025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Digital Distribution</a:t>
            </a:r>
            <a:br>
              <a:rPr lang="en-US" dirty="0"/>
            </a:br>
            <a:r>
              <a:rPr lang="en-US" sz="2000" b="0" dirty="0"/>
              <a:t>CSE 120 Winter 2020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04800" y="1737360"/>
            <a:ext cx="8366760" cy="109728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Instructor: 	Teaching Assistants:</a:t>
            </a:r>
          </a:p>
          <a:p>
            <a:pPr algn="l"/>
            <a:r>
              <a:rPr lang="en-US" sz="2000" dirty="0"/>
              <a:t>Sam Wolfson	</a:t>
            </a:r>
            <a:r>
              <a:rPr lang="en-US" sz="2000" dirty="0" err="1"/>
              <a:t>Yae</a:t>
            </a:r>
            <a:r>
              <a:rPr lang="en-US" sz="2000" dirty="0"/>
              <a:t> Kubota	</a:t>
            </a:r>
            <a:r>
              <a:rPr lang="en-US" sz="2000" dirty="0" err="1"/>
              <a:t>Eunia</a:t>
            </a:r>
            <a:r>
              <a:rPr lang="en-US" sz="2000" dirty="0"/>
              <a:t> Lee	Erika Wolfe</a:t>
            </a:r>
          </a:p>
          <a:p>
            <a:pPr algn="l"/>
            <a:endParaRPr lang="en-US" sz="2000" dirty="0"/>
          </a:p>
          <a:p>
            <a:pPr algn="l"/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D2832-0E8F-B646-ABB8-92F4B41449B6}"/>
              </a:ext>
            </a:extLst>
          </p:cNvPr>
          <p:cNvSpPr txBox="1"/>
          <p:nvPr/>
        </p:nvSpPr>
        <p:spPr>
          <a:xfrm>
            <a:off x="304800" y="2852928"/>
            <a:ext cx="8534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itchFamily="34" charset="0"/>
              </a:rPr>
              <a:t>Quiz 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You will have 20 minute to complete the quiz.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No outside materials are allowed – just your mind.</a:t>
            </a:r>
            <a:endParaRPr lang="en-US" sz="2800" dirty="0">
              <a:latin typeface="Calibri" pitchFamily="34" charset="0"/>
              <a:sym typeface="Wingdings" pitchFamily="2" charset="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itchFamily="34" charset="0"/>
                <a:sym typeface="Wingdings" pitchFamily="2" charset="2"/>
              </a:rPr>
              <a:t>If you have a question, raise your hand.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itchFamily="34" charset="0"/>
                <a:sym typeface="Wingdings" pitchFamily="2" charset="2"/>
              </a:rPr>
              <a:t>Relax</a:t>
            </a:r>
            <a:r>
              <a:rPr lang="en-US" sz="2800" dirty="0">
                <a:latin typeface="Calibri" pitchFamily="34" charset="0"/>
                <a:sym typeface="Wingdings" pitchFamily="2" charset="2"/>
              </a:rPr>
              <a:t>. You are here to learn .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latin typeface="Calibri" pitchFamily="34" charset="0"/>
              <a:sym typeface="Wingdings" pitchFamily="2" charset="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itchFamily="34" charset="0"/>
                <a:sym typeface="Wingdings" pitchFamily="2" charset="2"/>
              </a:rPr>
              <a:t>Finish: 3:51</a:t>
            </a:r>
            <a:endParaRPr lang="en-US" sz="2800" dirty="0">
              <a:latin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4C24EE-86D3-AF47-88EE-89EBE4A29ADC}"/>
                  </a:ext>
                </a:extLst>
              </p14:cNvPr>
              <p14:cNvContentPartPr/>
              <p14:nvPr/>
            </p14:nvContentPartPr>
            <p14:xfrm>
              <a:off x="4079160" y="4948560"/>
              <a:ext cx="4425840" cy="137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4C24EE-86D3-AF47-88EE-89EBE4A29A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9800" y="4939200"/>
                <a:ext cx="4444560" cy="139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7786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Applies to wide variety of works:  articles, artwork, books, choreography, photos, podcasts, screenplays, </a:t>
            </a:r>
            <a:r>
              <a:rPr lang="en-US" i="1" dirty="0"/>
              <a:t>software</a:t>
            </a:r>
            <a:r>
              <a:rPr lang="en-US" dirty="0"/>
              <a:t>, songs</a:t>
            </a:r>
          </a:p>
          <a:p>
            <a:pPr lvl="1"/>
            <a:r>
              <a:rPr lang="en-US" dirty="0"/>
              <a:t>Does </a:t>
            </a:r>
            <a:r>
              <a:rPr lang="en-US" i="1" dirty="0"/>
              <a:t>not </a:t>
            </a:r>
            <a:r>
              <a:rPr lang="en-US" dirty="0"/>
              <a:t>apply to ideas, facts/data, or logos</a:t>
            </a:r>
          </a:p>
          <a:p>
            <a:r>
              <a:rPr lang="en-US" dirty="0">
                <a:solidFill>
                  <a:srgbClr val="FF0000"/>
                </a:solidFill>
              </a:rPr>
              <a:t>Copyright is automatically applied</a:t>
            </a:r>
            <a:r>
              <a:rPr lang="en-US" dirty="0"/>
              <a:t>, even without the copyright symbol ©!</a:t>
            </a:r>
          </a:p>
          <a:p>
            <a:pPr lvl="1"/>
            <a:r>
              <a:rPr lang="en-US" dirty="0"/>
              <a:t>Once it is “captured in a fixed format”</a:t>
            </a:r>
          </a:p>
          <a:p>
            <a:r>
              <a:rPr lang="en-US" dirty="0"/>
              <a:t>Copyright has a </a:t>
            </a:r>
            <a:r>
              <a:rPr lang="en-US" dirty="0">
                <a:solidFill>
                  <a:srgbClr val="FF0000"/>
                </a:solidFill>
              </a:rPr>
              <a:t>limited duration</a:t>
            </a:r>
          </a:p>
          <a:p>
            <a:pPr lvl="1"/>
            <a:r>
              <a:rPr lang="en-US" dirty="0"/>
              <a:t>Usually tied to life of creator</a:t>
            </a:r>
          </a:p>
          <a:p>
            <a:r>
              <a:rPr lang="en-US" dirty="0">
                <a:solidFill>
                  <a:srgbClr val="FF0000"/>
                </a:solidFill>
              </a:rPr>
              <a:t>Attribution</a:t>
            </a:r>
            <a:r>
              <a:rPr lang="en-US" dirty="0"/>
              <a:t> is not a substitution for permission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Violations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would people violate copyright?</a:t>
            </a:r>
          </a:p>
          <a:p>
            <a:pPr lvl="1"/>
            <a:r>
              <a:rPr lang="en-US" dirty="0"/>
              <a:t>Inadvertent – copying is too easy!</a:t>
            </a:r>
          </a:p>
          <a:p>
            <a:pPr lvl="1"/>
            <a:r>
              <a:rPr lang="en-US" dirty="0"/>
              <a:t>Inadvertent – unknown copyright status of material or </a:t>
            </a:r>
            <a:br>
              <a:rPr lang="en-US" dirty="0"/>
            </a:br>
            <a:r>
              <a:rPr lang="en-US" dirty="0"/>
              <a:t>    misunderstanding of fair use</a:t>
            </a:r>
          </a:p>
          <a:p>
            <a:pPr lvl="1"/>
            <a:r>
              <a:rPr lang="en-US" dirty="0"/>
              <a:t>Financial – don’t want to pay</a:t>
            </a:r>
          </a:p>
          <a:p>
            <a:pPr lvl="1"/>
            <a:r>
              <a:rPr lang="en-US" dirty="0"/>
              <a:t>Financial – making money </a:t>
            </a:r>
            <a:br>
              <a:rPr lang="en-US" dirty="0"/>
            </a:br>
            <a:r>
              <a:rPr lang="en-US" dirty="0"/>
              <a:t>    through clicks, views, and </a:t>
            </a:r>
            <a:br>
              <a:rPr lang="en-US" dirty="0"/>
            </a:br>
            <a:r>
              <a:rPr lang="en-US" dirty="0"/>
              <a:t>    advertising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41" y="3199765"/>
            <a:ext cx="2961476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31" y="3200400"/>
            <a:ext cx="242626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3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Violations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people who have posted on the Internet have probably violated copyright laws at one point</a:t>
            </a:r>
          </a:p>
          <a:p>
            <a:pPr lvl="2"/>
            <a:endParaRPr lang="en-US" dirty="0"/>
          </a:p>
          <a:p>
            <a:r>
              <a:rPr lang="en-US" dirty="0"/>
              <a:t>Illegal sharing of music and videos</a:t>
            </a:r>
          </a:p>
          <a:p>
            <a:pPr lvl="1"/>
            <a:r>
              <a:rPr lang="en-US" dirty="0"/>
              <a:t>Napster, </a:t>
            </a:r>
            <a:r>
              <a:rPr lang="en-US" dirty="0" err="1"/>
              <a:t>Kazaa</a:t>
            </a:r>
            <a:r>
              <a:rPr lang="en-US" dirty="0"/>
              <a:t>, DC++, BitTorrent</a:t>
            </a:r>
          </a:p>
          <a:p>
            <a:pPr lvl="2"/>
            <a:endParaRPr lang="en-US" dirty="0"/>
          </a:p>
          <a:p>
            <a:r>
              <a:rPr lang="en-US" dirty="0"/>
              <a:t>Illegal sharing of games</a:t>
            </a:r>
          </a:p>
          <a:p>
            <a:pPr lvl="1"/>
            <a:r>
              <a:rPr lang="en-US" dirty="0"/>
              <a:t>ISO images of games (to be played on emulators)</a:t>
            </a:r>
          </a:p>
          <a:p>
            <a:pPr lvl="1"/>
            <a:r>
              <a:rPr lang="en-US" dirty="0"/>
              <a:t>“Cracked” versions of games</a:t>
            </a:r>
          </a:p>
          <a:p>
            <a:pPr lvl="2"/>
            <a:endParaRPr lang="en-US" dirty="0"/>
          </a:p>
          <a:p>
            <a:r>
              <a:rPr lang="en-US" dirty="0"/>
              <a:t>Illegal usage of photos and works</a:t>
            </a:r>
          </a:p>
          <a:p>
            <a:pPr lvl="1"/>
            <a:r>
              <a:rPr lang="en-US" dirty="0"/>
              <a:t>Misrepresentation, plagiarism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Rights Management (DRM)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Technologies that are used to restrict usage of proprietary hardware and copyrighted works</a:t>
            </a:r>
          </a:p>
          <a:p>
            <a:pPr lvl="1"/>
            <a:r>
              <a:rPr lang="en-US" dirty="0"/>
              <a:t>Not universally accepted or used; can be inconvenient</a:t>
            </a:r>
          </a:p>
          <a:p>
            <a:pPr lvl="2"/>
            <a:endParaRPr lang="en-US" dirty="0"/>
          </a:p>
          <a:p>
            <a:r>
              <a:rPr lang="en-US" u="sng" dirty="0"/>
              <a:t>Software</a:t>
            </a:r>
            <a:r>
              <a:rPr lang="en-US" dirty="0"/>
              <a:t>:  Product (serial) keys</a:t>
            </a:r>
          </a:p>
          <a:p>
            <a:pPr lvl="1"/>
            <a:r>
              <a:rPr lang="en-US" dirty="0"/>
              <a:t>Internal algorithm checks validity of entered key</a:t>
            </a:r>
          </a:p>
          <a:p>
            <a:pPr lvl="1"/>
            <a:r>
              <a:rPr lang="en-US" dirty="0"/>
              <a:t>“Cracked” keys can fool the validity check</a:t>
            </a:r>
          </a:p>
          <a:p>
            <a:r>
              <a:rPr lang="en-US" u="sng" dirty="0"/>
              <a:t>Audio</a:t>
            </a:r>
            <a:r>
              <a:rPr lang="en-US" dirty="0"/>
              <a:t>:  non-standard CDs or restricted usage of downloaded music</a:t>
            </a:r>
          </a:p>
          <a:p>
            <a:pPr lvl="1"/>
            <a:r>
              <a:rPr lang="en-US" dirty="0"/>
              <a:t>Only playable with certain devices or applications</a:t>
            </a:r>
          </a:p>
          <a:p>
            <a:r>
              <a:rPr lang="en-US" u="sng" dirty="0"/>
              <a:t>Games</a:t>
            </a:r>
            <a:r>
              <a:rPr lang="en-US" dirty="0"/>
              <a:t>:  Persistent online authentication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Millennium Copyright Act (DMCA)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Anti-circumvention provisions</a:t>
            </a:r>
          </a:p>
          <a:p>
            <a:pPr lvl="1"/>
            <a:r>
              <a:rPr lang="en-US" dirty="0"/>
              <a:t>Illegal to attempt to circumvent DRM (even if copyright isn’t breached)</a:t>
            </a:r>
          </a:p>
          <a:p>
            <a:pPr lvl="1"/>
            <a:r>
              <a:rPr lang="en-US" dirty="0"/>
              <a:t>Often viewed as anti-tinkering</a:t>
            </a:r>
          </a:p>
          <a:p>
            <a:pPr lvl="1"/>
            <a:r>
              <a:rPr lang="en-US" dirty="0"/>
              <a:t>Proven to be rather toothless – circumvention still happens</a:t>
            </a:r>
          </a:p>
          <a:p>
            <a:pPr lvl="2"/>
            <a:endParaRPr lang="en-US" dirty="0"/>
          </a:p>
          <a:p>
            <a:r>
              <a:rPr lang="en-US" dirty="0"/>
              <a:t>Safe harbor provisions</a:t>
            </a:r>
          </a:p>
          <a:p>
            <a:pPr lvl="1"/>
            <a:r>
              <a:rPr lang="en-US" dirty="0"/>
              <a:t>Protect “providers of online services” (e.g. ISPs, YouTube, Facebook) from being sued for copyright infringements of its users</a:t>
            </a:r>
          </a:p>
          <a:p>
            <a:pPr lvl="1"/>
            <a:r>
              <a:rPr lang="en-US" dirty="0"/>
              <a:t>DMCA Takedown Notice:  copyright holders can request sites to remove or block access to material that violates their copyright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Most Effective Piracy Solution?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Streaming!</a:t>
            </a:r>
          </a:p>
          <a:p>
            <a:pPr lvl="1"/>
            <a:r>
              <a:rPr lang="en-US" dirty="0"/>
              <a:t>Make it </a:t>
            </a:r>
            <a:r>
              <a:rPr lang="en-US" i="1" dirty="0"/>
              <a:t>so</a:t>
            </a:r>
            <a:r>
              <a:rPr lang="en-US" dirty="0"/>
              <a:t> convenient to stream content (video, music, games) that pirating seems unnecessary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15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57018" y="2756027"/>
            <a:ext cx="8405982" cy="3873304"/>
            <a:chOff x="357018" y="2756027"/>
            <a:chExt cx="8405982" cy="38733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5" t="33121" r="15515" b="29621"/>
            <a:stretch/>
          </p:blipFill>
          <p:spPr>
            <a:xfrm>
              <a:off x="6162823" y="3150495"/>
              <a:ext cx="2560320" cy="8016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3" t="26768" r="5254" b="25717"/>
            <a:stretch/>
          </p:blipFill>
          <p:spPr>
            <a:xfrm>
              <a:off x="3086100" y="3830865"/>
              <a:ext cx="2743200" cy="62567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4" t="29819" r="18872" b="28582"/>
            <a:stretch/>
          </p:blipFill>
          <p:spPr>
            <a:xfrm>
              <a:off x="660326" y="3124164"/>
              <a:ext cx="2011680" cy="8961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8" r="10348"/>
            <a:stretch/>
          </p:blipFill>
          <p:spPr>
            <a:xfrm>
              <a:off x="1249680" y="5900261"/>
              <a:ext cx="2560320" cy="7290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5" t="15549" r="7757" b="16573"/>
            <a:stretch/>
          </p:blipFill>
          <p:spPr>
            <a:xfrm>
              <a:off x="3451860" y="4812877"/>
              <a:ext cx="2011680" cy="9163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1" t="25353" r="13757" b="26808"/>
            <a:stretch/>
          </p:blipFill>
          <p:spPr>
            <a:xfrm>
              <a:off x="3371289" y="2756027"/>
              <a:ext cx="2377440" cy="8752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0" t="25440" r="9909" b="24921"/>
            <a:stretch/>
          </p:blipFill>
          <p:spPr>
            <a:xfrm>
              <a:off x="6019800" y="4504893"/>
              <a:ext cx="2743200" cy="8868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80" b="30769"/>
            <a:stretch/>
          </p:blipFill>
          <p:spPr>
            <a:xfrm>
              <a:off x="357018" y="4620941"/>
              <a:ext cx="2743200" cy="7254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99" b="29521"/>
            <a:stretch/>
          </p:blipFill>
          <p:spPr>
            <a:xfrm>
              <a:off x="4968240" y="5936251"/>
              <a:ext cx="3291840" cy="693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42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Copyright and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Owners must “defend” their copyrights</a:t>
            </a:r>
          </a:p>
          <a:p>
            <a:pPr lvl="1"/>
            <a:r>
              <a:rPr lang="en-US" dirty="0"/>
              <a:t>RIAA and MPAA are at war with users</a:t>
            </a:r>
          </a:p>
          <a:p>
            <a:pPr lvl="2"/>
            <a:endParaRPr lang="en-US" dirty="0"/>
          </a:p>
          <a:p>
            <a:r>
              <a:rPr lang="en-US" dirty="0"/>
              <a:t>Stop Online Piracy Act (SOPA) – 2011, never voted on</a:t>
            </a:r>
          </a:p>
          <a:p>
            <a:pPr lvl="1"/>
            <a:r>
              <a:rPr lang="en-US" dirty="0"/>
              <a:t>Would have allowed court orders to bar access to websites with copyright infringement to advertising networks, payment facilities, and Internet service providers</a:t>
            </a:r>
          </a:p>
          <a:p>
            <a:pPr lvl="1"/>
            <a:r>
              <a:rPr lang="en-US" dirty="0"/>
              <a:t>Service blackout in 2012 by Wikipedia, Google, and others in protest</a:t>
            </a:r>
          </a:p>
          <a:p>
            <a:pPr lvl="2"/>
            <a:endParaRPr lang="en-US" dirty="0"/>
          </a:p>
          <a:p>
            <a:r>
              <a:rPr lang="en-US" dirty="0"/>
              <a:t>As of 2016, only 4 members of Congress (all in the House) have CS degrees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A144-224F-1A45-8AB8-02DC6E9D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81" y="2667000"/>
            <a:ext cx="8405238" cy="7620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The following slides are considered “extra” material – since we didn’t get to them in lecture, we won’t test you on them.</a:t>
            </a: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However, they’re left here in case you find them interesting.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E48CA-D8BB-F14E-A8EE-6119ABC9D4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12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Copyright</a:t>
            </a:r>
          </a:p>
          <a:p>
            <a:r>
              <a:rPr lang="en-US" b="1" dirty="0">
                <a:solidFill>
                  <a:srgbClr val="4B2A85"/>
                </a:solidFill>
              </a:rPr>
              <a:t>Sharing and open-source</a:t>
            </a:r>
          </a:p>
          <a:p>
            <a:r>
              <a:rPr lang="en-US" dirty="0"/>
              <a:t>Creative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07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and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/>
              <a:t>Copyright applies to software </a:t>
            </a:r>
            <a:r>
              <a:rPr lang="en-US" i="1" dirty="0"/>
              <a:t>source code</a:t>
            </a:r>
            <a:endParaRPr lang="en-US" dirty="0"/>
          </a:p>
          <a:p>
            <a:pPr lvl="1"/>
            <a:r>
              <a:rPr lang="en-US" dirty="0"/>
              <a:t>Software is often distributed in </a:t>
            </a:r>
            <a:r>
              <a:rPr lang="en-US" i="1" dirty="0"/>
              <a:t>executable</a:t>
            </a:r>
            <a:r>
              <a:rPr lang="en-US" dirty="0"/>
              <a:t> form so that the source code is not viewable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Proprietary software </a:t>
            </a:r>
            <a:r>
              <a:rPr lang="en-US" dirty="0"/>
              <a:t>has IP rights restrictions – copyright of source code or patent rights</a:t>
            </a:r>
          </a:p>
          <a:p>
            <a:pPr lvl="2"/>
            <a:endParaRPr lang="en-US" dirty="0"/>
          </a:p>
          <a:p>
            <a:r>
              <a:rPr lang="en-US" dirty="0"/>
              <a:t>Rapid growth – developers wanted to share ideas and build more complex software</a:t>
            </a:r>
          </a:p>
          <a:p>
            <a:pPr lvl="2"/>
            <a:r>
              <a:rPr lang="en-US" u="sng" dirty="0"/>
              <a:t>Option 1</a:t>
            </a:r>
            <a:r>
              <a:rPr lang="en-US" dirty="0"/>
              <a:t>:  grant permission on a case-by-case basis</a:t>
            </a:r>
          </a:p>
          <a:p>
            <a:pPr lvl="2"/>
            <a:r>
              <a:rPr lang="en-US" u="sng" dirty="0"/>
              <a:t>Option 2</a:t>
            </a:r>
            <a:r>
              <a:rPr lang="en-US" dirty="0"/>
              <a:t>:  put software in the public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4586040" y="5466240"/>
              <a:ext cx="3510720" cy="665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9560" y="5459040"/>
                <a:ext cx="3520440" cy="68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47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Assignments:</a:t>
            </a:r>
          </a:p>
          <a:p>
            <a:pPr lvl="1"/>
            <a:r>
              <a:rPr lang="en-US" dirty="0"/>
              <a:t>Jumping Monster [submit] due tonight (1/31)</a:t>
            </a:r>
          </a:p>
          <a:p>
            <a:pPr lvl="1"/>
            <a:r>
              <a:rPr lang="en-US" dirty="0"/>
              <a:t>Creativity Planning (2/4)</a:t>
            </a:r>
          </a:p>
          <a:p>
            <a:pPr lvl="1"/>
            <a:r>
              <a:rPr lang="en-US" dirty="0"/>
              <a:t>Portfolio Update 1 due Wednesday (2/5)</a:t>
            </a:r>
          </a:p>
          <a:p>
            <a:pPr lvl="1"/>
            <a:r>
              <a:rPr lang="en-US" dirty="0"/>
              <a:t>Creativity Project (2/7)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0961B-239C-4B23-9F28-0B3499D310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8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Copyleft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 of </a:t>
            </a:r>
            <a:r>
              <a:rPr lang="en-US" i="1" dirty="0"/>
              <a:t>licensing</a:t>
            </a:r>
            <a:r>
              <a:rPr lang="en-US" dirty="0"/>
              <a:t> that offers people the right to freely distribute copies and modified versions of a work with the stipulation that the same rights be preserved in derivative works down the line</a:t>
            </a:r>
            <a:endParaRPr lang="en-US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http://www.youtube.com/watch?v=u2k07BbPkDk</a:t>
            </a:r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 descr="Small letter c turned 180 degrees, surrounded by a single line forming a circ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52" y="359477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2k07BbPkDk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828800" y="3657600"/>
            <a:ext cx="5486400" cy="3086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919080" y="2375640"/>
              <a:ext cx="7794720" cy="698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2600" y="2365560"/>
                <a:ext cx="7812000" cy="7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6881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Open-Source Licenses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GNU General Public License (v2, v3)</a:t>
            </a:r>
          </a:p>
          <a:p>
            <a:r>
              <a:rPr lang="en-US" dirty="0"/>
              <a:t>Apache License</a:t>
            </a:r>
          </a:p>
          <a:p>
            <a:r>
              <a:rPr lang="en-US" dirty="0"/>
              <a:t>MIT License</a:t>
            </a:r>
          </a:p>
          <a:p>
            <a:r>
              <a:rPr lang="en-US" dirty="0"/>
              <a:t>BSD License</a:t>
            </a:r>
          </a:p>
          <a:p>
            <a:r>
              <a:rPr lang="en-US" dirty="0"/>
              <a:t>Public Domain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These licenses differ in:</a:t>
            </a:r>
          </a:p>
          <a:p>
            <a:pPr lvl="2"/>
            <a:r>
              <a:rPr lang="en-US" dirty="0"/>
              <a:t>Attribution requirements</a:t>
            </a:r>
          </a:p>
          <a:p>
            <a:pPr lvl="2"/>
            <a:r>
              <a:rPr lang="en-US" dirty="0"/>
              <a:t>Commercial use restrictions</a:t>
            </a:r>
          </a:p>
          <a:p>
            <a:pPr lvl="2"/>
            <a:r>
              <a:rPr lang="en-US" dirty="0"/>
              <a:t>Derivative work restrictions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03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Open Source?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Pros:</a:t>
            </a:r>
          </a:p>
          <a:p>
            <a:pPr lvl="1"/>
            <a:r>
              <a:rPr lang="en-US" dirty="0"/>
              <a:t>Cheaper – free to install on all machines</a:t>
            </a:r>
          </a:p>
          <a:p>
            <a:pPr lvl="1"/>
            <a:r>
              <a:rPr lang="en-US" dirty="0"/>
              <a:t>Crowd-sourced fixes and improvements</a:t>
            </a:r>
          </a:p>
          <a:p>
            <a:pPr lvl="1"/>
            <a:r>
              <a:rPr lang="en-US" dirty="0"/>
              <a:t>Can persist beyond company that created it</a:t>
            </a:r>
          </a:p>
          <a:p>
            <a:pPr lvl="1"/>
            <a:r>
              <a:rPr lang="en-US" dirty="0"/>
              <a:t>You can personally contribute and become part of the community</a:t>
            </a:r>
          </a:p>
          <a:p>
            <a:pPr lvl="1"/>
            <a:r>
              <a:rPr lang="en-US" dirty="0"/>
              <a:t>Can reduce possibility of security flaws</a:t>
            </a:r>
          </a:p>
          <a:p>
            <a:pPr lvl="2"/>
            <a:endParaRPr lang="en-US" dirty="0"/>
          </a:p>
          <a:p>
            <a:r>
              <a:rPr lang="en-US" b="1" dirty="0"/>
              <a:t>Cons:</a:t>
            </a:r>
          </a:p>
          <a:p>
            <a:pPr lvl="1"/>
            <a:r>
              <a:rPr lang="en-US" dirty="0"/>
              <a:t>Can be more difficult to use and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01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Open-Source Software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680189"/>
              </p:ext>
            </p:extLst>
          </p:nvPr>
        </p:nvGraphicFramePr>
        <p:xfrm>
          <a:off x="396875" y="1362075"/>
          <a:ext cx="8366124" cy="43891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788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8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8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Proprietary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Open-Source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Systems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Windows, Mac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Linux, Android 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 Browsers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IE/Edge,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Safari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Chrome *, Firefox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Email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Client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Thunderbird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Music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Player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Windows Media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Player, 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iTunes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VLC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Editing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Cubase, Logic Pro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Audacity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Editing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Photoshop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Text Editor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Word, Notepad, Sublime Text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Notepad++, VS Code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3192" y="630936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 includes some proprietary software for accessing Google services</a:t>
            </a:r>
          </a:p>
        </p:txBody>
      </p:sp>
    </p:spTree>
    <p:extLst>
      <p:ext uri="{BB962C8B-B14F-4D97-AF65-F5344CB8AC3E}">
        <p14:creationId xmlns:p14="http://schemas.microsoft.com/office/powerpoint/2010/main" val="785073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Copyright and protection</a:t>
            </a:r>
          </a:p>
          <a:p>
            <a:r>
              <a:rPr lang="en-US" dirty="0"/>
              <a:t>Sharing and open-source</a:t>
            </a:r>
          </a:p>
          <a:p>
            <a:r>
              <a:rPr lang="en-US" b="1" dirty="0">
                <a:solidFill>
                  <a:srgbClr val="4B2A85"/>
                </a:solidFill>
              </a:rPr>
              <a:t>Creative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6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Open Source for Non-Software?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Copyright ≈ </a:t>
            </a:r>
            <a:r>
              <a:rPr lang="en-US" i="1" dirty="0"/>
              <a:t>all</a:t>
            </a:r>
            <a:r>
              <a:rPr lang="en-US" dirty="0"/>
              <a:t> rights reserved</a:t>
            </a:r>
          </a:p>
          <a:p>
            <a:pPr lvl="1"/>
            <a:r>
              <a:rPr lang="en-US" dirty="0"/>
              <a:t>What if you don’t want/need </a:t>
            </a:r>
            <a:r>
              <a:rPr lang="en-US" i="1" dirty="0"/>
              <a:t>all </a:t>
            </a:r>
            <a:r>
              <a:rPr lang="en-US" dirty="0"/>
              <a:t>rights?</a:t>
            </a:r>
          </a:p>
          <a:p>
            <a:pPr lvl="2"/>
            <a:endParaRPr lang="en-US" dirty="0"/>
          </a:p>
          <a:p>
            <a:r>
              <a:rPr lang="en-US" dirty="0"/>
              <a:t>You can use a </a:t>
            </a:r>
            <a:r>
              <a:rPr lang="en-US" dirty="0">
                <a:solidFill>
                  <a:srgbClr val="FF0000"/>
                </a:solidFill>
              </a:rPr>
              <a:t>Creative Commons license</a:t>
            </a:r>
          </a:p>
          <a:p>
            <a:pPr lvl="1"/>
            <a:r>
              <a:rPr lang="en-US" dirty="0"/>
              <a:t>Maintained by Creative Commons non-profit organization, founded in 2001</a:t>
            </a:r>
          </a:p>
          <a:p>
            <a:pPr lvl="1"/>
            <a:r>
              <a:rPr lang="en-US" dirty="0"/>
              <a:t>Specify what uses you want to allow </a:t>
            </a:r>
            <a:r>
              <a:rPr lang="en-US" i="1" dirty="0"/>
              <a:t>without needing permission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Layers of Creative Commons Licenses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6594" y="1362075"/>
            <a:ext cx="3657600" cy="46427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Legal layer</a:t>
            </a:r>
          </a:p>
          <a:p>
            <a:pPr lvl="1"/>
            <a:r>
              <a:rPr lang="en-US"/>
              <a:t>Sustain lawsuits</a:t>
            </a:r>
          </a:p>
          <a:p>
            <a:r>
              <a:rPr lang="en-US"/>
              <a:t>Human-readable</a:t>
            </a:r>
          </a:p>
          <a:p>
            <a:pPr lvl="1"/>
            <a:r>
              <a:rPr lang="en-US"/>
              <a:t>Understandable for ‘everybody’</a:t>
            </a:r>
          </a:p>
          <a:p>
            <a:r>
              <a:rPr lang="en-US"/>
              <a:t>Machine-readable</a:t>
            </a:r>
          </a:p>
          <a:p>
            <a:pPr lvl="1"/>
            <a:r>
              <a:rPr lang="en-US"/>
              <a:t>Understandable for search engines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71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Commons Symbols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6875" y="1362075"/>
            <a:ext cx="7498080" cy="4972050"/>
          </a:xfrm>
        </p:spPr>
        <p:txBody>
          <a:bodyPr/>
          <a:lstStyle/>
          <a:p>
            <a:r>
              <a:rPr lang="en-US" dirty="0"/>
              <a:t>Attribution (BY)</a:t>
            </a:r>
          </a:p>
          <a:p>
            <a:pPr lvl="1"/>
            <a:r>
              <a:rPr lang="en-US" dirty="0"/>
              <a:t>Must give creator credit in derived/distributed works</a:t>
            </a:r>
          </a:p>
          <a:p>
            <a:pPr lvl="2"/>
            <a:endParaRPr lang="en-US" dirty="0"/>
          </a:p>
          <a:p>
            <a:r>
              <a:rPr lang="en-US" dirty="0"/>
              <a:t>Noncommercial (NC)</a:t>
            </a:r>
          </a:p>
          <a:p>
            <a:pPr lvl="1"/>
            <a:r>
              <a:rPr lang="en-US" dirty="0"/>
              <a:t>Derived/distributed work can’t be sold</a:t>
            </a:r>
          </a:p>
          <a:p>
            <a:pPr lvl="2"/>
            <a:endParaRPr lang="en-US" dirty="0"/>
          </a:p>
          <a:p>
            <a:r>
              <a:rPr lang="en-US" dirty="0"/>
              <a:t>No Derivative Work (ND)</a:t>
            </a:r>
          </a:p>
          <a:p>
            <a:pPr lvl="1"/>
            <a:r>
              <a:rPr lang="en-US" dirty="0"/>
              <a:t>Must use AS IS</a:t>
            </a:r>
          </a:p>
          <a:p>
            <a:pPr lvl="2"/>
            <a:endParaRPr lang="en-US" dirty="0"/>
          </a:p>
          <a:p>
            <a:r>
              <a:rPr lang="en-US" dirty="0"/>
              <a:t>Share Alike (SA)</a:t>
            </a:r>
          </a:p>
          <a:p>
            <a:pPr lvl="1"/>
            <a:r>
              <a:rPr lang="en-US" dirty="0"/>
              <a:t>Derivative works may be distributed </a:t>
            </a:r>
            <a:r>
              <a:rPr lang="en-US" i="1" dirty="0"/>
              <a:t>under the same license as this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27</a:t>
            </a:fld>
            <a:endParaRPr lang="en-US"/>
          </a:p>
        </p:txBody>
      </p:sp>
      <p:pic>
        <p:nvPicPr>
          <p:cNvPr id="3074" name="Picture 2" descr="Image result for creative commons symbo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0876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reative commons symbo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83464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reative commons symbo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6052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reative commons symbo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52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Creative Commons Licenses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645920"/>
            <a:ext cx="2743200" cy="966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3108960"/>
            <a:ext cx="2743200" cy="966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4572000"/>
            <a:ext cx="2743200" cy="966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1645920"/>
            <a:ext cx="2743200" cy="966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20" y="3108960"/>
            <a:ext cx="2743200" cy="966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520" y="4572000"/>
            <a:ext cx="2743200" cy="9663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1000440" y="4499640"/>
              <a:ext cx="2927880" cy="1910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8200" y="4488840"/>
                <a:ext cx="2952000" cy="193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4882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 vs. Open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Creative Commons Licenses are </a:t>
            </a:r>
            <a:r>
              <a:rPr lang="en-US" b="1" u="sng" dirty="0"/>
              <a:t>not</a:t>
            </a:r>
            <a:r>
              <a:rPr lang="en-US" dirty="0"/>
              <a:t> recommended for program code</a:t>
            </a:r>
          </a:p>
          <a:p>
            <a:pPr lvl="1"/>
            <a:r>
              <a:rPr lang="en-US" dirty="0"/>
              <a:t>Use open-source licenses instead</a:t>
            </a:r>
          </a:p>
          <a:p>
            <a:endParaRPr lang="en-US" dirty="0"/>
          </a:p>
          <a:p>
            <a:r>
              <a:rPr lang="en-US" dirty="0"/>
              <a:t>CC does </a:t>
            </a:r>
            <a:r>
              <a:rPr lang="en-US" i="1" dirty="0"/>
              <a:t>not</a:t>
            </a:r>
            <a:r>
              <a:rPr lang="en-US" dirty="0"/>
              <a:t> account for:</a:t>
            </a:r>
          </a:p>
          <a:p>
            <a:pPr lvl="1"/>
            <a:r>
              <a:rPr lang="en-US" dirty="0"/>
              <a:t>Patents</a:t>
            </a:r>
          </a:p>
          <a:p>
            <a:pPr lvl="1"/>
            <a:r>
              <a:rPr lang="en-US" dirty="0"/>
              <a:t>License compatibility</a:t>
            </a:r>
          </a:p>
          <a:p>
            <a:pPr lvl="1"/>
            <a:r>
              <a:rPr lang="en-US" dirty="0"/>
              <a:t>Binary vs. source code case distinction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Biggest Impact of Digitization?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Digital information can be copied </a:t>
            </a:r>
            <a:r>
              <a:rPr lang="en-US" i="1" dirty="0"/>
              <a:t>instantaneously</a:t>
            </a:r>
            <a:r>
              <a:rPr lang="en-US" dirty="0"/>
              <a:t> and </a:t>
            </a:r>
            <a:r>
              <a:rPr lang="en-US" i="1" dirty="0"/>
              <a:t>without loss</a:t>
            </a:r>
          </a:p>
          <a:p>
            <a:pPr lvl="1"/>
            <a:r>
              <a:rPr lang="en-US" dirty="0"/>
              <a:t>Analog copying:  almost always with loss</a:t>
            </a:r>
          </a:p>
          <a:p>
            <a:pPr lvl="1"/>
            <a:r>
              <a:rPr lang="en-US" dirty="0"/>
              <a:t>Biological copying:  mutations and recombination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429000"/>
            <a:ext cx="6553200" cy="31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Copyright</a:t>
            </a:r>
            <a:r>
              <a:rPr lang="en-US" dirty="0"/>
              <a:t> is intended to protect the rights to </a:t>
            </a:r>
            <a:r>
              <a:rPr lang="en-US" dirty="0">
                <a:solidFill>
                  <a:srgbClr val="FF0000"/>
                </a:solidFill>
              </a:rPr>
              <a:t>intellectual property</a:t>
            </a:r>
            <a:r>
              <a:rPr lang="en-US" dirty="0"/>
              <a:t> by the owner</a:t>
            </a:r>
          </a:p>
          <a:p>
            <a:pPr lvl="1"/>
            <a:r>
              <a:rPr lang="en-US" dirty="0"/>
              <a:t>Often protected by Digital Rights Management software</a:t>
            </a:r>
          </a:p>
          <a:p>
            <a:pPr lvl="1"/>
            <a:r>
              <a:rPr lang="en-US" dirty="0"/>
              <a:t>Legal protections and implementations are still a “work in progress”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Open-source</a:t>
            </a:r>
            <a:r>
              <a:rPr lang="en-US" dirty="0"/>
              <a:t> licenses for software allow you to freely distribute your source code for use by others who agree to follow the same licensing rules</a:t>
            </a:r>
          </a:p>
          <a:p>
            <a:pPr lvl="2"/>
            <a:endParaRPr lang="en-US" dirty="0"/>
          </a:p>
          <a:p>
            <a:r>
              <a:rPr lang="en-US" dirty="0"/>
              <a:t>For works that you would like to share, you can waive </a:t>
            </a:r>
            <a:r>
              <a:rPr lang="en-US" i="1" dirty="0"/>
              <a:t>some</a:t>
            </a:r>
            <a:r>
              <a:rPr lang="en-US" dirty="0"/>
              <a:t> of your rights using </a:t>
            </a:r>
            <a:r>
              <a:rPr lang="en-US" dirty="0">
                <a:solidFill>
                  <a:srgbClr val="FF0000"/>
                </a:solidFill>
              </a:rPr>
              <a:t>Creative Commons </a:t>
            </a:r>
            <a:r>
              <a:rPr lang="en-US" dirty="0"/>
              <a:t>licenses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Copying is Easy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myCopy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= </a:t>
                </a:r>
                <a:r>
                  <a:rPr lang="en-US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myData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;</a:t>
                </a:r>
              </a:p>
              <a:p>
                <a:r>
                  <a:rPr lang="en-US" dirty="0"/>
                  <a:t>File:  right-click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Copy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Lossless, instantaneous copying leads to a wealth of societal issues:</a:t>
                </a:r>
              </a:p>
              <a:p>
                <a:pPr lvl="1"/>
                <a:r>
                  <a:rPr lang="en-US" dirty="0"/>
                  <a:t>Privacy issues</a:t>
                </a:r>
              </a:p>
              <a:p>
                <a:pPr lvl="2"/>
                <a:r>
                  <a:rPr lang="en-US" dirty="0"/>
                  <a:t>Theft of private data</a:t>
                </a:r>
              </a:p>
              <a:p>
                <a:pPr lvl="2"/>
                <a:r>
                  <a:rPr lang="en-US" dirty="0"/>
                  <a:t>Interception of transmitted data</a:t>
                </a:r>
              </a:p>
              <a:p>
                <a:pPr lvl="2"/>
                <a:r>
                  <a:rPr lang="en-US" dirty="0"/>
                  <a:t>Persistence of digital data</a:t>
                </a:r>
              </a:p>
              <a:p>
                <a:pPr lvl="1"/>
                <a:r>
                  <a:rPr lang="en-US" dirty="0"/>
                  <a:t>Usage of digital works</a:t>
                </a:r>
              </a:p>
              <a:p>
                <a:pPr lvl="2"/>
                <a:r>
                  <a:rPr lang="en-US" dirty="0"/>
                  <a:t>Copyright</a:t>
                </a:r>
              </a:p>
              <a:p>
                <a:pPr lvl="2"/>
                <a:r>
                  <a:rPr lang="en-US" dirty="0"/>
                  <a:t>Legal, cultural, and economic impacts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91" t="-1348" b="-3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the following are “right”?  Legal?</a:t>
            </a:r>
            <a:br>
              <a:rPr lang="en-US" dirty="0"/>
            </a:br>
            <a:r>
              <a:rPr lang="en-US" dirty="0"/>
              <a:t>How have the rules changed in the digital vs. physical realm?</a:t>
            </a:r>
          </a:p>
          <a:p>
            <a:pPr lvl="1"/>
            <a:r>
              <a:rPr lang="en-US" dirty="0"/>
              <a:t>Theft:  Taking something from someone else without permission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Giving a song that you purchased to your friends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Your friend sends you a photo; you share it without asking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Using an image you found on the Internet on your website (or as your profile picture)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6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B2A85"/>
                </a:solidFill>
              </a:rPr>
              <a:t>Copyright</a:t>
            </a:r>
          </a:p>
          <a:p>
            <a:r>
              <a:rPr lang="en-US" dirty="0"/>
              <a:t>Sharing and open-source</a:t>
            </a:r>
          </a:p>
          <a:p>
            <a:r>
              <a:rPr lang="en-US" dirty="0"/>
              <a:t>Creative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00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Intellectual Property (IP)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Intellectual property</a:t>
            </a:r>
            <a:r>
              <a:rPr lang="en-US"/>
              <a:t> is something produced by one’s intellect</a:t>
            </a:r>
          </a:p>
          <a:p>
            <a:pPr lvl="1"/>
            <a:r>
              <a:rPr lang="en-US" i="1"/>
              <a:t>e.g.</a:t>
            </a:r>
            <a:r>
              <a:rPr lang="en-US"/>
              <a:t>  artwork, books, photos, music, poetry, performances, software</a:t>
            </a:r>
          </a:p>
          <a:p>
            <a:pPr lvl="2"/>
            <a:endParaRPr lang="en-US"/>
          </a:p>
          <a:p>
            <a:r>
              <a:rPr lang="en-US"/>
              <a:t>Distribution, copying, and sale of a work is the </a:t>
            </a:r>
            <a:r>
              <a:rPr lang="en-US" i="1"/>
              <a:t>right of the creator</a:t>
            </a:r>
            <a:endParaRPr lang="en-US"/>
          </a:p>
          <a:p>
            <a:pPr lvl="1"/>
            <a:r>
              <a:rPr lang="en-US"/>
              <a:t>It is illegal to copy someone else’s creation for anything “other than personal use”</a:t>
            </a:r>
          </a:p>
          <a:p>
            <a:pPr lvl="1"/>
            <a:r>
              <a:rPr lang="en-US" i="1"/>
              <a:t>You</a:t>
            </a:r>
            <a:r>
              <a:rPr lang="en-US"/>
              <a:t> are the creator of all that you create</a:t>
            </a:r>
          </a:p>
          <a:p>
            <a:pPr lvl="2"/>
            <a:r>
              <a:rPr lang="en-US"/>
              <a:t>Unless otherwise specified by a contract (</a:t>
            </a:r>
            <a:r>
              <a:rPr lang="en-US" i="1"/>
              <a:t>e.g.</a:t>
            </a:r>
            <a:r>
              <a:rPr lang="en-US"/>
              <a:t> at work)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5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Copyright:  A Primer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http://www.youtube.com/watch?v=Uiq42O6rhW4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8</a:t>
            </a:fld>
            <a:endParaRPr lang="en-US"/>
          </a:p>
        </p:txBody>
      </p:sp>
      <p:pic>
        <p:nvPicPr>
          <p:cNvPr id="4" name="Uiq42O6rhW4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2194560"/>
            <a:ext cx="7315200" cy="4114800"/>
          </a:xfrm>
          <a:prstGeom prst="rect">
            <a:avLst/>
          </a:prstGeom>
        </p:spPr>
      </p:pic>
      <p:pic>
        <p:nvPicPr>
          <p:cNvPr id="6" name="Picture 2" descr="https://upload.wikimedia.org/wikipedia/commons/thumb/b/b0/Copyright.svg/170px-Copyrigh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59477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331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Terminology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Copyright</a:t>
            </a:r>
            <a:r>
              <a:rPr lang="en-US" dirty="0"/>
              <a:t>:  legal right granting creator of an original work </a:t>
            </a:r>
            <a:r>
              <a:rPr lang="en-US" i="1" dirty="0"/>
              <a:t>exclusive rights</a:t>
            </a:r>
            <a:r>
              <a:rPr lang="en-US" dirty="0"/>
              <a:t> over use and distribution</a:t>
            </a:r>
          </a:p>
          <a:p>
            <a:pPr lvl="1"/>
            <a:r>
              <a:rPr lang="en-US" dirty="0"/>
              <a:t>Set by laws of a </a:t>
            </a:r>
            <a:r>
              <a:rPr lang="en-US" i="1" dirty="0"/>
              <a:t>country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Public domain</a:t>
            </a:r>
            <a:r>
              <a:rPr lang="en-US" dirty="0"/>
              <a:t>:  exclusive IP rights expired, forfeited, or inapplicable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Fair Use</a:t>
            </a:r>
            <a:r>
              <a:rPr lang="en-US" dirty="0"/>
              <a:t>:  </a:t>
            </a:r>
            <a:r>
              <a:rPr lang="en-US" i="1" dirty="0"/>
              <a:t>right</a:t>
            </a:r>
            <a:r>
              <a:rPr lang="en-US" dirty="0"/>
              <a:t> to use copyrighted material without permission in specific circumstances</a:t>
            </a:r>
          </a:p>
          <a:p>
            <a:pPr lvl="1"/>
            <a:r>
              <a:rPr lang="en-US" i="1" dirty="0"/>
              <a:t>e.g.</a:t>
            </a:r>
            <a:r>
              <a:rPr lang="en-US" dirty="0"/>
              <a:t> commentary, search engines, criticism, parody, news, scholarship, education</a:t>
            </a:r>
          </a:p>
          <a:p>
            <a:pPr lvl="1"/>
            <a:r>
              <a:rPr lang="en-US" dirty="0"/>
              <a:t>Judged based on (1) purpose/character of use, (2) nature of the work, (3) amount used, and (4) effect on work’s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E9476D3-770C-6E4A-919F-FB9B3FEDFF70}"/>
                  </a:ext>
                </a:extLst>
              </p14:cNvPr>
              <p14:cNvContentPartPr/>
              <p14:nvPr/>
            </p14:nvContentPartPr>
            <p14:xfrm>
              <a:off x="4106160" y="2268000"/>
              <a:ext cx="398520" cy="361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E9476D3-770C-6E4A-919F-FB9B3FEDFF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6800" y="2258640"/>
                <a:ext cx="417240" cy="37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24546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UWTheme-120-Wi19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4B2A85"/>
      </a:hlink>
      <a:folHlink>
        <a:srgbClr val="DED4FF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000" smtClean="0">
            <a:solidFill>
              <a:srgbClr val="C00000"/>
            </a:solidFill>
            <a:latin typeface="Calibri" charset="0"/>
            <a:ea typeface="Calibri" charset="0"/>
            <a:cs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WTheme-120-Wi19" id="{C50F3396-D7F3-4338-9BB4-75A820C6FB58}" vid="{2CA01196-D5BA-4104-9C63-25FAC9B753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UWTheme-120-Wi19</Template>
  <TotalTime>10040</TotalTime>
  <Words>2085</Words>
  <Application>Microsoft Macintosh PowerPoint</Application>
  <PresentationFormat>On-screen Show (4:3)</PresentationFormat>
  <Paragraphs>323</Paragraphs>
  <Slides>30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Narrow</vt:lpstr>
      <vt:lpstr>Calibri</vt:lpstr>
      <vt:lpstr>Cambria Math</vt:lpstr>
      <vt:lpstr>Courier New</vt:lpstr>
      <vt:lpstr>Roboto Regular</vt:lpstr>
      <vt:lpstr>Times New Roman</vt:lpstr>
      <vt:lpstr>Wingdings</vt:lpstr>
      <vt:lpstr>UWTheme-120-Wi19</vt:lpstr>
      <vt:lpstr>Digital Distribution CSE 120 Winter 2020</vt:lpstr>
      <vt:lpstr>Administrivia</vt:lpstr>
      <vt:lpstr>Biggest Impact of Digitization?</vt:lpstr>
      <vt:lpstr>Copying is Easy</vt:lpstr>
      <vt:lpstr>Prompts</vt:lpstr>
      <vt:lpstr>Outline</vt:lpstr>
      <vt:lpstr>Intellectual Property (IP)</vt:lpstr>
      <vt:lpstr>Copyright:  A Primer</vt:lpstr>
      <vt:lpstr>Copyright Terminology Review</vt:lpstr>
      <vt:lpstr>Copyright Notes</vt:lpstr>
      <vt:lpstr>Copyright Violations</vt:lpstr>
      <vt:lpstr>Copyright Violations</vt:lpstr>
      <vt:lpstr>Digital Rights Management (DRM)</vt:lpstr>
      <vt:lpstr>Digital Millennium Copyright Act (DMCA)</vt:lpstr>
      <vt:lpstr>Most Effective Piracy Solution?</vt:lpstr>
      <vt:lpstr>Copyright and Laws</vt:lpstr>
      <vt:lpstr>The following slides are considered “extra” material – since we didn’t get to them in lecture, we won’t test you on them.  However, they’re left here in case you find them interesting.</vt:lpstr>
      <vt:lpstr>Outline</vt:lpstr>
      <vt:lpstr>Copyright and Software</vt:lpstr>
      <vt:lpstr>Copyleft</vt:lpstr>
      <vt:lpstr>Open-Source Licenses</vt:lpstr>
      <vt:lpstr>Why Use Open Source?</vt:lpstr>
      <vt:lpstr>Open-Source Software</vt:lpstr>
      <vt:lpstr>Outline</vt:lpstr>
      <vt:lpstr>Open Source for Non-Software?</vt:lpstr>
      <vt:lpstr>Layers of Creative Commons Licenses</vt:lpstr>
      <vt:lpstr>Creative Commons Symbols</vt:lpstr>
      <vt:lpstr>Types of Creative Commons Licenses</vt:lpstr>
      <vt:lpstr>CC vs. Open Source</vt:lpstr>
      <vt:lpstr>Summary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Copyright CSE 120 Spring 2017</dc:title>
  <dc:creator>Justin Hsia</dc:creator>
  <cp:lastModifiedBy>Sam S Wolfson</cp:lastModifiedBy>
  <cp:revision>142</cp:revision>
  <cp:lastPrinted>2017-05-22T08:24:23Z</cp:lastPrinted>
  <dcterms:created xsi:type="dcterms:W3CDTF">2017-05-19T23:27:05Z</dcterms:created>
  <dcterms:modified xsi:type="dcterms:W3CDTF">2020-02-02T22:34:32Z</dcterms:modified>
</cp:coreProperties>
</file>