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notesSlides/notesSlide3.xml" ContentType="application/vnd.openxmlformats-officedocument.presentationml.notesSlide+xml"/>
  <Override PartName="/ppt/ink/ink3.xml" ContentType="application/inkml+xml"/>
  <Override PartName="/ppt/notesSlides/notesSlide4.xml" ContentType="application/vnd.openxmlformats-officedocument.presentationml.notesSlide+xml"/>
  <Override PartName="/ppt/ink/ink4.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5.xml" ContentType="application/inkml+xml"/>
  <Override PartName="/ppt/notesSlides/notesSlide7.xml" ContentType="application/vnd.openxmlformats-officedocument.presentationml.notesSlide+xml"/>
  <Override PartName="/ppt/ink/ink6.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7" r:id="rId2"/>
    <p:sldId id="275" r:id="rId3"/>
    <p:sldId id="276" r:id="rId4"/>
    <p:sldId id="258" r:id="rId5"/>
    <p:sldId id="259" r:id="rId6"/>
    <p:sldId id="274" r:id="rId7"/>
    <p:sldId id="260" r:id="rId8"/>
    <p:sldId id="272" r:id="rId9"/>
    <p:sldId id="261" r:id="rId10"/>
    <p:sldId id="273" r:id="rId11"/>
    <p:sldId id="267" r:id="rId12"/>
    <p:sldId id="268" r:id="rId13"/>
    <p:sldId id="271" r:id="rId14"/>
    <p:sldId id="269" r:id="rId15"/>
    <p:sldId id="270" r:id="rId16"/>
    <p:sldId id="291" r:id="rId17"/>
    <p:sldId id="262" r:id="rId18"/>
    <p:sldId id="263" r:id="rId19"/>
    <p:sldId id="264" r:id="rId20"/>
    <p:sldId id="265" r:id="rId21"/>
    <p:sldId id="26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5A5A"/>
    <a:srgbClr val="4B2A85"/>
    <a:srgbClr val="669900"/>
    <a:srgbClr val="E2661A"/>
    <a:srgbClr val="006699"/>
    <a:srgbClr val="D94B7B"/>
    <a:srgbClr val="3399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94" autoAdjust="0"/>
    <p:restoredTop sz="84082"/>
  </p:normalViewPr>
  <p:slideViewPr>
    <p:cSldViewPr snapToGrid="0">
      <p:cViewPr varScale="1">
        <p:scale>
          <a:sx n="103" d="100"/>
          <a:sy n="103" d="100"/>
        </p:scale>
        <p:origin x="13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2-07T02:08:07.801"/>
    </inkml:context>
    <inkml:brush xml:id="br0">
      <inkml:brushProperty name="height" value="0.053" units="cm"/>
      <inkml:brushProperty name="color" value="#FF0000"/>
    </inkml:brush>
    <inkml:brush xml:id="br1">
      <inkml:brushProperty name="width" value="0.05292" units="cm"/>
      <inkml:brushProperty name="height" value="0.05292" units="cm"/>
      <inkml:brushProperty name="color" value="#FF0000"/>
    </inkml:brush>
  </inkml:definitions>
  <inkml:trace contextRef="#ctx0" brushRef="#br0">23318 14494 8006,'0'19'-229,"0"-7"0,0 1 1,2 1-1,2 3 1,2 2 1481,-2-1 1,-2-5-1,-2-1 1,0 3-1,0 2-247,0 1 1,7-9-1,-1-9 1,-2-11-1,-2-8 1,-2-3-1,0-6 1,0-1-1,0-4-478,0-2 1,0-3-1,0 1 1,0-1-1,0-2 1,0-1-1,0-3 1,2 0 1726,5-2-2255,-5-1 0,6-10 0,-8 1 0,0 0 0,0-3 0,0-3 0,0 2 0,0-7 0,0 2 0,0 5 0,0 2 0,0 1 0,0-5 0,-2-1 0,-2 3 0,-3 2 0,1 1 0,6-1 0,0-3 0,-2-1 0,-2-1 0,-2-1 0,-1-1 0,7-5 0,0 1 0,0-2 0,-6-2 0,0-2 0,2 0 0,0 0 0,-1 0 0,-1 0 0,0 6 0,6 3 0,0 3 0,0 7 0,0 4 0,0 4 0,0-2 0,0 8 0,2 7 0,4 3 0,-4 10 0,7-3 0,-3 4 0,0 2 0,0 7 0,-3 1 0,3 3 0,6 4 0,5 10 0,2 4 0</inkml:trace>
  <inkml:trace contextRef="#ctx0" brushRef="#br0" timeOffset="1">23224 11456 6780,'19'0'176,"-7"0"0,1 0 0,-1 2 5394,-1 5-1792,-3-5-963,-8 6-2395,0-8 1,-2 0-1,-4 0 1,-5-2 0,-1-2-41,-1-2 0,1-1 1,-7 7-1,0 0-79,0 0 0,1 0 1,-1 0-1,0-2 1,0-2-1,-1-2-80,-5 2 0,4 2 0,-6 2 0,2 0 0,-3 0 0,1 0 1,-2 0-1,2 0-157,0 0 1,-4 0 0,4 0-1,0 2 1,-3 2 0,1 2-56,-4-2 1,6-2-1,0-2 1,0 0 85,-5 0 0,3 2 0,0 3 0,0 1 1,2-2-1,-3-2 105,1-2 0,4 6 1,-4 0-1,0-1 1,0-3-201,-5-2 0,5 0 0,-2 0 0,0 2 0,-1 2 0,1 2 0,2 1 0,-4-7 0,1 0 0,-1 0 0,4 0 0,-2 0 0,-3 0 0,-1-3 0,-3-3 0,3 4 0,1-4 0,3 4 0,-2 2 0,-3 0 0,5 0 0,0 0 0,-2 0 0,-3 0 0,5 0 0,0 0 0,-3 0 0,1 0 0,0 0 0,1 0 0,1 0 0,-4 0 0,1 0 0,3 0 0,0 0 0,1 0 0,-3 0 0,6 0 0,0 0 0,0 0 0,-4 0 0,3 0 0,1 0 0,-2 0 0,0 0 0,-4 0 0,3 0 0,-1 0 0,0 0 0,2 0 0,-7 0 0,7 0 0,-2 0 0,2 0 0,2 0 0,4 0 0,-4 0 0,-1 0 0,1 0 0,0 0 0,0 0 0,4 0 0,-2 0 0,2 0 0,-4 0 0,2 0 0,-2 0 0,4-2 0,-4-3 0,-2-1 0,4 0 0,-4 4 0,0-2 0,1-2 0,-1 1 0,0 3 0,4 2 0,-4 0 0,0 0 0,0 0 0,4 0 0,-7 0 0,1 0 0,0 0 0,2 0 0,1 0 0,-3 0 0,4 0 0,0 0 0,0 0 0,-4 2 0,4 3 0,-3 1 0,-1-2 0,2-2 0,-4-2 0,5 0 0,1 0 0,0 0 0,4 0 0,-4 0 0,2 0 0,0 0 0,0 0 0,0 0 0,2 0 0,2 0 0,3 0 0,-1 0 0,0 0 0,0-2 0,1-2 0,1-5-3287,4-1 1,3 4 3286,4-7 0,-5 1 0,-7-7 0</inkml:trace>
  <inkml:trace contextRef="#ctx0" brushRef="#br0" timeOffset="2">18872 11456 17477,'-2'17'0,"-2"-3"0,-3-1 410,3 2 0,2 1 1,2 3-1,0 2-168,0 4 0,0-2 0,0 8 0,0 0 0,0 1-157,0-1 0,0-6 0,0 6 0,0 0 0,0-2 0,0-2-324,0 1 0,0-8 0,0 8 1,0-3-1,0 2 0,0 0 97,0 0 1,6 4 0,1-4 0,-3 2 328,-2 5 0,-2-5 1,0 0-1,0 0 1,0-2-1,0 2-173,0 0 0,0-4 0,0 5 0,0-1 0,0-2 0,0 0-75,0-4 1,0 4 0,0 0 0,0 0 195,0 0 1,0 5 0,0-5 0,0 2-1,0 2 64,0-2 1,2 5 0,2-7 0,2 0-230,-2 0 1,-1 4 0,-3-4 0,0 0 0,0 2 0,0-2 0,0 0-145,0-4 0,0 5 0,0-1 1,0 0 234,0 0 0,0 4 1,0-4-1,0 0 0,0 2 130,0 1 0,0-8 0,0 6 0,0-4-175,0 1 0,0 1 1,0-6-1,0 3 1,0 2-1,0-2-101,0-2 1,0 4-1,0 2 1,0 0 0,0 0 0,0-4 0,0 0 0,0 0 0,0 2 0,0-2 223,0-2 0,0 4 1,0 0-1,0-2 0,0 0-136,0 2 1,0-5 0,0 8-1,0-3 1,0 0 0,0 0-295,0 2 1,0-7 0,0 5 0,0-4 435,0-2 0,0 0 1,0 0-1,0-1 0,0 1 1,0 2 518,0 4 0,0-4 1,0 6-1,2-2-251,4 0 0,-4 6 1,4-4-1,-4 2 0,-2 3-35,0-3 1,0 4 0,0-8-1,0-2-3838,0-2-148,0-2 3608,0-17 0,-8-13 0,-2-18 0</inkml:trace>
  <inkml:trace contextRef="#ctx0" brushRef="#br0" timeOffset="3">23355 14663 7471,'11'-3'2826,"-5"-3"0,-2 4 1684,2-4-3716,-4 4 1,-2 2 0,-10-2 0,-3-2 478,1-3 0,6 1 0,-5 4-721,3-4 1,-7 4-1,3-5 1,-5 5-282,-2 2 1,1 0-1,-1 0 1,-2 0-197,-4 0 0,4-6 1,-4 0-1,4-1 0,1 1 1,-3 0-18,-2 2 0,0 2 1,6 2-1,-2 0 1,-2 0-59,-2 0 0,0 2 0,4 2 0,-2 4 0,-4 1 0,-2-1 0,6-2 0,-4-6 0,0 0 0,-2 0 0,-1 0 0,5 0 0,-2 0 0,2 0 0,0 0 0,-2 0 0,6 0 0,-4 0 0,2 0 0,-2 0 0,5 0 0,-5 0 0,2 0 0,0 0 0,-2 0 0,2 0 0,-4 0 0,0 0 0,0 0 0,-1-2 0,3-2 0,-2-2 0,6 0 0,-4 6 0,3-3 0,-3-3 0,4 4 0,-4-4 0,4 4 0,2 2 0,-6 0 0,0 0 0,2 0 0,2 0 0,0 0 0,-4 0 0,5 0 0,-8 0 0,3 0 0,0 0 0,0 0 0,-2 0 0,6 0 0,-6 0 0,2 0 0,0 0 0,-6 0 0,6 0 0,0 0 0,-2 0 0,4 0 0,-6 0 0,0 0 0,2 0 0,-3 0 0,1 0 0,4 0 0,-4 0 0,2 0 0,4 0 0,-4 0 0,0 0 0,0 0 0,-2 0 0,1 0 0,1 0 0,0 0 0,4 0 0,-2 0 0,0 0 0,-2 0 0,6 0 0,-4 0 0,2 0 0,0 0 0,-2 0 0,0-2 0,7-2 0,-1-3 0,0 3 0,-2 2 0,-4 2 0,4 0 0,-4 0 0,3 0 0,-3 0 0,4 0 0,-4 0 0,2 0 0,-2 0 0,4 0 0,-4 0 0,4 0 0,0 0 0,-2 0 0,-2 0 0,0 0 0,6 0 0,1 0 0,-1 0 0,0 0 0,0 0 0,1 0 0,-1 0 0,0 0 0,0 0 0,1 0 0,-1 0 0,0 0 0,0 0 0,1 0 0,-1 0 0,0 0 0,0 0 0,1 0 0,-1 2 0,0 2 0,0 3 0,1-3 0,-1-2 0,0-2 0,0 0 0,1 0 0,-1 0 0,0 0 0,0 0 0,-2 0 0,-2 0 0,-2 0 0,3 0 0,1 0 0,2 0 0,0 0 0,0 0 0,1 0 0,-3 0 0,-4 0 0,-2 0 0,-7 0 0,5 0 0,2 0 0,2 0 0,6 0 0,1 0 0,-1 0 0,0 0 0,-6 0 0,0 0 0,0 0 0,0 0 0,0 0 0,-8 6 0,3 0 0,-1 0 0,0 3 0,0-7 0,-7 4 0,3-4 0,1-2 0,5 0 0,2 0 0,2 0 0,6 0 0,1 2 0,-1 5 0,0-5 0,0 6 0</inkml:trace>
  <inkml:trace contextRef="#ctx0" brushRef="#br0" timeOffset="4">20898 11719 7733,'8'-11'3342,"-6"-1"1,2 12-2888,-8 8 1,-4 9-1,-7 6 1,3 4 0,-3 2-1,-1 4 1,-1 3 0,2 1 9,3 1 1,-1-1-1,-3-1 1,1-3-1,2-4-419,-1-2 1,3 5-1,1-8 1,2-1-1,1-4-4578,-1-6 4532,6 3 0,-15-22 0,7 4 0</inkml:trace>
  <inkml:trace contextRef="#ctx0" brushRef="#br0" timeOffset="5">20954 11700 9672,'0'-19'1404,"0"9"0,0 10 0,2 12 1,2 5-1,5 2 0,-1 0 1,2-1-877,1 1 1,-5 2 0,7 2 0,-1 2 0,1 0 0,-1 0-712,3 0 0,-5 0 1,1-6-1,-1-1 1,-2 1-1,3 0-254,-1 0 1,-4-1 0,5 1 494,-3 0 0,5 0 1,-7-1-1,-2 1 1,0 0 161,3 0 1,-5-7-1,4 1 1,-4 1 1080,-2 3 1,0-5-1083,0 1 0,-2-9 1,-4 2-1,-7-4 1,-4-2-1,-1 0-49,-1 0 0,0 0 0,0 0 0,-1 0 36,-5 0 0,2 0 1,-7 0-1,1 0 1,2 0-1,-2 0 58,0 0 0,6 0 1,-4 0-1,2 0-1502,0 0 0,0 0 1,6 0-1,0-2 0,3-4 1,1-5 1237,2 1 0,1-15 0,-7 4 0</inkml:trace>
  <inkml:trace contextRef="#ctx0" brushRef="#br0" timeOffset="6">20766 12956 8086,'9'19'1520,"-5"-9"1,6-5 0,-1-10 0,-3-5-901,2 0 1,-6-7 0,5 4 0,-5-5 0,0-5-1,2-2 1,2 2 0,-2 2-353,-1 2 0,-1 1 1,2-1-1,2 0-133,-2 0 0,0 1 0,1-1 0,1 0-217,-2 0 0,-2 1 1,0-1-1,2 0 14,3 0 0,-1 7 0,-6-1 0,2-1 183,4-3 0,-4 5 704,4-1 0,-1 3 95,1-3 1,-4 7-816,4 12 1,-4-2 0,0 9-108,5 1 1,-5-3 0,6 1 123,0 3 0,-3-5 362,7 3 0,-6-3 0,5 5 0,-1-3-348,1 3 1,-5 2 0,4 1 0,-1 1-197,-5 0 1,0 0-1,0-1 1,2 1-1,1 0-325,1-1 0,-4 1 1,7 0-1,-3 0 1,-2 0 218,2-1 0,1 1 0,5-2 1,-3-3 354,-3-1 0,-2-7 0,-6 7 128,0 1 1,0-4 89,0 3 0,-2-9 1,-4 2-1,-6-3 1,-5-3 15,-2 0 1,0 0-1,1-3 1,-3-1-418,-4-2 0,-4 0 0,-7 6 0,3 0 0,4 0 0,-1 0-1107,1 0 0,4-6 1,-4-1-1,2 1-3032,4-2 1,8 6 4138,3-5 0,-1-3 0,-5 0 0</inkml:trace>
  <inkml:trace contextRef="#ctx0" brushRef="#br0" timeOffset="7">20785 13725 8210,'9'17'1297,"3"-5"0,5-12 0,-1-12 1,-1-5-1,-5-4 0,-1-2-905,-5-2 1,4-2-1,1 4 1,-1-4-1,0 0 1,-1-2-1,-1 2 1,0-2-1,0 2-172,3 0 0,-7 2 0,4 6 0,-2 0 0,0 0 1,3 1-121,-3-1 0,-2 6 1,0 3-1,2-1 145,2 1 0,1 4-43,-7-7 0,2 9-46,4-2 1,-2 10-1,7 4 1,-3 3 0,-2 3 28,2 3 0,-3 2 0,5 0 1,0-1-1,-1 1-67,-1 0 1,5 0 0,-5-1 0,2 1 0,3 0 0,-1 0-208,1-1 0,-7-1 0,5-2 1,-1-3 25,0 3 1,-3-5 0,3 3-1,1-1 1,-3 1 277,0-1 1,-2-6 0,-6 7 438,0 1 1,0-3 0,-2-1 0,-4-2 0,-6-3-570,-5-3 1,-2-2 0,-2 0-1,-4 0 1,-4 0-411,0 0 0,-4 2 1,6 2-1,-1 2 72,1-2 0,-4 5 0,6-1 0,2 0 0,2 1 1,3-3-1399,-1 2 1,0-6 1650,0 5 0,9-14 0,1-3 0</inkml:trace>
  <inkml:trace contextRef="#ctx0" brushRef="#br0" timeOffset="8">20804 14381 7420,'19'19'966,"0"-9"0,-3-5 0,-1-10 1,-5-9-1,1-7-349,-1-4 1,-6-2-1,5 2 1,-3-4-1,2-2 1,3 1-1,1 1 1,1 0-58,-1-4 0,-1-1 0,3 1 0,-1 2 0,-1 0-217,-1 1 0,3-5 1,-8 6-1,1 0-376,1 4 0,-6 4 0,4 2 220,-4 0 1,0 9 0,3 6-17,1 8 0,2 4 0,-4 7 0,3-3 250,-3 3 0,0 2 0,0 3 0,4 3-66,3 2 1,-5 0 0,5-6 0,-1 2 0,-2 2-38,1 2 1,-1 0-1,-4-4 1,5 1-24,1 3 0,-4 3-386,7-3 0,-9-5 0,4 5 0,-2-2-620,1 2 1,-1-4-1,-6 4-3545,0-4 3578,0-2 1,-2-9 0,-2-6 0,-5-8 0,-1-10-4355,-5-9 4098,-1 2 1,-3-12 0,0 8-1,0 2 234,1 2 0,5 2 0,1 2 0,-3 3 1034,-2 1 1,-1 9 2786,-1-2 0,6 4-1458,1 2 0,8 2 0,-3 4 891,5 7 0,0-3 0,-2 3-1902,-2 1 1,-9-6 0,3-1-1371,-5-5 1,-2-2 0,1-2-855,-1-5 1,6 5 0,1-4 0,-3 2-1971,-1-2 1,3 4 3541,0-5 0,1 5 0,-7 2 0</inkml:trace>
  <inkml:trace contextRef="#ctx0" brushRef="#br0" timeOffset="9">21235 14344 9618,'19'0'7656,"0"0"-7139,-9 0 1,-10 0 0,-12 0-1,-5 0 1,-2 0 0,-1 0 0,-3 0-1,-4 0-126,-3 0 0,5-2 0,-4-2 0,0-3 0,2 3-966,0 2 0,-4 2 0,6 0 0,2 0 0,2 0-2767,2 0 1,0 0 3341,1 0 0,-1 8 0,0 3 0</inkml:trace>
  <inkml:trace contextRef="#ctx0" brushRef="#br0" timeOffset="10">21029 14531 10239,'0'-6'4023,"0"-11"-4023,0-8 0,0-10 0,0 6 0</inkml:trace>
  <inkml:trace contextRef="#ctx0" brushRef="#br0" timeOffset="11">21029 13838 8493,'0'-25'0,"0"0"0,0-9 0,0 5 0</inkml:trace>
  <inkml:trace contextRef="#ctx0" brushRef="#br0" timeOffset="12">20992 13144 7946,'-9'10'736,"7"-4"0,-4-12 1,4-6-1,2-5 1482,0-2 0,0-2 1,0-2-2990,0-2 1,0-2 0,0 5 0,0-4 770,0 4 0,0-8 0,0 1 0</inkml:trace>
  <inkml:trace contextRef="#ctx0" brushRef="#br0" timeOffset="13">20954 12563 10941,'0'-21'0,"0"-2"0,0-4 0,0-2 967,0-5 0,0-1 0,-2-3-967,-4 1 0,4-1 0,-7 1 0</inkml:trace>
  <inkml:trace contextRef="#ctx0" brushRef="#br0" timeOffset="14">19078 14831 10204,'11'2'1404,"-5"5"0,-4-3 0,-2 8 1,0 3-1,0 2 0,0 1 1,0 1-687,0 0 1,0 6-1,0 0 1,0 0-1,0 0-885,0 0 0,0 0 0,0-7 0,0 1-309,0 0 0,0-6 0,2-1 1717,4 3 0,-2-5-797,9 3 1,-3-7 0,5 4 0,-3-1 0,3-5-405,2-2 1,1-2-1,1 0 6,0 0 1,0 0 0,-1 0 0,3 0-13,4 0 0,-4 0 1,4 2-1,-2 2 0,0 2 1,4-2 14,2-1 0,-6-3 0,2 0 0,-2 0 0,0 0 1,2 0 101,-2 0 0,-2 0 1,-2 0-1,-1 0 12,1 0 0,0 0 0,0 0 0,2 0 0,1 0 1,3 0-274,-2 0 1,0 0 0,0 0 0,2 0 0,-2 0-49,-2 0 1,-2 0 0,0 0 0,-1 0 0,1 0 320,0 0 1,0 0-1,-1 0 1,1 0 0,2 0-72,4 0 1,-2 0 0,8 0-1,0 0 1,1 0 0,-3 0-93,-2 0 0,0 0 0,-4 0 0,2 0 0,-2 0 0,-2 0 0,-2 0 0,-1 0-184,1 0 0,0 0 0,0 0 0,-1 0 1,1 0 294,0 0 0,0 0 0,-1 0 0,1-3 0,0-1 0,0-2-48,-1 2 0,1 2 0,0 2 1,0 0-227,-1 0 1,1 0 0,0 0 0,0 0-1,0 0-405,-1 0 1,-5 0 0,-1 0 180,3 0 1,-5 0 419,3 0 0,-7-2 0,7-2 250,1-3 1,-3 1-1,1 6-144,3 0 0,-5 0-490,3 0 0,-7 0 0,4-2 533,-1-4 1,-3 2-1,-6-9 1,2-2 293,4-1 1,-4-5-1,5-4 1,-5-4 0,-2-3-477,0 1 0,0 8 0,0-4 0,0 2 0,0 0 0,0 0-3250,0 7 3250,0 7 0,0 3 0,0 8 0</inkml:trace>
  <inkml:trace contextRef="#ctx0" brushRef="#br0" timeOffset="15">20222 15638 7777,'9'-19'2640,"3"0"1,-1 9 0,-1 1-306,-2 1 1,-3 8 0,-12 2-1657,-5 15 0,-5 1 1,-2 7-1,-1-4-547,-5-2 1,10 0 0,-4 0 0,3-1 0,-1 1 0,-2 0-1109,0 0 0,3-1 0,1 1 0,3 0-1399,-3 0 0,5-1 1412,-3 1 1,9-6 0,-4-3-4833,-1-2 3142,7-1 2653,-6-7 0,8 8 0,0 2 0</inkml:trace>
  <inkml:trace contextRef="#ctx0" brushRef="#br0" timeOffset="16">20204 15956 10442,'10'-8'2958,"-4"-5"0,-6-3 0,-6-3-1596,-6 0 1,1 1 0,-1-3-1,-3-2 1,-2-4-855,-1-3 0,-1 5 1,0-4-1,0 2 1,1 4-509,-1 2 0,0 3 0,0 1 0,1 5 0,5-3 0,1 9 0,7-3-1200,-1 3 0,4 2 1,2-8 1199,0-3 0,8-10 0,3-4 0</inkml:trace>
  <inkml:trace contextRef="#ctx0" brushRef="#br0" timeOffset="17">21404 11775 17024,'9'-10'519,"-5"1"0,8 9 0,3 0 0,2 0 0,1 0 0,1 0-186,0 0 1,0 2 0,-1 3-1,1 1 1,0 0-195,0 2 1,-3-3 0,-1 5 0,-3 0 0,3-1 0,2 1 0,1 1 171,1 3 1,-6 3 0,-3 2 0,-2-1-149,-3 1 1,-1 0 0,0 0-1,2 1-47,-2 5 1,-2-2-1,-2 6 1,0 1-1,0-3 1,0 2-65,0 0 1,0-6-1,0 4 1,-2-2-1,-2 2 1,-2 0-70,2 0 1,0 4-1,-1-3 1,-3-1 283,-2 0 0,6 6 0,-3-2 0,3 5-102,-2 1 1,2 1 0,-7-3 0,3-1-1,2-3-177,-3 2 0,5 3 0,-6 1 0,1 0 0,3-1 0,0-3-253,0-2 1,-1 1 0,7 3 0,0-2-1,0-3 318,0-3 1,0 4 0,0-4-1,0 0 333,0 0 1,7 0 0,1-4 0,0 2 0,3-4 0,-1-4-387,5-5 0,-5 1 0,3 6 0,1-1 0,3-5 0,2-3 0,-1 1 0,1-1 0,-6-6 0,-1 2 0,1-1 0,-3 1 0,1-4 0,-5 4 0,6-4 0,-3-2 0,-1 2 0,-8 5 0,-2-3 0,-4 6 0,-5 1 0,-1-3 0,-1 0 0,9 7 0,-4-5 0,1 3 0,1-1 0,-6 1 0,5 5 0,3 3 0,2 2 0,2 2 0,0 6 0,0-6 0,0 1 0,0-1 0,0 0 0,0 2 0,2-4 0,2 2 0,3-3 0,-3-1 0,-2-2 0,-2 0 0,0 0 0,0-1 0,0 1 0,0 0 0,0 0 0,0-1 0,-6 1 0,-3 0 0,-1 0 0,-5-3-1381,-1-3 1,3 1 0,1-7 0,-3-3-6052,-2-2 7432,-1-2 0,-1-17 0,0-4 0</inkml:trace>
  <inkml:trace contextRef="#ctx0" brushRef="#br0" timeOffset="18">22736 13556 6386,'9'19'8714,"-7"-11"-7629,4-8 0,-4-8 0,-2-11 1,0-2-1,0-1 0,-2-6 1,-2 1 47,-3 0 1,-1-6 0,4 4 0,-2-2 0,2-1-1058,1-1 0,-3 6 0,0 2 1,2 2-77,2-2 0,2 10 0,0-3 0,0 1-1273,0 0 0,0-1-2255,0-1 2761,0 8 0,2 5 0,2 12 0,2 7 0,-2 4-566,-2 1 1,-2-5 0,0-1 759,0 3 1,0 2 0,0 1 0,0 1 820,0 0 0,0-7 0,0 1 4428,0 1-3463,0-5 1,-2 5 0,-4-7-99,-6-3 0,-5 4 0,-2-2 0,0-2-670,1-1 1,-1-3 0,0 0-1,0 0 1,1 0 0,-1 0-446,0 0 0,0 0 0,1 0 0,-1 0 0,2-3 0,5-3 0,-5 2 0,7-8 0,-3-1 0,1 3 0,7-7 0,-1 4 0,4-5 0,2-7 0,0 4 0,0-4 0,0 4 0,0 2 0,0 1 0,8-1 0,3 0 0</inkml:trace>
  <inkml:trace contextRef="#ctx0" brushRef="#br0" timeOffset="19">9248 11438 8573,'-6'-13'1734,"0"1"0,-3 7 0,3-1 1,-4 6-995,-1 6 0,-3 5 0,8 7 0,-1 1 1,1 0-1,0 2 0,2 2-39,2 2 0,2 8 1,0-2-1,0 3 1,0-3 1,6 4 0,0-3 0,0 1 0,1-2-1148,-1-6 0,8-4 0,-1-4 12,4-5 0,-5-3 1,1-12 248,1-3 0,1 2 0,-1-6 0,-1 1 0,-1 3 0,1-2 129,-1-5 1,-5 3 0,3-3 0,-2-1-191,-3-3 0,-1-8 1,0 0-1,2 2 1,-2 0 81,-2-2 0,-2 4 1,0-4-1,0 4 1,0 3 531,0-1 1,0 7 685,0-1-736,0 9 1,2-11 0,3 11-177,1 6 1,0 0 0,-4 11 0,2 3-1,5 7-340,1 9 1,1-3 0,3 0-1,-3 0 1,-1-2-584,0 0 215,-5-2 0,9-12 0,-5-3 530,1-1 0,-4-3 0,7-6 326,1 0 0,1-9 0,-3-3 0,-3-5 0,-3-1 132,0-1 0,0-2 0,-6-2 0,0-4 0,0 0-278,0 0 1,0-4 0,0 6 0,0 2 0,0 2-1237,0 2 0,-6 0 0,0 1-301,2-1 0,2 10-20,2 9 1,0 9 1411,0 9 0,8 1 0,2 0 0</inkml:trace>
  <inkml:trace contextRef="#ctx0" brushRef="#br0" timeOffset="20">9792 11662 6684,'7'19'0,"1"-2"1601,2-5 1,-3 3-205,5-9 1,-8-2 0,3-10-706,-5-6 0,-2 1 0,0-1 0,0-3 1,-2-1-1,-3-3-135,-1 0 1,-2 0-1,4 0 1,-3 1-1,1-1-693,-2 0 1,6 1 0,-5-1 0,5 0-1304,2 0 1,0 7 0,0-1-1960,0-1 0,0 7 3398,0 7 0,9 0 0,1 9 0</inkml:trace>
  <inkml:trace contextRef="#ctx0" brushRef="#br0" timeOffset="21">10168 11588 6691,'18'-11'1984,"-7"1"0,-5 3-464,-4-5 0,-4-3 0,-4 1 0,-7 3-1314,-3 3 0,-3 2 1,0 6-1,0 2 0,0 2 1,1 4-27,-1 3 1,0 8 0,0 6 0,3-3 0,1 1 167,3 2 1,7-4-1,-1 4 1,4-4 56,2-2 0,0 0 0,2-3 0,4-3-171,7-7 1,4-4-1,1-2 1,1 0 0,0 0-693,0 0 398,-1-17 1,1 5-1,0-13 1,-2 4 12,-5 2 0,3 1 0,-7-1 0,0 0 1,1 0-156,-5 0 0,-2 1 0,0-3 1,2-2-1,3-2 69,-3 2 1,-2-6-1,-2-2 1,0-3 0,0 1 88,0 2 0,0 6 0,0-4 0,0 2 1188,0 4-516,0 2 1,0 2 459,0 0-857,0 9 1,0 4 12,0 12 0,-6 6 0,-1 11 0,3 4 789,2 3-775,2 1 0,0 6 0,0 1 0,2-1 9,4 1 0,-1-1 0,5 1 0,-2-3 0,-4-1-346,-1-3 1,3-8-1,0 2 1,0-4-2725,3-3 1,-5-7 2802,8-5 0,1-21 0,6-6 0</inkml:trace>
  <inkml:trace contextRef="#ctx0" brushRef="#br0" timeOffset="22">10543 11681 10464,'2'17'2069,"4"-5"1,-2-3 0,7-11-1718,-3-5 1,-2-3-1,-6-9 1,0 1-1,0-3 1,0-2 0,0-4-256,0-2 1,0-3 0,0-5 0,-2-1 31,-4 1 1,4 1 0,-4 3 0,3 4-1,3 0-98,0 0 0,0 6 0,0-2 0,0 4-804,0 2 1,0 7 0,-2 1 0,-2 1-6857,-2-1 4743,0 7 2886,6-4 0,0 16 0,0 3 0</inkml:trace>
  <inkml:trace contextRef="#ctx0" brushRef="#br0" timeOffset="23">10655 11381 8470,'6'13'0,"3"-3"2222,1-1 0,1-1 1,3-4 4484,-1 2-6049,-9 1 0,2-7 0,-12 0 1,-7 0-1,-3 0 0,-3-3 1259,0-3-1829,0 4 1,-6-6 0,0 8 0,3 0 0,-1 0-40,-2 0 1,4 2 0,-4 2 0,4 2-1528,2-2 1,-6-1 0,0-3-8354,2 0 9394,11 0 1,3 8 0,9 2-1</inkml:trace>
  <inkml:trace contextRef="#ctx0" brushRef="#br0" timeOffset="24">10749 11588 7781,'8'10'1112,"1"-4"1,3-12 0,-6-7-178,-3-3 1,-3-5 0,0-2-1,0-2 1,0 0 0,-3 0-1,-1 0-199,-2 2 1,-6-6-1,5 0 1,3 0-526,2 4 1,-4-2 0,0 2 0,1 2-1,3 2 53,2 2 1,0 7-539,0-1 0,0 11 1,0 2-1,0 12-230,0 11 1,0 2-1,2 11 1,3 3 285,1 1 1,6 2 0,-5-1-1,-3 1 1,-2-5 121,-2-3 0,0-11 1,0 2-1,0-5 0,0-1 1053,0 0 1,0-7 0,0 1 1916,0 2-865,0-7-364,0 0-1871,0-8 1,0-2-1,0-4 1,0-7-337,0-3 0,6 3 0,2 1 439,3-3 1,-5-2-1,7 1 1,-1 1-1,1 3 1,-1-1 494,3 3 0,1-5 0,3 7 0,0 0 0,0-1 429,-1 5 1,1 2 0,0 2 0,0 2-802,-1 4 0,-1 5 0,-2 8 0,-5-1 0,1 3 0,-1 4 0,-6-4 0,2 4 0,-4-4 0,-2-2-4098,0-1 0,0-5 4098,0-1 0,-8-8 0,-2 5 0</inkml:trace>
  <inkml:trace contextRef="#ctx0" brushRef="#br0" timeOffset="25">5384 12694 7743,'0'-19'470,"0"0"1,0 1 0,0-1 0,-2 2 265,-4 5 1,-5 1 0,-8 7-1,1-2 1,-1 2 0,0 2-1,0 2 1,1 2-442,-1 4 0,-6 4 1,0 9-1,2 0 0,2 0 1,2-1-1,3 1 0,3 2 1,5 2 270,-1 2 1,7 2 0,-4-4 0,6 2-40,6-2 1,-2 4 0,9-2-1,4-2 1,4-5-448,4-5 1,2-3 0,-4-6 0,4 3 0,0-3 0,0-4-263,-4-6 1,-9-3 0,-1-5-1,-1 1 1,-1-1-42,-5-3 0,-2-2 1,0 1-1,3-1 1,-1-2 82,2-4 1,-6 2-1,5-8 1,-5-3 0,0 1 200,4 2 0,-4-5 1,4 5-1,-4-4 1,-2-1 7,0 5 1,0-2 0,0 8 0,0 2 0,0 2 702,0 2 1,0 7 381,0-1 0,0 5-736,0 2 1,0 1-1,0 18 1,0 4 0,0 3-453,0 5 0,3 7 0,1-5 0,4 0 0,2 2-1205,5 0 0,-2 3 0,1 3 0,3-2 0,-1-1-1383,7 1 0,-10-6 1,6-2 2621,-3-4 0,1-2 0,2-1 0</inkml:trace>
  <inkml:trace contextRef="#ctx0" brushRef="#br0" timeOffset="26">5665 12806 8569,'19'0'4704,"-9"-2"-3665,-3-4 0,1 2 0,-2-9 0,-2-1 0,-1-3 0,-3-2 0,-3 1-1040,-3-1 0,2-6 1,-6-2-1,1 0 1,3-3-1,0 3-731,0 0 1,-1 9-1,7 5 448,0-2 1,0 11 0,2 8 774,5 13-446,-5 6 0,6 4 1,-6 4-1,2 3-116,3-3 0,-1 2 0,-6-6 0,2 0 0,2 0-207,2-4 1,1-2 846,-7-2 0,2-9 0,4-3 3379,6-5-3506,-3-11 1,-1 5 0,-8-8 0,2-3-114,4-1 0,-3 3 0,3 1 0,-4-3 1,-2-4-501,0-6 0,0 4 0,0-4 0,0 5-938,0 1 1,0 0 0,0 0-2870,0 1 2771,0 7 0,2 3 0,4 8-667,7 0 0,3 2 1,3 2 1873,0 2 0,0 9 0,-1-5 0</inkml:trace>
  <inkml:trace contextRef="#ctx0" brushRef="#br0" timeOffset="27">6078 12581 7743,'19'0'437,"0"-2"1,-1-2 714,1-2 0,-2-3 1,-3 5-1,-3-4 306,-3-2 0,-2 3-1234,-6-5 1,-8 8 0,-5-3 0,-3 5-4,-3 2 0,0 9 0,1 1 1,-1 5-1,2 1 92,5 5 1,-3 2 0,7-6 0,-1-3 0,1-1 334,4 1 0,2 3-501,2 2 0,8-9 0,5-4 0,3-3 0,3-3 0,0 0 52,0 0 0,-1-3 1,1-1-1,0-4-174,0-2 0,-9 3 0,-2-3 0,-1-1 0,-1 1-649,-2-5 0,-2-1 0,-2-3 0,2 0 12,4 1 1,-4-7-1,5 0 1,-5 2 462,-2 2 0,0 8 1,2 3 361,4 2 0,-4 10 0,4 12 0,-1 7 0,-1 6 302,2 2 0,0-4 0,-4 4 0,3 1-611,1-1 0,0-6 0,-4 2 0,2-4 0,5-3-114,1 1 0,-4-9 0,7-3 0,1-5 603,3-2 1,2 0-1,-2-2-351,-5-5 1,3-3-1,-9-9 1,-2 1 0,0-1-355,3 0 0,-5-6 1,4-2-1,-4 0 1,0 0-47,4 4 0,-4 2 0,5 2 0,-3 1 25,2-1 317,-4 8 0,6 5 0,-8 12 0,3 7-68,3 4 1,-4 1 0,6 1 0,-2 0 383,1 0 0,5 6 0,-3 0 1,-1-3-1,2-1 0,1-4 397,3-5 1,3 5 0,2-6 0,0-1-383,-1-4 0,1-4 1,0-2-1,0 0-27,-1 0 1,-5-2 0,-1-4-249,3-7 0,-5-3 1,1-3-357,-3 0 0,-2 1 0,-6-1 0,0 0 1,0 0-370,0 1 1,0-1-1,0 0-1276,0 0 2032,0 9 1,0 4 277,0 12 1,0-2 0,2 6 0,3 1-551,1-1 1,0-3-160,-6 5 0,2-8 171,4 2 0,5-14 1,6-9 168,-5-5 1,3-3 0,-9 6-1,-2 0 1,0 2 0,0 3-12,3 1 31,-1 9 0,-14-13 0,-3 7 0</inkml:trace>
  <inkml:trace contextRef="#ctx0" brushRef="#br0" timeOffset="28">7279 12600 11426,'2'19'1910,"4"0"1,-4-5-1,4-8 1,-4-14-1,-2-13-1481,0-10 0,-2-4 1,-2-3-1,-4 1 0,-1-1 1,1 3-1,2 3 0,0 7-1717,-1 5 0,-5 1 0,6 0-2400,1 0 0,3 0-709,2 1 4397,0-1 0,0 9 0,0 1 0</inkml:trace>
  <inkml:trace contextRef="#ctx0" brushRef="#br0" timeOffset="29">7391 12188 6554,'8'10'665,"1"0"0,5-5 0,-1 1 3432,1-2 1,3-2-2275,2-2 0,-9-2 1,-5-2-1,-10-5-1276,-7-1 1,-11 0 0,-4-5 0,-2 5-1,-5 1 99,-1 5 1,-1-4-840,5 2 0,-4-1 1,3 7-1,-1 0-58,2 0 0,-3 2 0,9 3 0,3 1-1465,1-2 1,8 4 0,1 1-638,-3 1 1,9 0 0,6 5 0,10-2 2352,7 1 0,10 3 0,2 2 0</inkml:trace>
  <inkml:trace contextRef="#ctx0" brushRef="#br0" timeOffset="30">7485 12656 11077,'0'9'3754,"0"-9"1,-2-11-2987,-4-5 1,4-5-1,-7-2 1,3-4-685,0-2 0,-7-1 0,5-3 0,-1 4 0,-1 2-578,0 4 1,5 12 0,1 11-345,8 11 1,1 14 0,5 4 0,-2 2 361,-3 1 1,3-3-1,-2 4 1,-2-4-1,-2-2 538,-2-4 0,0-2 1,0-2-1,3 0 3930,3-1-2945,-4-7 1,8-3 0,-6-10 0,3-4-541,-3-7 1,4-3-1,-2-5 1,-1-2-1,-3-2-324,-2 2 1,0 2 0,0 2 0,0 1 0,2 1-339,4 4-1277,-4-3 1,9 14-1,-7-7-443,2 1 0,9 6 0,-3-4 0,5 4 492,1 2 1383,-7 0 0,6 0 0,-7 0 0</inkml:trace>
  <inkml:trace contextRef="#ctx0" brushRef="#br0" timeOffset="31">7673 12506 8469,'18'2'1470,"1"5"0,-2-3 1,-3 6-1,-1 1 1,-1-1-1,1 3-567,-1-3 1,1 0 0,6-5-1,-1 1 1,1-2-774,0-2 1,0-4 0,-3-4 0,-1-7-208,-3-3 0,-7 3 0,3 1 0,-2-3 0,0-2-184,-1-1 1,-3-1 0,-4 2-1,-5 3-82,-5 1 0,-5 7 1,-2-5-1,1 3 0,-1 4 431,0 2 1,-2 10 0,-2 5-1,0 3 1,5 3 107,3 0 1,3 0 0,-5-1 0,4 1 0,7 0 265,4 0 0,2-1 1,0 1-1,0 0-269,0 0 0,8 3 0,5-1 1,4-4-685,1 0 1,7-9 0,2-2-1,1-4 1,1-4 0,-2-4-1,0-7-1283,-4-3 1774,-2-3 0,-3 0 0,1 1 0</inkml:trace>
  <inkml:trace contextRef="#ctx0" brushRef="#br0" timeOffset="32">8048 12638 10002,'18'0'2134,"1"6"0,0 0 1,0-2-1775,0-2 0,-1-2 0,1-2 0,0-2 0,0-4-195,-1-3 1,-5 5 0,-3-6 0,1-1 0,-3 1 85,0-1 1,-1 7 0,-7-7-1126,0-1 841,-9-3 1,-1 5-1,-9 1 1,0 1 172,1-1 1,5 7-1,1-2 374,-3 4 1,-2 4 0,1 4-1,3 7 119,7 3 0,4 3 0,2 0 0,0 2 0,0 2-121,0 2 0,0 0 0,2-7 0,2 1 1,4-2-177,3-5 0,1 5 0,7-7 0,0 1 1,2-5-1095,4-4 0,-2-2 0,6-2 0,-2-2-9073,-4-3 9362,-11 1 1,-12 15-1,-10 1 1</inkml:trace>
  <inkml:trace contextRef="#ctx0" brushRef="#br0" timeOffset="33">8948 12319 7982,'-2'-11'535,"-2"3"0,-4 2 0,-3-1 0,-3 3 451,-3 2 0,-8 11 0,0 3 0,0 5 1,0 2-1,0 1 0,2 3 0,0 2 0,2-2-744,2-2 0,-4 4 0,13 0 0,-2-2 0,1-2 0,3-2 0,4-1 755,1 1 1,6 6 0,3 0-1,6-2 1,7-2-612,6-2 0,-2-3 0,6-3 1,0-7-1,1-4-1330,3-2 0,0 0 1,-1 0-1,-7 0 0,-5 0-2983,-1 0 0,0-2 3927,0-4 0,-1-5 0,1-7 0</inkml:trace>
  <inkml:trace contextRef="#ctx0" brushRef="#br0" timeOffset="34">9042 12600 10338,'0'19'1343,"0"0"0,2-1 0,2 1 0,2 0-323,-1 0 1,-3 1 0,0 3-1,2 2-143,2-2 0,3-4 0,-3-7 0,6-5 0,5-5-495,2-2 0,8-9 1,2-3-1,2-7 0,-2-4 764,-1-2 1,-3-2-1075,-7 2 1,-1 4-1,-4-4 1,-7 5-73,-4 1 0,-4 0 0,-4 0-26,-7 1 0,-4 1 1,-1 2-1,-3 5 1,-2-1-1,-4 3-1447,-2 0 1,4-1 0,-5 5 0,3-2 0,4 2 0,2 2 779,3 2 1,1 2 0,2 2-1,5 4 76,2 3 1,1 1 0,10 7-1,1 2-310,2 4 1,9-4-1,-3 2 1,5-7-1,4-5 927,4-3 0,4 7 0,8-5 0</inkml:trace>
  <inkml:trace contextRef="#ctx0" brushRef="#br0" timeOffset="35">9417 12788 8973,'6'12'0,"3"-2"1797,1-1 1,-4-3-1,5-8-862,-3-4 1,-2 2 0,-6-9 0,0-2 0,0-1-236,0-3 0,0-2 1,0-2-1,0-4 1,-2-2-1,-4-4 501,-6-3-530,3-1 1,-5-1-1,7-1 1,1-3-423,-2-2 0,6 1 0,-5 7 0,5 5 0,4 6-2651,5 4 2402,-5 2 0,14 17 0,-5 4 0</inkml:trace>
  <inkml:trace contextRef="#ctx0" brushRef="#br0" timeOffset="36">9642 12525 10059,'-6'-8'0,"0"8"0,2 10 0,1 7 1002,3 2 1,0 6-1,0 0 1,0-3-1,0-1 1,0-2-1,3 2-607,3 4 0,4-11 1,9 5-1,0-4 1,0-5-1,-1-1 0,1-3 1,0 0 42,0-2 0,-1-4 1,-1-6-1,-2-4-586,-3-1 0,-8-6 1,3 5 55,-5-5 0,-2 3 0,0-3 0,0-4 0,0 0-667,0 1 1,0-1-1,0-2 1,0-2 157,0 2 1,2 8-1,4 5 931,6 2 1,-1 3-1,-1 12 1,1 5 0,-3 5-386,0 2 0,7-1 0,-5 1 0,1 0 0,-3 0-420,0-1 0,-3-5 1,5-1-1,1 3 474,-1 2 1,-4 1 948,7 1 1,-7-9-640,6-3 0,-7-7 0,1-7-205,-4-5 0,-2-5 0,0-1 0,0-1 0,0 0-350,0 0 1,2 3-1,2 1 1,5 3 302,1-3 1,2 7 0,7 1-10,0 5 1,0 2-1,0 0 1,-1 0-144,1 0 0,-6 9 0,-3 3 0,0 5 0,-1 2-604,-1-1 647,-2 1 1,1 0-1,-1 0 126,-2-1-122,-2-7 0,0-3 416,4-8 1,-4-2-1,5-4 1,-5-7 341,-2-3 1,0 3 0,2 1-1,2-3 1,2-2-260,-2-1 0,-1-1 0,-3 0-348,0 0 1,0 7-1,2 1-94,4 3 0,-2 2 0,9 8 0,-1 4-156,-1 7 0,5-1 0,-5 5 0,1 4 0,1-1-1843,1 1 1,-3-2 0,1 0 0,3 0 9,1-1 1,3-7 633,0-5 0,-7-4 1,1-2 2441,2 0 0,-5-2 1,2-4 1489,3-7-2208,-7 5 1,1-9 0,-9 5 0,0-5-19,0-2 0,2 1 0,2-1 0,2-2 0,-2-2-664,-2-2 0,-2 0 0,0 6-214,0 1 1,3 7 262,3 5 336,-4 12 1,6-2 0,-6 9 0,2 1 309,3 3 0,-1 8 0,-6 0 0,0-2 0,0-2 94,0-2 1,0-1-1,0 1 635,0 0 0,2-9-641,4-4 0,-4-6 1,5-6-1,-5-6 1,-2-5-70,0-2 1,2 1-1,2-1-353,2 0 0,3 0 1,-5 1-1,4-1-62,3 0 1,1 0 0,7 3 0,0 1-1,-1 3 171,1-3 1,2 0-1,2 3 1,2 4 0,0 1-1,0 1 184,0 2 1,-2 10-1,-9 9 1,-1 8-751,2 8 1,-7 4 0,-2 1 0,-4-3 0,-2-4-3619,0-2 0,-2 5 4018,-4-7 0,-5 0 0,-7-7 0</inkml:trace>
  <inkml:trace contextRef="#ctx0" brushRef="#br0" timeOffset="37">11556 11944 11342,'12'-17'0,"1"5"0,-1 3 0,1 3 2457,-1 0 1,-10 0-1,-2 6 1,-10 2-2025,-7 4 0,-2-2 0,1 9 1,-1 3-1,0 7 0,0 8 1,3 3 104,3-3 0,-3 11 1,5-3-1,-1 5 0,1 4-243,3 0 1,2-4 0,6 3 0,0 1 0,0-2 0,0 2-296,0 0 0,0-6 0,2 1 0,4-3 0,4-5 0,3-1 0,-1-3 0,1-8 0,6 2 0,-1-4 0,1-2 0,0-3 0,0-3-6052,-1-7 6052,-7-4 0,-3-2 0,-8 0 0</inkml:trace>
  <inkml:trace contextRef="#ctx0" brushRef="#br0" timeOffset="38">14219 8344 8055,'9'-9'849,"-9"-1"0,-11 0 0,-5 3-288,-3 5 0,0 2 1,-2 0-1,-2 2 0,-2 5 1,0 5-1,0 5-173,0 2 1,0 6 0,7 0 0,-1 0-55,0 2 0,0-4 0,1 8 0,1 0 0,2 0-30,3 0 0,8 1 1,-3 5-1,5 1 1,2-1 39,0 1 0,9-1 0,3-1 0,5-3 0,4-4 147,4-2 1,-2-2-1,8-6 1,2-2 29,3-5 1,-3 3-341,5-9 1,-11 7-1,8-7 1,-6-2 185,-6-2 0,4-2 1,-2 0-276,-2 0 0,-2-8 0,-2-7 1,0-6-1,-3-6 0,-1-2-206,-3-4 1,-5-9 0,3-2-1,-2 0 1,-3 1 476,-3-1 1,-2-6-1,0 6 1,0 5 0,0 3-1,0 5-230,0-2 1,-9 6 0,-3 2 0,-5 4 0,-4 2-134,-4 0 0,2 3 0,-8 1 0,-2 5 0,-1 1 0,3 5 0,-4-4 0,5 2 0,-1 1 0,2 3 0,2 2 0,2 0 0,6 2 0,0 3 0,1 1 0,1 8 0,2-3-1005,3-1 1005,8-1 0,-13-18 0,7-1 0</inkml:trace>
  <inkml:trace contextRef="#ctx0" brushRef="#br0" timeOffset="39">11668 12244 8901,'-2'-11'1404,"-4"5"0,4 12 0,-7 5 1,3 3-1,0 3 0,2 4 1,2 0-309,2 0 0,0 6 0,0 2 0,0 2 0,0-2-730,0-2 1,6 5 0,2-7 0,3-3 0,3-1-225,3-2 1,2-2 0,0-5-1,1-3 1,3-3-269,2 0 0,0 0 81,-6-6 1,-2-2 0,-3-2-2,-1-2 1,-1-9-1,5 3 1,-4-5-89,-7-2 1,2-2 0,-2-1-1,-1-6 1,-3-1-258,-2-4 1,0 4 0,0 0 0,0-1 0,0 3-483,0 0 700,0 11 0,0-1-219,0 4 1,0 7 179,0 6 0,0 8 0,0 11 1,0 2-1,0 2-78,0 2 1,0 8-1,2-3 1,2 1 0,4-2 39,3-2 142,-7-2 1,12-6-1,-3-3 1,2-1 290,-3-2 0,5-9 0,-5 2 1,5-4 1751,2-2 1,-7 0-1081,1 0 0,-3-8 0,3-5 1,-7-3-689,-4-3 0,-2-2 0,0-2 0,0-2 0,0 0-656,0-2 1,0 6 0,0-4 0,-2 4 0,-2 3-3518,-3-1 1,-5 6 1681,6 1 1,-1 3-2220,7 3 4543,0 8 0,9 25 0,1 3 0</inkml:trace>
  <inkml:trace contextRef="#ctx0" brushRef="#br0" timeOffset="40">12306 12563 7866,'0'18'0,"2"-1"1357,4-5 1,-1-3 2772,7-9 1,-8-2-3856,2-5 0,-3-5 0,-3-11 0,0-2 0,0 2 0,0 0-339,0-2 1,0 2 0,0-6 0,0 2 0,0 4 7,0 2 0,0 9 1,0-1-1175,0-1 1,0 3-5073,0-1 6302,0 8 0,8 4 0,2 10 0</inkml:trace>
  <inkml:trace contextRef="#ctx0" brushRef="#br0" timeOffset="41">12644 12469 9361,'18'-9'0,"-1"-3"2618,-4-5 0,-5 5-2113,-8-1 0,-8 7 0,-5-4 0,-4 1-410,-1 5 1,-1 4 0,0 6 0,3 7-1,1 4-103,2 1 0,7 1 0,-4 0 0,-1 0 0,3-1-159,0 1 1,1 0 0,7 0 0,2-3 0,3-1 537,1-3 0,9-8 0,-3 3 0,5-5 0,1-2 84,1 0 0,0 0 0,0-2 1,-1-2-1,-1-5 81,-4-1 0,1 4 0,-5-7 0,-1-2-130,0-1-735,-1-3 1,-1 0-1,0-2 1,-2-1-107,-2-3 1,-2-7 0,0 5 0,0 0-1,0-2 146,0 0 0,0 0 0,0-3 0,0 7 0,0 5 192,0 1 1,0 0 0,0 0 2565,0 1-1156,0 7 1,0 5-964,0 12 1,0 5-1,0 7 1,0 3 0,0 4 253,0 6 0,0-1 0,0 1 0,2 0 0,3 0-381,1 0 0,0-1 1,-6 3-1,0-4 1,2 0-1828,4 1 0,-4-14 0,5 3-6327,-5-2 7931,-2-9 0,0-8 0,0-10 0</inkml:trace>
  <inkml:trace contextRef="#ctx0" brushRef="#br0" timeOffset="42">13094 12581 10815,'19'0'1589,"-9"-2"0,-4-4 1,-4-9-1,-2-5 1,0-5-1,-2 0-1165,-4-3 1,2-1 0,-6-8-1,1-3 1,3-1 0,0-3-1,-1 2-870,3 3 0,2 7 0,2 3 0,0 2-1460,0 4 1,0 8-878,0 3 1,0 10 2782,0 2 0,0 8 0,0 11 0</inkml:trace>
  <inkml:trace contextRef="#ctx0" brushRef="#br0" timeOffset="43">13150 12319 9718,'19'10'0,"-2"-1"0,-3-3 0,-1 0 4915,1-2 0,-5-4-3756,-3-6 0,-6 4 1,-6-6-1,-9 1-935,-8 1 1,2 0-1,-6 4 1,2-2-1,-2-3 1,0 3-732,0 2 0,-4 2 1,6 0-1,2 0 0,2 0 1,2 0-1555,0 0 1,7 0 0,1 2-1,3 4 1276,4 7 1,8-3-1,4 1 1,3-1 784,3 0 0,20-5 0,5 3 0</inkml:trace>
  <inkml:trace contextRef="#ctx0" brushRef="#br0" timeOffset="44">13207 12506 7984,'18'19'0,"1"-2"1154,0-5 0,-7-3 1,1-9-1,-1-3 68,-1-3 1,-3 0-1,-8-11 1,0-4-1,0-1-418,0-6 1,0-1 0,0-8 0,-2-3 0,-4-4 0,-7-6-584,-3-4 1,3 4 0,1 2 0,-1 2 0,3 7-360,3 6 1,-1 6 31,2 8 1,0 10 0,6 9 0,0 15-67,0 14 1,2 5-1,2 15 1,4 4-1,0-1 1,1 0-1,-5-4 1,0-2-1,0-5 1,3-1-1,-3-5 1,-2-4-1,-2-6 1,0-4-1,2-4 1,2-2 1858,2-3-565,1-8 1,-7 2-1,0-12-320,0-6 0,0 1 0,0-1-802,0-3 0,2 5 0,2-3 0,4 1 0,3 1 0,-5-5 0,6 3 0,1-3 0,6-3 0,-1 2 0,1 5 0,0 1 0,2 7 0,2-2 0,2 2 0,-5 4 0,-3 6 0,-6 6 0,-3 5 0,4 4 0,-5 2 0,-3 4-1137,-2 2 1,-2-4 0,0 4-1,-2-4-2746,-4-8 1,-5 2 3882,-8-7 0,1-4 0,-1 1 0</inkml:trace>
  <inkml:trace contextRef="#ctx0" brushRef="#br0" timeOffset="45">13976 11963 9714,'8'-13'0,"4"3"0,3-1 0,0 3 2457,-3 0 1,-6 1-1,5 5 1,-3 0-1213,-4 2 0,-2 4 1,-2 15-1,-2 2 0,-4 4-1186,-6 6 1,-5 5 0,-2 3 0,0 3 211,1 2 0,-1 8 1,0-5-1,0 3 0,1-2-10,-1-2 0,0 2 0,2-8 0,3-5 1,1-1-262,-1-5 0,5-2 0,1-11 0,2-1-2862,0-2 1,1-3-1,12 0 2862,5-10 0,5-8 0,2-11 0</inkml:trace>
  <inkml:trace contextRef="#ctx0" brushRef="#br0" timeOffset="46">14163 12319 7573,'9'10'4862,"-7"1"1460,4-5-3240,-4-4-2221,-2 6 0,0-10 0,2-2 0,2-4-524,2-3 0,9-1 0,-2-7 0,1 0-195,-1 0 0,3 3 1,-3 1-1,6 5 132,6 2 0,-5-5 0,5 7 1,-4 2-346,-2 2 1,-6 8 0,-3 2 0,-2 3 0,-3 3-562,-3 3 0,-4 10 1,-5 2-1,-5 2 231,-5 0 1,-4 1 0,-2 5 0,-2 1 0,2-3 294,3-4 1,1 3 0,0-9 0,0-4 0,3-5 1809,3-3 1,-4-7-520,5 7 0,6-9-1185,6 2 0,2-4 0,10-2 0,1-6 0,8 0 0,4 1 0,-2 3 0,8 0 0,0-2 0,0-2 0,1 2 0,-16 2-9193,3 2 9193,-13 0 0,-14 16 0,-13 5 0</inkml:trace>
  <inkml:trace contextRef="#ctx0" brushRef="#br0" timeOffset="47">14670 12675 10821,'16'2'0,"-1"4"0,-5 7 0,-1 4 1045,-5 1 1,-2 1 0,-4 0 0,-4 0 0,-7-1 0,-4 1 0,-1-2 0,-1-3-2863,0-1 0,0-1 1817,1 7 0,-1-9 0,0-1 0</inkml:trace>
  <inkml:trace contextRef="#ctx0" brushRef="#br0" timeOffset="48">15383 12188 13581,'2'-9'923,"-4"7"0,-17-4 0,0 4 1,0 2-1,1 2 0,-1 4 0,2 7 1,3 3-1,1 3-673,-2 0 1,1-1 0,-1 1-1,5 0 1,1 0 0,5 0 0,2-1-1,2 1 446,0 0 0,0 0 0,2-1 0,5 1-298,5 0 0,5-3 1,-1-1-1,-1-5 1,-2 1-399,1-1 0,3-6 0,2 5 0,-1-3 0,1 0-400,0-2 0,0 5 1,-1-1-1650,1 3 1,0-7 2048,0 2 0,-1 4 0,1 1 0</inkml:trace>
  <inkml:trace contextRef="#ctx0" brushRef="#br0" timeOffset="49">15570 12300 17363,'0'19'1284,"-2"0"0,-2-1 0,-2 1 0,1 0-1003,3 0 1,-4-1-1,0 3 1,2 2-1,2 2-112,2-2 0,0-2 0,2-5 0,4-1 0,6-5 484,5-1 0,2 3 1,0-5-1,-1-3 0,3-2 1,2-4-654,2-5 0,0 3 0,-6-8 0,-2-3 0,-3-1 0,-3-3 0,-3 0 0,-2-2 0,-6-2 0,0-2 0,0 2 0,0 3 0,-8-6 0,-5 1 0,-3 3-458,-3 1 1,0 2-1,0 0 1,3 0-1,1 3-1423,3 3 1,-1-1 815,-6 8 1,3 1 0,3 12 0,7 5 18,4 5 0,2 1 0,2 3 0,2 2 1,5 2 1045,1-2 0,2 15 0,7 1 0</inkml:trace>
  <inkml:trace contextRef="#ctx0" brushRef="#br0" timeOffset="50">15852 12525 7975,'18'8'0,"-1"5"0,-2 1 2154,-3-1 1,-6-5 0,7-8-666,1 0 1,-5-2 0,-3-4-1,-4-7-947,-2-3 1,0-5 0,0-2 0,0-2 0,-2 0 0,-2-2-367,-2-4 0,-7 1 1,5-1-1,-1 0 1,1 0-1,2 2 4,-3 2 1,7-5-1,-4 7-1485,4 2 1,4 11 137,4 6 0,-1 6 0,5 6 0,0 6 0,1 5 1,1 2 1166,-1 0 0,5-1 0,-5 1 0</inkml:trace>
  <inkml:trace contextRef="#ctx0" brushRef="#br0" timeOffset="51">16133 12319 7975,'0'12'2519,"0"1"1,-2-9-1777,-4 2 0,1 2 0,-5 1 0,0-1-20,-1 0 1,7 7-1,-2-2 1,4 3 372,2 3 0,2 0 1,4 0-1,4-1 0,3 1-274,-1 0 0,1 0 0,6-1 0,-1-1 1,1-5-757,0-5 0,0-5 1,2-2-67,4 0 0,-11-9 0,5-5 0,-2-9 0,-3-6 0,1-2-63,-3-1 0,-8 7 1,3-4-1,-5 2-100,-2 4 1,0 2 0,-2 3-1,-2-1 1,-5 2 0,-1 3-171,-5 1 0,-1 7 1,-3-5-1,-2 1-348,-4 0 0,4 5 71,-4-1 1,4 4 0,2 2 0,1 0 243,-1 0 1,6 0-1,3 2 1,2 4-316,4 7 0,1 3 0,3 3 0,0 0 0,3 0 0,1 2-1177,2 4 0,9-11 1858,-3 5 0,13-4 0,4 3 0</inkml:trace>
  <inkml:trace contextRef="#ctx0" brushRef="#br0" timeOffset="52">16452 12563 7975,'19'10'1590,"-1"-2"0,1-8-457,0 0 0,-9-2 1,-3-4-1,-5-7-767,-2-3 0,0-3 0,0-2 0,0-2 0,-2-2-60,-5 2 1,5-4-1,-4 2 1,2 4-1,0 5 3,-3 3-321,1 9 1,6-2-108,0 12 1,0 5-1,0 7 1,0 1-1,0 0-46,0 0 1,0-1-1,0 3 1,0 2 129,0 2 450,0 0 0,2-6 1345,4 0 0,-1-3 3339,7-3-4806,-8-5 0,11-10 0,-9-4 0,-2-7-293,-2-3 0,5-5 0,-1-4 0,0 4 0,-6-6 0,0 2 0,0 0 0,0-7 0,0 7 0,0 3 0,2 1 0,4 2 0,-3 0 0,5 0-2251,0 1 1,-4 7 0,9 5-1526,2 4 3776,-7 2 0,9-8 0,-7-3 0</inkml:trace>
  <inkml:trace contextRef="#ctx0" brushRef="#br0" timeOffset="53">17090 12113 7975,'18'-7'1363,"-1"-1"1,-2 0 683,-3-1 1,-6-3 0,5 3-1406,-3-1 1,-4 8 0,-10 2-574,-6 10 0,-3 13 0,0 4 0,3 3 0,-1 1 0,1 0 406,-1 0 1,7 0-1,-4 5 1,1-5 0,5-4 455,2 0 0,2-6 0,0 6 0,0-2 0,0 0 1520,0-2-2451,8-2 0,-3-2 0,7 0 0,1-1 0,-3 1 0,7 0 0,-5-3 0,3-1-9831,-3-2 9584,5-9 1,-23-4 0,4-11 0</inkml:trace>
  <inkml:trace contextRef="#ctx0" brushRef="#br0" timeOffset="54">17258 12206 6596,'-8'19'1336,"4"-9"0,-6-1 0,-1-3 5476,1 0-4967,6 0 0,-5-8-1353,9-4 1,0 2 0,2-8-111,5-3 1,3-2 0,9-1-129,-1-1 0,1 6 0,0 3 0,0 2-43,0 3 1,-9 12 0,-4 7-240,-4 9 0,-2 0 0,-2 6 0,-2-2 0,-4-2-379,-3 2 0,1-6 0,-5 4 1,5-4-1,2-2 237,3 0 0,-3-7 0,2 1 0,2 1 824,1 3 0,3 2 0,3-1 0,1 1 1109,2 0 0,9 0-1763,-3-1-8619,-4-7 6013,9-3 0,-15-10 2606,4-4 0,-3-5 0,-3-7 0</inkml:trace>
  <inkml:trace contextRef="#ctx0" brushRef="#br0" timeOffset="55">17502 12244 8326,'11'-9'4515,"-3"5"-1041,-8-8-2193,0 8 0,0-3-790,0 14 0,6 3 0,3 7 0,1-3 0,3-1 0,-1 1 698,1 3 1,-1 2-1,5 0 1,-5-1-668,-5 1 1,1-7-1,-2 1 1,-2 2-523,-2 1 0,-2 3 0,-2 0 0,-2 0 0,-4-3-1179,-3-3 1,-1 1 0,-7-5 0,0-1 0,1 0-1351,-1-4 1,0-1 0,0-6 2528,1-3 0,-1-4 0,0-9 0</inkml:trace>
  <inkml:trace contextRef="#ctx0" brushRef="#br0" timeOffset="56">17652 12225 10115,'19'0'0,"0"0"1933,0 0 1,-7 0 0,1-2 0,-1-4-902,-1-7 0,-3-3 0,-10-3-909,-4 0 0,-5 7 1,-8 1-1,-1 3 0,-3 4 1,-2 2-55,2 2 0,-4 2 1,2 2-1,2 4 0,2 3-814,2 3 1,0 3 0,3 2 0,3-1-6846,7 1 7590,4-9 0,2 7 0,0-6 0</inkml:trace>
  <inkml:trace contextRef="#ctx0" brushRef="#br0" timeOffset="57">17803 12188 12850,'-9'10'1018,"5"5"0,-6-7 1,1 2-1,3 5-588,-2 1 1,3 3 0,-5 0 0,2 0-130,4 0 1,1-1 0,6 1 0,1 0 0,4-3 0,0-1 0,3-5 580,-1-1 1,-3 3 0,5-3-576,3 1 1,-5-6 0,0 5 0,-1-1-471,-5 4 0,-4 3 1,-6 0-1,-7-3 1,-3 1-1,-3-1 1,0-2-1,0-1 1,0-5-1,1-2 163,-1-2 0,0-8 0,0-3 0</inkml:trace>
  <inkml:trace contextRef="#ctx0" brushRef="#br0" timeOffset="58">17878 12244 8010,'18'-2'443,"1"-5"0,0-5 0,0-5 0,-3-1 0,-3-1 0,-9 2 0,-8 5 0,-9 5 649,-3 5 0,-9 4 0,0 3 0,0 3 1,0 2-1,-3 3 0,1-1 0,0-1 1,4-1-2858,2 1 1,3-5 0,1 6 1764,5 3 0,-5 1 0,6 3 0</inkml:trace>
  <inkml:trace contextRef="#ctx0" brushRef="#br0" timeOffset="59">17915 12488 11900,'13'6'0,"-1"0"0,1 0 0,-1 1 0,-1 1 998,-3 2 1,-2 3 0,-6 6 0,-2-1 0,-4 1 0,-7 0 0,-5 0 0,-5-1-999,-2 1 0,-9 0 0,5 0 0</inkml:trace>
  <inkml:trace contextRef="#ctx0" brushRef="#br0" timeOffset="60">18121 12319 6822,'11'2'4301,"-5"4"1,-12 5-3645,-7 7 1,5 1 0,2 0 0,2 0 0,-1-1 700,-1 1 1,0 0 0,6 0-753,0-1 0,8-5 0,5-3 0,3-1 0,3-5 0,2-2-232,4-2 0,-2-4 0,8-7 0,0-8 0,-1-3 1,-5-6-375,-4-3 0,-3-4 0,-1-3 0,-5 1 0,-5-1 0,-5 1 0,-2 8 0,-2 4-540,-5 4 0,-3 2 0,-9 2 0,1 5 0,-1 6 0,-2 4-485,-4 2 0,4 2 1,-4 4-1,4 8 1,2 9-1,1 9-103,-1 3 1,2-4-1,5 0 1128,6 3 0,-5 10 0,1 4 0</inkml:trace>
  <inkml:trace contextRef="#ctx0" brushRef="#br0" timeOffset="61">18403 12563 8055,'19'-11'0,"-1"5"0,1 4 0,-2 0 0,-3-2 3276,-1-3 1,-9 3 0,2 10-2396,-4 7 0,-10 4 0,-4 1 0,-5 3 0,-4 2 0,-2 2-3525,-2-2 1,-8-4 0,4-5 2643,-1-1 0,-5-1 0,6 7 0</inkml:trace>
  <inkml:trace contextRef="#ctx0" brushRef="#br0" timeOffset="62">18703 12225 14112,'0'19'0,"0"2"0,-2 1 0,-2 6 0,-3-1 1629,3 0 1,2 4 0,2-4 0,0 0 0,0 0 0,0-4-1033,0-2 1,9-11-1,3-3 1,5-5-1,1-4 1,3-2-1,2-5 1,2-3-598,-2-9 0,-2 2 0,-4-8 0,-3 2 0,-1 0 0,-9-6 0,2 4 0,-4 0 0,-2-3 0,0 1 0,-8 6 0,-5-4 0,-3 4-858,-3 5 0,-2-5 0,-2 10 1,-4-1-1,0 1 0,0 7 139,4 4 1,2 2 0,2 0 0,3 2-1,1 4 1,5 9 0,1 6 718,5 3 0,2 10 0,2-5 0</inkml:trace>
  <inkml:trace contextRef="#ctx0" brushRef="#br0" timeOffset="63">19022 12619 9231,'8'-11'4302,"5"5"-3380,-5 4 0,7 4 1,-9 4-1,-2 7 1,-2 4-747,-2 1 0,-6 1 0,-2-2 1,-3-3-1,-3-3 0,-3-1 1,-2-2-2369,0 1 2192,1-3 0,-1-14 0,0-3 0</inkml:trace>
  <inkml:trace contextRef="#ctx0" brushRef="#br0" timeOffset="64">19022 12656 7084,'-11'9'929,"5"3"1,4-1 0,2 1 956,0 3 1,2-7 0,4-2 0,7-4 0,4-4-251,1-4 0,3-7 1,0-12-1,2-8 1,-2-6-1401,2-5 0,-2-8 1,-7 2-1,-3-4 1,-3-1-237,-4 5 0,-2-2 0,-2 6 0,-2 1 0,-4 1 0,-7 6 0,-3 5 0,-9 4 0,-2-2 0,-1 8 0,1 8 0,-4 1 0,4 7 0,0 1 0,0 0-216,4 0 1,-4-1 0,2 7 0,4 2 0,4 3-9616,5 1 9527,-1 0 0,-5 2 0,-1 3 0</inkml:trace>
  <inkml:trace contextRef="#ctx0" brushRef="#br0" timeOffset="65">19378 12169 11060,'19'0'2457,"-2"-9"1,-3-1-1,-3-2 1,-3-1-540,-4-2 1,-2 9-1,-2 6-3391,0 11 1,0 5 0,-2 3-1,-2 0 1473,-2 0 0,-9-1 0,5 1 0</inkml:trace>
  <inkml:trace contextRef="#ctx0" brushRef="#br0" timeOffset="66">19397 12319 8276,'6'19'0,"3"-1"0,-1 1 0,2 0 8948,1 0-7169,-7-1 0,4 3 0,-8 2 0,0 2 0,0-2-1602,0-2 1,-10-2 0,-7-3 0,-8-3 0,-2-7-178,0-4 0,-6-2 0,3 0 0</inkml:trace>
  <inkml:trace contextRef="#ctx0" brushRef="#br0" timeOffset="67">3264 12975 10795,'0'19'0,"0"0"0,0-1 0,-2-1 1509,-4-5 0,2-3 1,-7-11-1,3-5 0,4-7 1,2-7-853,2-4 1,-7-2-1,-1 2 1,0-4-1,-1 0 1,3 4-1,0 4 1,0 2-757,1 0 0,-3 1 277,2-1 0,0 10 0,8 9-185,4 11 0,-2 1 0,6 5 0,1 4 107,-1 0 1,-6 6-1,5-2 1,-3 0-1,0 0 1,-1 0 34,-3-2 1,4-2 0,0-3 555,-2 1 0,5-7 169,-3 1-860,0-9 0,-6 5 0,0-9 0,-2 0 0,-2-3 0,-2-3 0,-1 2 0,7-9 0,0-1 0,0-3 0,0-1 0,0-1 0,0 0 0,0 0 0,0 0 0,0 1 0,0-1 0,2 0 0,5 1 0,-3-1 0,8 2 0,3 3 0,2 1 0,1 9 0,1-4 0,0 1 0,0 1 0,-1 2 0,1 0 0,0-1 0,0-1 0,2 2 0,4 2 0,-5 2 0,7 0 0,-10 2 0,-2 4 0,-3 7 0,-1 4 0,1 1 0,-3 1 0,-3 0 0,0 0 0,0-1 0,-6 1 0,0 0 0,0-1-906,0 1 1,-2-6 0,-4-3-1662,-7-2 1,3-1 0,-2-9 2566,-3-5 0,-2-11 0,-2-11 0</inkml:trace>
  <inkml:trace contextRef="#ctx0" brushRef="#br0" timeOffset="68">4502 12731 7807,'0'-12'481,"2"1"0,5 3 1312,5 4 1,-2 2-1,3 2 3747,2 0-2956,-7 0 0,2 0-677,-3 0 0,-7 0-1907,0 0 0,-2 0 0,-11 2 0,-2 2 0,-1 2 0,-3 1 0,0-7 0,0 0 0,1 0 0,-1 0 0,-2 0 0,-2 0 0,-2 0 0,0 0 0,-2 0 0,4 6 0,-6 0 0,0-2 0,2-2 0,0-2 0,-1 6 0,6 1 0,-3-3 0,2-2 0,2-2 0,4 2 0,2 2 0,3 2-661,8 1 0,-2-7-545,12 0 0,-2 0 1,8 0-2405,3 0 0,-4 0 1529,1 0 2081,-8 0 0,13-9 0,-7-1 0</inkml:trace>
  <inkml:trace contextRef="#ctx0" brushRef="#br0" timeOffset="69">4465 12863 7809,'18'0'0,"1"0"0,-2 2 3276,-5 4 1,3-2 0,-7 6 3533,3-1-5776,-7-3 1,-4-6 0,-13 0-812,-3 0 1,-3 0-1,0 0 1,0 0 0,1 0-224,-1 0 0,0 2 0,-2 2 0,-2 3 0,-2-1 0,2 2 0,-6-6 0,8 6 0,-6-5 0,2 1 0,0 2 0,0 0 0,7-6 0,-1 0 0,2 2 0,5 5 0,-5-5 0,7 6 0,-1 0-7158,3-6 7158,24-2 0,5-18 0,17-11 0</inkml:trace>
  <inkml:trace contextRef="#ctx0" brushRef="#br1" timeOffset="70">1032 13069 8396,'0'-19'6788,"0"0"1542,0 1-5752,0-1 1,0 10-2579,0 9 0,0 9 0,0 10 0,0-1 0,0 1 0,0 0 0,0 0 0,0-1 0,0 1 0,0 0 0,0 0 0,0-1 0,2 1-4018,4 0-4486,-4 0 8504,7-9 0,-1-10 0,2-10 0</inkml:trace>
  <inkml:trace contextRef="#ctx0" brushRef="#br1" timeOffset="71">1069 12806 8266,'0'-12'209,"0"-1"0,2-1 1130,5-3 1,-5 4-1,4 1 4760,-4-3-10444,-2 7 1925,0 0 0,0 10-1094,0 4 3514,0 5 0,8 7 0,3 1 0</inkml:trace>
  <inkml:trace contextRef="#ctx0" brushRef="#br1" timeOffset="72">1257 12956 8266,'10'29'1275,"-3"-4"0,1-4 6277,-2-2-6627,0-9 0,-6-3 0,-2-14 0,-2-7 0,-2-7-145,2-4 0,2 0 1,2 6-1,0 0 1,0 1 995,0-1-1776,0 0 0,0 7 0,0-1 0,0 9 0,0-2 0,0 12-723,0 7 0,2 3 1,2 3-1,2 0 1,-2-1-658,-2 1 1284,-2 0 0,0-7 0,0 1 0,0 2 312,0 1 1,2-3 0,3-1 2146,1 3 1,0-5-2364,-6 3 0,0-11 0,0-2 0,0 0 0,0-11 0,0 5 0,0-4 0,0-9 0,0 0 0,0 1 0,0-1 0,0 0 0,0 0 0,0 0 0,0 1 0,2-1 0,4 0 0,-3 1 0,3-1 0,2 0 0,0 2 0,3 3 0,4 1 0,1 9 0,3-2 0,0 4 0,-1 2 0,-1 2 0,-2 4 0,-5 7 0,1 3 0,-1 3 0,-4 6 0,5 0 0,-3-2 0,-4-2 0,-2 4 0,0 0 0,3-2-2113,1-2 0,0-3-7718,-6 1 9583,0-9 0,8-10 0,3-10 1</inkml:trace>
  <inkml:trace contextRef="#ctx0" brushRef="#br1" timeOffset="73">2101 13106 7884,'10'19'2327,"-1"-11"0,-9-8 0,0-10 1,0-7-982,0-1 1,-2-3 0,-2-4 0,-5-7-681,-1-3 1,6-3 0,-5 1 0,3 0-1,-2-3-300,-3-4 1,1 7-1,-5-3 1,5 9 0,1 2-647,5 0 0,-4 6 1,2-2-1,2 4-1090,1 2 1,-3 0-1031,0 1 0,0 5-964,6 1 1,0 3 3363,0 3 0,0 8 0,0 17 0</inkml:trace>
  <inkml:trace contextRef="#ctx0" brushRef="#br1" timeOffset="74">2139 12713 7975,'18'0'15,"1"0"0,0 0 1988,0 0 1,-3-3 0,-1-3 453,-3-6 1,-7 1-1,1-1 1,-4-3-1252,-2-1 0,-2-3 0,-4 2 1,-7 3-1207,-4 1 0,-1 9 0,-3-4 0,-2 8 0,-4 0 0,-2 0 0,4 6 0,-5 0 0,3 0 0,2 1-90,-2-1 0,6 6 0,-4-5 1,4-3-1,5 0-7829,3 2 7919,-3-4 0,5 7 0,-8-9 0</inkml:trace>
  <inkml:trace contextRef="#ctx0" brushRef="#br1" timeOffset="75">3921 13650 7569,'0'-19'1560,"0"0"0,0 1 0,0-1 0,-2 2 1516,-5 5 1,5 6-2218,-4 12 0,4 4 1,2 9-1,0 2 0,0 2-418,0 2 0,0 2 1,0-2-1,0 6 1,0 5-17,0 1 1,6-2 0,0-1 0,1-3-516,1 2 0,-6 3 1,6 1-1,-1 1 1,-1-1-1,-2 1-116,-2-1 1,4-6-1,3 1 1,-1-1-1,0-2 0,-3-4 1,-3-4 0,-2 0 0,0 2 176,0 2 1,0 0-1,0-7 1,0 1 969,0 0-516,0-9 1,0-3 0,-2-11-269,-5-3 0,5-7 0,-6-1 0,2-6 1,-1-6-158,3-2 0,-4 2 0,2-6 0,-1-3 0,1 3 0,-2-3 0,-3 1 0,7-5 0,-2 1 0,4-3 0,2 3 0,0-3 0,0 0 0,0 5 0,0 1 0,0 3 0,0 2 0,8 0 0,-4-5 0,9 3 0,2 4 0,1 1 0,3 6 0,8 1 0,2 2 0,3 2 0,-1 5 0,2 6 0,3 4 0,-1 2 0,-2 2 0,-3 4 0,-5 6 0,-9 5 0,1 2 0,-11 2 0,-2 1 0,-2 6 0,-2 1 0,-8-4 0,-7 4 0,-5 0 0,-7-2 0,-3 0 0,1 0 0,-4-6 0,2 0 0,-3-4 0,-1-3-1931,-3-3 0,3-3 1,4-8-1,6 0 1,4 0-1072,2 0 0,6-2 0,3-4 3002,2-7 0,10 5 0,8 0 0</inkml:trace>
  <inkml:trace contextRef="#ctx0" brushRef="#br1" timeOffset="76">4333 13875 7741,'2'17'420,"5"-5"0,-3-3 991,8-9 0,-7-3 0,1-3 0,-4-6 0,-2-7-277,0-6 0,0 2 1,0-6-1,-2 0 1,-2 2-730,-3-1 0,-1-3 0,4 6 1,-2 2-1,-1 5-83,-1 5 0,6 1-474,-4 12 1,6 0-1,4 16 1,2 5-1,0 2-270,3 4 1,-7-4-1,6 8 1,-2 1 0,1-1-1,-3-2 366,-2-2 0,0-2 0,2-6 0,2 0 813,-1-1 0,-1 1 1942,2 0 1,-2-9-2378,9-4 1,-9-6 0,2-6 0,-4-6-323,-2-5 0,0-2 0,0 1 0,0-1 0,0 0 0,0 0 0,0 1 0,0-3 0,0-2 0,0-2 0,0 0 0,0 6 0,0 0-2369,0 1 1,2 5-5,5 0 0,-3 9 2373,8-2 0,1 4 0,5 2 0</inkml:trace>
  <inkml:trace contextRef="#ctx0" brushRef="#br1" timeOffset="77">4727 13631 11844,'0'-19'1892,"0"11"1,0 8 0,0 11 0,0 5 0,0 5-767,0 4 0,0-2 0,0 6 0,0 0 0,0-2-1315,0 1 1,0-3 0,2-7-1,3 1 1,3 0 0,2-3-6889,5-3 7077,-7-5 0,17 1 0,-4 1 0</inkml:trace>
  <inkml:trace contextRef="#ctx0" brushRef="#br1" timeOffset="78">4896 13856 7826,'0'13'2502,"0"-1"-776,0-8 1,0 3 0,0-14 0,0-5-1437,0-5 0,0-10 1,-2-4-1,-2-2 1,-2-1-393,1 3 0,-3 8 0,0-2 1,-1 4-1,1 2-671,4 1 1,2 5 500,2 1 0,2 8 0,2-1 0,4 10 67,3 7 0,-5 5 0,5 1 0,-1 1 0,-2 0 65,1 0 1,-3 6-1,-6 0 1,0-2 0,0-3-135,0-1 626,0 0 0,0 0 0,2 0 0,2-1 722,2 1 1,1-6-1,-7-1 1678,0 3-2043,0-7 1,0-2 0,0-12-180,0-7 1,0-3-1,0-3-473,0 0 0,0 1 0,0-1 0,2 0-284,4 0 0,-4 0 0,4 1 0,-1-1 0,-1 0 183,2 1 1,6-1 0,-3 2 0,1 3 0,5 3 1179,1 3-791,3-7 1,-6 13 0,-1-4 0,3 4 178,2 2 1,1 6-1,1 2 1,-2 5 0,-3 6-525,-1 4 0,-7 10 0,4-2 0,-1 5 0,-5 1 0,-2 1 0,-2-3-2373,0-4 1,0 3-1,0-9 2373,0-3 0,-8-1 0,-3-2 0</inkml:trace>
  <inkml:trace contextRef="#ctx0" brushRef="#br1" timeOffset="79">5515 13894 7836,'2'12'1615,"2"1"1259,3 1 0,-1-7 0,-6-7 2968,0-11-5559,0-5 1,0-9-1,0-3 1,0-3-1,0-6 1,0-7 0,-2-2-243,-4 0 1,4 2-1,-7 7 1,3 0-205,0-1 0,-1 3 0,7 3 1,0 7-1,0 5-2020,0 1 1,0 6-372,0 1 1,3 8 1425,3-3 1,-4 7 0,4 7-1,-4 5 1,-2 7 1127,0 6 0,0 4 0,0 9 0</inkml:trace>
  <inkml:trace contextRef="#ctx0" brushRef="#br1" timeOffset="80">5609 13631 8713,'17'2'0,"-3"2"1816,-1 3 1,-1-1 0,7-6 7198,0 0-6012,-9 0-2462,-1-8 0,-18 3 1,-5-5-1,-7 0-487,-4-1 0,-6 7 0,3-2 0,-1 4 0,-4 2 1,0 2-55,1 4 0,-3-2 0,4 9 0,-3-1 0,3 1-525,6-1 1,4-8-1,2 5 1,1-3-2803,-1 0 1,8-2 3326,5-10 0,4-4 0,2-9 0</inkml:trace>
  <inkml:trace contextRef="#ctx0" brushRef="#br1" timeOffset="81">5853 13950 13798,'2'17'1404,"4"-5"0,-4-6 0,5-14 1,-5-9-1,-4-8 0,-3-6 1,-3-6-775,-2-5 0,3-8 1,-5 4-1,-1 0 0,1-2 1,-1 5-1,1 1 1,-1 9-951,1 4 1,8 4 0,-3 6 0,5 0-673,2 0 0,2 9 1,3 6-1,3 8 0,2 8-148,5 5 0,-5 2 0,1 2 0,-1 2 0,-1 4-2,-1 2 1,4-4 0,-3 4 0,-1-2 1141,0-4 0,15 6 0,-2 0 0</inkml:trace>
  <inkml:trace contextRef="#ctx0" brushRef="#br1" timeOffset="82">5965 13875 7855,'0'19'3432,"3"-3"-1439,3-3 0,-2-7 0,6-12-536,-1-7 0,-3-3 0,-6-3 0,0 0-524,0 1 1,0-1 0,0 0 0,0 0-13,0 0 0,0 1-921,0-1 0,0 6 0,0 1 0,-2 0 0,-2-7-2770,-3 0 2155,1 9 1,6 12 0,0 16 0,0 10 0,0 3 489,0 0 1,6 0-1,1 5 1,-3-3-1,-2-4 80,-2-2 0,0-8 0,0-6 0,0 1 1653,0 3 1288,0-7-960,8-1-1868,-6-9 0,7-3 0,-11-1-68,-5-2 0,5-9 0,-4 3 0,4-5 0,2-1 0,0-3 0,0-2 0,0-2 0,0 2 0,6 2 0,3 2 0,-1 0 0,2 1 0,1-1 0,1 0 0,5 1 0,-3 1 0,-1 2 0,2 3 0,1 5 0,3-3 0,0 2 0,0 4 0,-1 1 0,1-5 0,0 6 0,0-2 0,-1 6 0,1 4 0,-6 9 0,-3-3 0,-2 5 0,-1 4 0,1 4 0,-6-2 0,4 8 0,-4 0 0,-2 1-181,0-1 0,0-2 1,0 2-1,0-6-3050,0-4 1249,0-11 0,-2-3 0,-2-14 0,-2-5 1982,2-5 0,-7-10 0,1-2 0</inkml:trace>
  <inkml:trace contextRef="#ctx0" brushRef="#br1" timeOffset="83">6810 13200 10698,'12'-17'1966,"1"5"0,-11 4 0,-2 10 0,-11 4 0,-3 6-1482,1 5 1,-3 2-1,3 2 1,-4 2-1,-1 4 1,1 0-1,2 2 1,5-2 145,2 0 0,-5 6 0,7-3 1,2 1-195,2 0 1,2 0-1,0 7 1,0-1-437,0 1 0,2-7 0,2 0 0,4 1 0,0-1 0,1 0 0,5-8 0,-3 2 0,1-4 0,1-5 0,1-3 0,3 2 0,2-9 0,-2 0 0,-5 2 0,-4-6 0,-8 15 0,0-6 0</inkml:trace>
  <inkml:trace contextRef="#ctx0" brushRef="#br1" timeOffset="84">7260 13481 8842,'8'-12'4470,"5"-1"0,3 9-3349,3-2 1,-8 6 0,-7 6 0,-8 7-55,-9 3 0,-4 1 0,-1-2 0,-1-3 0,0 5 0,0 1-1315,1 1 0,-1 4 1,0-10-1,0 3 1,1 3-2042,-1 0 1805,8 0 1,-5-1-1,5 1 1,1 0-2869,4 0 1,-3-1 3351,3 1 0,-9 0 0,5 0 0</inkml:trace>
  <inkml:trace contextRef="#ctx0" brushRef="#br1" timeOffset="85">7260 13856 7953,'19'11'4915,"-9"-3"0,-2-10-2500,-8-4 0,-2 2 1,-4-9-1,-7-2-2170,-3-1 0,-3-3 1,0-2-1,-2 0 1,-1 1-246,-3 3 0,-3 0 0,5-4 0,-4 1 0,0 3 0,0 0 0,2 0 0,6-1 0,1-1 0,-1 0 0,0 3 0,2 1 0,3 5 0,3-1 0,3 1 0,0 6 0,4-5 0,-3 1 0,1 6 0,14-4 0,5 12-490,4 6 490,1-3 0,1 7 0,0-5 0</inkml:trace>
  <inkml:trace contextRef="#ctx0" brushRef="#br1" timeOffset="86">7485 13931 7898,'0'19'1302,"0"0"1,0 0-1,2-3 664,4-3 0,-2 1 0,9-7 0,2-7 0,1-9-1087,3-10 1,0-6-1,-1 0 1,1-4-1,0-2 1,0 0-1,-3-3 1,-1-1-880,-2-2 0,-9 5 0,2 1 0,-4 0 0,-2 2 0,-2-5 0,-4 7 0,-7 0 0,-3 0 0,-3-6 0,0 4 0,0-1 0,0 5 0,1 5 0,5 1 0,1 2 0,-3 3 0,-2 1 0,5 9-1786,-1-2 0,9 6 0,0 6 1,6 6 1785,4 5 0,9 10 0,-5 2 0</inkml:trace>
  <inkml:trace contextRef="#ctx0" brushRef="#br1" timeOffset="87">7973 13519 15990,'0'-13'9830,"0"1"-6979,0-3-2905,0 7 0,0 2-3102,0 12 0,2-2 0,2 9 3156,2 1 0,9 3 0,-5 2 0</inkml:trace>
  <inkml:trace contextRef="#ctx0" brushRef="#br1" timeOffset="88">8048 13725 7953,'0'27'1352,"0"-6"1,0 4-1,0-2 614,0 2 0,-7-4 0,-1 4 0,-2-4 0,-3-3-1205,3 1 0,-7-6 1,5-3-1,-5 0 1,-2-1-3474,0-1 1,1-2 2711,-1-6 0,-8 0 0,-2 0 0</inkml:trace>
  <inkml:trace contextRef="#ctx0" brushRef="#br1" timeOffset="89">3189 16519 7713,'0'-19'3404,"-2"7"0,-2-1-729,-2-2 1,-3 7-1855,3 2 0,4 12 1,-4 9-1,4 6-344,2 4 0,0 8 0,0-2 0,0 4 0,0 5-188,0 4 0,6-2 0,0 5 1,-2 1-1,0-2-380,3 0 1,-5 4-1,4-8 1,-2-5-1,0-3-652,3-1 1,-1-4 0,-6 0 0,0-2-1,2-4 404,4-2 0,-4-2 1,5 0 1231,-5-1 0,-2 1 434,0 0 0,0-11-926,0-8 1,0-8-1,0-11 1,-2 0 0,-3-2-319,-1-4 0,-2 3 0,4-10 0,-3-1 1,1-2-84,-2-3 0,6-2 0,-5-1 0,5-5 0,2 0 0,0 0 0,0 0 0,0 5 0,0-3 0,0 2 0,0 3 0,0 8 0,2-1 0,5 1 0,5 2 0,5-4 0,2 10 0,-1 4 0,3 4 0,4 3 0,6 1 0,5-3 0,1 8 0,1 1 0,-1 3 0,-1 9 0,-5 3 0,-6 5 0,-4 5 0,-8 5 0,-3 0 0,-2 5 0,-6 1 0,-6 0 0,-8-2 0,-11 5 0,-2-5 0,0-2 0,-2-4 0,4-2 0,-9-3 0,1-1 0,0-2-1832,0-3 1,8-8 0,-2 2 0,4-3 0,2-3-6339,0 0 8170,9-9 0,-7-1 0,7-9 0</inkml:trace>
  <inkml:trace contextRef="#ctx0" brushRef="#br1" timeOffset="90">3639 16781 7751,'13'0'2447,"-1"0"17,3 0 0,-7-2 1,1-4-1570,-1-7 1,-6-3 0,4-3 0,-4-2 0,-4-2-369,-4-2 1,-2-6-1,-7 6 1,5 2 0,-1 2-120,1 3 0,6-1 0,-5 2-636,1 5 1,8 5 127,0 14 1,0 9 0,6 9 0,-2 0-318,3 2 0,-3 0 1,6 7-1,-1-5 0,-3 0 618,2 0 0,-6-6 0,4 2 0,-3-4 0,-3-2 583,0-1 1,6-5 727,0 0 1,2-9-1488,-1 2 0,-3-4 1,6-4-26,-1-4 0,-1 2 0,-4-11 0,2-4 0,-1-4 0,-3 0 0,4-6 0,0 0 0,-2-2 0,-2 2 0,-2 2 0,0-7 0,0 13 0,0-4 0,0 5 0,2 9 0,3 3-787,1-1 0,2 7 0,-4-2 787,3 8 0,16 15 0,-3 10 0</inkml:trace>
  <inkml:trace contextRef="#ctx0" brushRef="#br1" timeOffset="91">4108 16538 7813,'0'-13'3276,"0"1"1,0 9 0,0 3-799,0 11 1,0 6 0,0 1-2020,0 1 0,-6 0 0,0 0 0,2-1 0,2 1-186,2 0 1,0 0-1,-3-1 1,-1 1-524,-2 0 1,0 0-1,6-1 1,0 1-5042,0 0 3876,0-9 0,8-1 0,5-12 1415,3-3 0,3-13 0,0-10 0</inkml:trace>
  <inkml:trace contextRef="#ctx0" brushRef="#br1" timeOffset="92">4296 16819 9632,'10'-9'6735,"-3"-3"-5839,-5-5 1,-2-8-1,0-2 1,-2 0 0,-5-2-769,-5 0 1,1 4-1,1-4 1,0 2-1,1 4-1093,1 2 1,-5 2-1,7 0 398,2 1 1,4 7-1,4 7 1,4 8-1,3 9 312,3 3 0,-3 9 0,1 2 0,1 0 1,-1 3 111,1-1 1,-9-6-1,2 2 1,-4-4 0,-2-3 289,0 1 0,0-6 0,0-1 1610,0 3 0,0 1 2855,0 3-3557,0-9 1,0-10-1,0-12 1,0-5-153,0-1 0,0 5-804,0 1 0,0 5 0,0-5-99,0-3 0,0 5 0,0-3 0,0-1 0,0-3 0,0-2 0,2 3 0,5 3 0,-5-4 0,6 5 0,0-5-468,5-1 1,-3 1 702,3 4 0,-1 5 0,7 8-159,0 0 1,0 2 0,-1 4-77,1 7 0,-6 10 0,-3 2 0,1 0 0,-3 0 0,0 0 0,5 6 0,-5-4 0,0 0 0,3 0-78,-1-4 1,-3-4-1,3-4 78,-2-3 0,7-8 0,-5 5 0</inkml:trace>
  <inkml:trace contextRef="#ctx0" brushRef="#br1" timeOffset="93">4802 16800 21672,'0'-19'677,"-2"-2"0,-2-4 0,-4-4-624,-3 0 0,5-6 0,-6 3 0,-1-3 0,1-5 0,-1-1-126,-2-3 0,5 2 0,0 11 0,-1 4 0,3 2 0,0 0-134,3 2 0,3 2 0,2 3-1079,0-1 1,2 2-1,5 5-422,5 5 0,-1 5 0,-1 6 658,-2 9 0,1 4 0,-5 12 0,4-6 0,0 0 1050,1-3 0,5 1 0,-3-2 0</inkml:trace>
  <inkml:trace contextRef="#ctx0" brushRef="#br1" timeOffset="94">4859 16481 10585,'18'13'4220,"1"-1"0,-6-5 3832,-1 5-7734,1-8 1,-3 2 0,-6-10 0,-8-4 0,-8 0-319,-5-1 0,-8 1 0,-2 4 0,-2-2 0,-5-1 0,-1 1 0,-3 0 0,1 0 0,-1 3 0,1-1 0,1-2 0,5 2 0,4 2 0,8 2 0,0 0-1288,1 0 0,9 0 1288,9 0 0,17 0 0,12 0 0</inkml:trace>
  <inkml:trace contextRef="#ctx0" brushRef="#br1" timeOffset="95">5178 16781 11370,'10'9'1454,"-2"-9"1,-8 0 0,-2-13 0,-2-8 0,-2-6 0,0-2-792,-3-4 0,5 4 1,-8-3-1,-1-1 1,1 0-1,1-1 1,1 5-1,1 2-830,1 4 0,2 2-1144,6 3 1,2 7-418,4 5 1,-2 4 0,7 4 0,-1 2 0,-2 4-797,1 3 1,5 1 2523,-1 7 0,4 8 0,1 2 0</inkml:trace>
  <inkml:trace contextRef="#ctx0" brushRef="#br1" timeOffset="96">5421 16763 9651,'0'8'9830,"0"-8"-8783,0-11 1,0-11 0,-2-3 0,-2 0 0,-4 0 0,-1-3-935,1-1 0,-4 6 0,3-2 0,1 5-952,0 1 1,1 6 589,7 1 0,0 16 1,2 2-1,3 9 1,3 4 52,2-1 1,-3 7 0,3 0-1,-2-2 1,-3-2 37,-3-2 1,4 0 0,0-1 0,-2 1 423,-2 0 1309,-2-9 1,3 5 1984,3-9-3560,-4 0 0,6-8 0,-8-4 0,0-7 0,0 5 0,0-9 0,0 5 0,0-5 0,0-1 0,0-1 0,0-2 0,0-4 0,2 4 0,5-4 0,3 4 0,2 3 0,1-1 0,-1 0 0,7 2 0,0 5 0,0 4 0,-1-1 0,1 7 0,0-6 0,0 8 0,0 2 0,-1 4 0,1 0 0,0 11 0,0 4 0,-3 0 0,-1 2 0,-3 2 0,-7 2 0,1 6 0,-4-4-284,-2-2 1,0 5 0,0-7 0,0-3 0,0-1-6892,0-2 6346,0-9 0,-2-1 829,-4-9 0,-5 0 0,-8 0 0</inkml:trace>
  <inkml:trace contextRef="#ctx0" brushRef="#br1" timeOffset="97">6397 16050 9434,'6'-19'3276,"0"1"1,7 5 0,-7 1-1710,-2-3 1,-4 7 0,-6 3 0,-6 10 0,-3 7 0,0 7-1568,3 6 0,-1 2 0,-7 8 0,-3 1 0,-2 3 0,0 9 0,6-2 0,2 0 0,5 0 0,-5 4 0,7-4 0,-1-1 0,5 1 0,4-2 0,2 2 0,0-7 0,0 7 0,0-2 0,0 0 0,2 6 0,2-6 0,4-5 0,1-3 0,-1-5 0,7-8 0,-11 4 0,8-8 0,3-1 0,-5-7 0,1-3-6949,-3 0 6949,-2-6 0,-6 7 0</inkml:trace>
  <inkml:trace contextRef="#ctx0" brushRef="#br1" timeOffset="98">6791 16594 7834,'0'-13'1361,"0"1"0,0-3 0,0-1 0,-2-1-109,-4 4 1,-5 5 0,-8 8 0,1 0-1,-3 2 1,-2 2 0,-2 7-1239,2 5 0,2-1 0,2 10 0,0-2 0,3 0-121,3 2 0,-1 2 1,7-4-1,3 2 1,2-2-1,2-2 761,0-3 1,2 1 0,5 0 0,5 0 0,5-3-86,1-3 0,8-5 1,-1-8-1,0 0 0,0-2-408,0-4 0,0-5 1,-9-10-1,-1-4-217,-3-6 1,-7-2 0,1 0 0,-4 3-1,-2 1-1792,0 0 1653,0 6 1,0-10-1,0 6 1,2 0-1,2-3 165,2 1 1,1 6 0,-7-4-1,0 2 1,0-2 159,0-2 0,0 4 0,0-4 1,0 2-1,0 4 43,0 2 144,0 2 1,0 1 731,0-1 0,0 6-1020,0 1 0,0 16 0,0 2 1,0 9-30,0 3 0,0 8 0,0 1 0,0 2 0,0 6 0,0 7 0,0 6 0,2 8 0,2 0 0,4 1 0,3-1 0,-5-6 0,4-2 0,1-5 0,-1-5-1231,5-5 0,1-10 0,1 2 0,0-4 1231,2-2 0,-5-9 0,13-1 0</inkml:trace>
  <inkml:trace contextRef="#ctx0" brushRef="#br1" timeOffset="99">7091 16875 7877,'8'10'6327,"-6"-3"-4863,5-14 0,-5 1 1,-2-10-1,0-5 1,0-2-1,-2-2-1255,-5 0 1,5-9 0,-6 3 0,2-2-1,-3 0-248,-1 1 0,6 3 0,-2-2 0,1 6 0,1 4 593,-2 2 1,2 3-391,10 3 1,-2 5 0,7 10 0,-1 4-214,0 7 0,-5 5 1,3 5-1,-2 4 1,0 0-218,-1 1 0,-3 3 0,-2-4 0,0 0 1,0 0-1,0-2 479,0 2 1,0-6 0,0 4 0,0-4 1559,0-3 0,0 1-1276,0 0-497,0-9 0,0-3 0,0-14 0,0-7 0,2-7 0,4-4 0,-4-2 0,7 4 0,-3-4 0,2 0 0,3 0 0,-5-4 0,6 6 0,1 2 0,-1 0 0,1 2 0,1 2 0,-3-4 0,1 13 0,1-3-2146,-3 1 2146,-1 8 0,-1 4 0,2 10 0</inkml:trace>
  <inkml:trace contextRef="#ctx0" brushRef="#br1" timeOffset="100">7748 16556 7842,'0'-18'1524,"0"-1"1,-3 2 0,-1 3 0,-4 3 3947,-2 3-5235,-3 2 0,-12 6 1,0 0-1,0 0 0,0 2 1,0 4-83,2 6 0,2 5 1,2 2-1,1 2 1,1 2-1,2 2 276,3-3 1,8-1 0,-2 0 0,3 2-1,3 2 150,0-2 1,0-2 0,3-2 0,5-1 0,9 1-359,5 0 0,12-9 0,-3-4 0,2-3 0,1-3-272,-3 0 1,-8-3 0,2-3 0,-4-6-1,-5-5 1,-1-4-512,-2-4 1,-9 4 0,2-6 0,-4 2 23,-2 0 0,6-2 0,1 4 0,-3-2 306,-2 2 0,-2 3 1,0 1-47,0 0 0,-2 9 976,-4 3 0,3 7 1,-3 7-1,4 7-386,2 9 0,2 0 0,2 8 0,5 3 0,-1 1-469,0 3 1,5-7 0,-5-2-1,1-2-298,-1-4 1,6-4-1,-1-7 1,4-6 651,1-3 0,-5-3 0,-1 0 417,3 0 0,-7-3-553,-1-3 0,1 2 0,-2-8 0,-2-3-522,-2-2 1,-2-8 0,0-2 0,0-2 189,0-4 1,0 6 0,0 2-1,0 4 1,0 2-1890,0 0 2287,0 9-131,0 2 1,3 22-1,1 5 93,2 2 1,0 2 0,-6 0-1,2 2-41,5-3 0,-5 1 0,6 0 0,-2 2 0,3-2 323,1-2 1,-4-4-1,7-3 1,1-3 665,3-3 1,2-2 0,0-6-393,-1 0 0,-1-8 0,-5-5 0,-5-3-647,-5-3 0,4 0 0,0 1 0,-2-1 0,-1-2-56,-3-4 0,0 2 0,0-6 0,0 2 0,0 2-842,0-2 1,-3 8-1,-1-2 1,-2 7-433,2-1 1542,-7 7 0,9 1-73,-4 14 1,4 3 0,2 9 0,0 0 0,0-1-510,0 1 1,0-6 0,0-1-444,0 3 0,2-7 0,2 0 1239,3 1 1,1-7 0,-2 6 7,7 0 0,3-6 1,3 5 393,0-5 0,-7-2 0,1 0 0,1 0 536,3 0-2786,-6 0 0,-3-2 1042,-8-5 0,-2-3 380,-4-9 0,3-8 0,-5-2 0</inkml:trace>
  <inkml:trace contextRef="#ctx0" brushRef="#br1" timeOffset="101">8667 16669 26553,'-11'-17'302,"-3"3"1,8-18-1,-1-3 1,-1-5-1,-3-3 1,-1-1 0,2 0-1552,1 0 1,-3 0 0,5 9 0,3 4-1,2 6 1,2 4-902,0 2 0,2 9 0,5 4 2150,5 4 0,5 2 0,1 0 0</inkml:trace>
  <inkml:trace contextRef="#ctx0" brushRef="#br1" timeOffset="102">8761 16181 8998,'18'0'2799,"1"-2"0,0-2 6119,0-2-5279,-1 0-3386,-7 6 0,-11 0 0,-13 0 0,-3-3 0,-3-1 0,-2-2-253,-4 2 0,2 2 0,-8 2 0,0 0 0,-1-2 0,1-5 0,0 5 0,-7-4 0,1 2 0,-1-2 0,3 4 0,1-5 0,5 5 0,2 2 0,4 0 0,-4 2 0,2 2 0,2 5 0,2 1 0,9-3-1239,-1 5 0,11-8 1,2 0 1238,11-8 0,5-6 0,3-9 0</inkml:trace>
  <inkml:trace contextRef="#ctx0" brushRef="#br1" timeOffset="103">8929 16744 10391,'0'8'3276,"-2"-10"1,-2-15 0,-2-10-2710,2-2 0,0-13 0,-1 5 0,-1-3 0,0 3 0,0 4 0,-1 3-1413,3 3 686,2 2 0,4 23 0,2 11 0,5 11 0,-1 12-195,0 3 1,5-4 0,-7-2-1,-2 1 1,-2-3 61,-2 0 0,0-2 1,0-6-1,0-1 352,0 1 0,0-6 5248,0-1-4578,0-8 0,0-4 0,0-12 0,0-5 0,2-4-729,5-4 0,-5 4 0,4-4 0,-4 5 0,-2-1 0,0-4 0,6 4 0,1-4 0,-1 4 0,2 2-1476,5 1 0,-3-1 0,3 0 1,1 2-1,3 3-999,2 1 2475,-1 1 0,10 1 0,1 3 0</inkml:trace>
  <inkml:trace contextRef="#ctx0" brushRef="#br1" timeOffset="104">9192 16481 7373,'8'19'1622,"5"0"0,4-7 1,1-1-1,1-1 0,0-2 1,0 3-11,-1-1 0,3-6 1,2 3-1,2-5 0,-2-2-1269,-2 0 1,-2 0-1,-3-2 1,-1-5-218,-3-5 0,-7-5 1,1-1-1,-4-1 1,-2 0-292,0 0 1,-6 7 0,-3-1-1,-1 1 1,-5-1 62,-1 1 0,3 8 0,1-3 0,-3 5 262,-2 2 1,-1 0-1,-1 2 1,0 5-1,0 7 1,3 7 253,3 4 0,-1 0 0,5-6 0,1 0-393,0-1 1,1 7-1,7 0 1,2-2 0,3-2-22,1-2 0,8 0 0,1-3 0,6-1 0,6-5-444,2-1 1,-6-3 0,4-6 0,-2 0-934,0 0 1122,0 0 0,-6-9 255,0-3 0,-1-13 0,1-4 0</inkml:trace>
  <inkml:trace contextRef="#ctx0" brushRef="#br1" timeOffset="105">9605 16519 8831,'8'10'1879,"-4"5"0,7-7 0,-1 0 0,-2 3-497,1-1 0,-1-6 1,-4 5-1,5-3-1260,1 0 0,-4 1 0,7-10 0,1-3 0,5-6 1,4-5-103,2-2 1,0-6-1,-8 0 1,-3 0 793,-1-2 0,-3 6 0,3-4-236,-7 5 0,-6 9 1,-6 5-1,-7 4-441,-3 2 0,-3 6 1,0 2-1,0 3 0,1 3-30,-1 3 1,2 2 0,3 0 0,1-1 0,1 3-108,1 4 0,-3-4 0,7 4 0,3-2 0,2 0 0,2 2 0,0 0 0,0-6 0,2-1 0,2 1 0,3 0 0,7-3 0,-1-1 0,3-5 0,5-1 0,4-5 0,4-2 0,9-4 0,-3-2-1516,-3-3 1,-5-1 0,-11 2 1515,-3-7 0,-5-3 0,-8-3 0</inkml:trace>
  <inkml:trace contextRef="#ctx0" brushRef="#br1" timeOffset="106">10449 16238 13841,'-4'-17'0,"-7"4"0,-7 7 0,-5 4 997,-4 2 1,-1 2-1,-5 2 1,2 5-1,0 1 1,-1 7-1,3 1 1,2 5-1,4-2-488,2 2 1,5 0 0,1-4 0,5 0 0,1-1-1,5 1 1,2 0-130,2 0 1,8 1 0,7 3 0,8 4 0,8 0 0,5 1-381,1-6 0,-2-3 0,-1-4 0,-3-5 0,0-1-126,-1-5 1,-3-2-4430,-9-2 1,1-2 2755,0-5 1,-7-3 1798,1-9 0,-9 1 0,4-1 0</inkml:trace>
  <inkml:trace contextRef="#ctx0" brushRef="#br1" timeOffset="107">10543 16463 8349,'0'-19'2457,"0"8"1,0 5-1,0 12 1,0 9-1391,0 8 0,0-2 0,0 6 0,-2-2 1,-3 2-1,-1 0-398,2 0 1,2-2-1,2-6 1,2 0-388,4-1 0,1-7 0,9-5 0,5-4 1,2-4-283,4-4 0,-4-5 0,6-10 0,0-1 0,-4-6 0,-4-1 0,2 0 0,-12-2 0,-1 6 0,-4 4 0,-4 2 0,-2 1 0,-4-1 0,-4 0 0,-9 2 0,-4 5 0,5-3 0,-11 7 0,2 0-230,-1-1 0,-5 3 0,6 6 0,2 0 0,2 0-534,3 0 1,5 0 0,3 2-1,1 4 1,5 7-278,2 4 1,2 3-1,0 3 1,0 2-1,0 0-773,0 2 0,2-6 1,5 4 1813,5-4 0,13-2 0,4 0 0</inkml:trace>
  <inkml:trace contextRef="#ctx0" brushRef="#br1" timeOffset="108">10899 16613 7886,'19'12'0,"0"-2"0,-1-1 0,-1-3 5412,-4 2-3446,3-6 0,-14 5 0,5-14 0,-7-3 0,-5-2 2730,-1-1-4485,-8 1 1,11-7 0,-5 0 0,2-2-212,0-4 0,-7 4 0,5-6 0,-1 2 0,-1-2 0,0-2 0,5 4 0,-3-4 0,2 0 0,0 0 0,-1 4 0,5-5 0,-2 3 0,-2 4-1819,2 3 0,2 1 1,0 0-6348,-5 0 8166,5 1 0,-6 7 0,8 3 0</inkml:trace>
  <inkml:trace contextRef="#ctx0" brushRef="#br1" timeOffset="109">11237 16481 7903,'0'-12'2581,"0"-1"0,-2 1-1397,-5 1 0,5 5 1,-4 12-1,4 7 1,2 4-1,0 1 0,0 1-78,0 0 0,0 6 0,0 2 0,0 0 0,0 0-809,0-4 1,2 4 0,4-4-1,5-4 1,1-5 0,1-1-298,1-3 0,3 1 0,2-7 0,0 2-1576,-1-2 0,-5-2 0,-3-4 0,-1-4-708,-5-7 0,4-3 0,-2-3 1,-1 0-2989,-3 1 5272,6 7 0,-6-6 0,6 7 0</inkml:trace>
  <inkml:trace contextRef="#ctx0" brushRef="#br1" timeOffset="110">11462 16781 9467,'2'17'0,"4"-5"4991,7-5-3459,-5-5 1,2-2 1426,-3 0 1,-5-2-2307,4-5 1,-4-3 0,-2-9-1,-2 1 1,-2-1-561,-2 0 1,-1 0 0,7 1 0,0-1-82,0 0 0,0 7 0,0-1 0,0-2 511,0-1 1,2-3-361,5 0 1,3 9 0,9 4-495,0 4 0,-7 8 1,1 2-1,-1 3 0,1 1-190,-1-2 1,-1 7-1,3-4 1,-1 3 42,1 3 1,-3-6-1,-1-1 1,1 3 295,-1 1 0,-6 3 1435,2 0 108,-3 0-631,-3-9-422,0-10 0,0-10 1,0-9 8,0 0 0,0 7 1,0-1-55,0-2 0,0-1 0,0-3-263,0 0 0,2 3 0,2 1 0,4 3 0,0-3 0,1-2 0,5 7 0,-9-1 0,7 7 0,3-2 0,1 0 0,1 8 0,-2 4 0,-3 7 0,3 3 0,-1 9 0,1 0 0,-5 0 0,1 0-789,-1 0 1,-6 0 0,5-8-1,-3-2-9042,0-3 8637,9-8 1,-5 13-1,9-7 1</inkml:trace>
  <inkml:trace contextRef="#ctx0" brushRef="#br1" timeOffset="111">12006 16781 7903,'10'-2'9830,"-3"-4"-9218,-5 4 1,-2-15 0,0 5 0,0-5 0,0-4-305,0-4 0,0 4 0,0-4 1,0 5-1,0 1 0,0 0-47,0 0 0,0 7-2331,0-1 1484,0 9 1,0-2 0,0 12 0,2 7 709,4 3 0,-4 3 0,6 0 0,-1 0 0,-1-1 351,-2 1 0,-2 0 1,0 0-1,2-1 821,3 1 1,-1 0 1669,-6 0-2563,0-9 1,0-4 0,0-12-1,0-7-348,0-3 0,0-3 0,0 0 0,0 1-55,0-1 0,0-2 0,0-2 0,2-2 0,2 2 0,2 2 0,9 3 0,-2-1 0,1 0 0,1 0 0,-3 1 0,1 5 0,6 3 0,-1 1 0,1 5 0,0 2 0,0 2 0,-7 8 0,1 5 0,-1 4 0,-2 1 0,1 9 0,-7 5 0,2 1 0,-2 0-782,-1-1 1,-3-3 0,0 2 781,0-6 0,0-4 0,0-2 0</inkml:trace>
  <inkml:trace contextRef="#ctx0" brushRef="#br1" timeOffset="112">12888 16013 10283,'18'-11'2457,"-7"5"1,-7 12-1,-6 7 1,-6 3-1392,-3 3 1,-1 6 0,-7 2 0,0 2 0,0 7-1,1 3 1,-1 5-795,0-2 1,2 4 0,3-3 0,3-1-273,3-2 0,-4-9 0,5 0 0,3 2 0,2 3 0,2 1 0,0-1 0,0-3 0,0-4 0,0-2 0,2 4 0,2-6 0,5-2 0,1-4-1554,5-6 0,1 1 0,3-7-8070,0-3 9624,0-2 0,-9-11 0,-2-1 0</inkml:trace>
  <inkml:trace contextRef="#ctx0" brushRef="#br1" timeOffset="113">13000 16406 9374,'0'-18'3961,"-2"7"1,-2 7-3224,-2 8 1,-3 7 0,5 9 0,-2 5 0,2 7 0,2 3 0,2 3 0,0-1 299,0 0 1,2 1 0,4-3-1,4-1-1013,1-3 0,5-8 0,-3 0 1,6-9-1,4-7-389,2-5 1,0-2-1,-7-2 1,3-7 22,4-9 0,-10-1 0,4-6 0,-5 2 0,-3 0-9,-5-2 0,-4 0 0,0 6 0,2-2 1,3-1 578,-3-3 1,-2 0 0,-2 6 273,0 0 0,6 0-452,0 1 0,1 9 0,-7 9 0,0 11 0,0 5-295,0 3 0,0 6 0,2 2 1,2 2-1,2 3-57,-2-3 0,5 4 0,-1-8 0,0-2 0,3-4-798,-1-7 1060,-6 5 1,13-15-1,-5 4 1867,5-4 1,2-2-753,0 0 0,-3-8 0,-3-5-963,-7-3 0,-4-3 1,-2 0-1,0 1 1,0-3-360,0-4 0,0 2 0,0-6 0,-2-1-1022,-4 1 0,4 6 0,-5-2-4485,5 5 4809,2 9 1,0 11 0,2 13 0,3 3 0,3 3 943,2 0 0,3 0 0,6-1 0</inkml:trace>
  <inkml:trace contextRef="#ctx0" brushRef="#br1" timeOffset="114">13694 16763 7883,'9'10'4915,"-7"-2"0,6-16-4605,-8-5 0,-2-3 0,-2-3-907,-3 0 1,-5 1-1,6-1 1,-1 0 0,1 0-2151,0 1 1,0-1 1777,6 0 0,2 9 0,2 5 1,4 10 968,3 7 0,1 5 0,7 2 0</inkml:trace>
  <inkml:trace contextRef="#ctx0" brushRef="#br1" timeOffset="115">13976 16594 7883,'12'-11'1765,"-1"3"1564,-3 0 1,-2 4-2470,-6-9 0,-8 9 1,-5-2-1,-3 4-573,-3 2 0,0 10 1,0 7-1,1 8 1,-1 4-1,2 2-328,5-2 1,-5 5 0,7-9 0,-1-3 0,5-1-525,4-2 0,4-2 1,4-5 329,7-6 1,10-3 0,2-6 0,0-5 0,0-9 621,0-5 1,6-6 0,-6 6-1,-2-6 1,-2-1-96,-3-4 1,-5 0 0,-3-1 0,-1 3-480,-5-2 1,-2 4 0,-2-3-1,0 1 1,0 0 3,0 0 1,0 8-1,0-5 1,0 4-1,0-1 354,0 2 292,0 2 0,0 8 0,2 1 3241,4-3-3114,-4 7 1,7 2-1,-9 12 1,0 6-1,0 7-394,0 6 0,0-2 0,0 8 1,2 3-197,4 1 0,-4 11 0,6-4 0,-5 5 0,1-1 0,2-4-488,-2-3 0,0-3 0,0-5 0,3-6 0,-1-6-2789,2-7 0,-4 3 0,9-9 2715,2-2 0,10-10 1,4-4-1</inkml:trace>
  <inkml:trace contextRef="#ctx0" brushRef="#br1" timeOffset="116">14482 16744 8497,'8'19'2769,"-3"-9"1,5-6-1834,-2-8 0,-1-6 0,-7-11 1,0-2-1,0-4 0,0-2-680,0-5 0,-2-1 0,-3-3 0,-3 1 0,-2-3-347,-5-4 0,5 5 0,-1-3 0,3 7 0,2 4 0,-1-1-499,1 3 0,0 2 0,6 8-1027,0 1 0,2 1 91,4 4 0,-4 7 0,5 12 1526,-5 7 0,6 4 0,2 1 0</inkml:trace>
  <inkml:trace contextRef="#ctx0" brushRef="#br1" timeOffset="117">14576 16463 7883,'19'12'9830,"-1"1"-7373,1-9 1,-10 4-1,-9-8 1,-13 0-2270,-10 0 0,-6 0 0,-9 0 0,1 0 0,-1 0 0,-1 0-424,-5 0 1,4 0-1,-1 0 1,5 0-1,7 2 1,2 2-2628,4 3 1,2 5 0,5-4 1734,3 3 1,7 1 0,12 7 0,7 0 0,5 0 1127,7-1 0,4 1 0,9 0 0</inkml:trace>
  <inkml:trace contextRef="#ctx0" brushRef="#br1" timeOffset="118">14613 16688 8448,'19'0'1376,"-8"-3"0,-3-1 0,-2-4 0,0-2-139,-1-5 1,-3-2 0,-2-4 0,0-4-1,0-6-641,0-4 1,-2-3 0,-3-1-1,-3-3 1,0-2-148,-1 3 0,-3 1-590,6 3 1,-7 7-1,5 5-15,-3 5 0,7 11 107,-2 9 1,6 11 0,6 14 0,5 8 0,-1 7 20,-4 3 0,5 9 0,-1-4 1,1 0-1,-5-4 0,-4-4-28,-2-3 0,6-6 0,0-2 0,-1-1 541,-3-6 1,-2-7 0,2-5 2581,4-1-2694,-4-3 0,6-14 0,-8-5 0,0-3-373,0-3 0,7 0 0,-1 0 0,-2 1 0,-2-1 0,4 0 0,3 0 0,1 1 0,3 1 0,6 4 0,-1 7 0,1 4 0,0 2 0,0 0 0,-1 2 0,1 4 0,0 7 0,-2 6 0,-5 6 0,-6 6 0,-4 4 0,-2 1 0,0-5 0,-2 2 0,-4-8 0,-9-4 0,-8-6 0,3-7 0,-7-8 0</inkml:trace>
  <inkml:trace contextRef="#ctx0" brushRef="#br1" timeOffset="119">15476 16031 11895,'13'-6'0,"-1"0"0,3 2 1638,2 2 0,-1 4 1,-3 4-1,-7 6 0,-6 5 1,-6 4-482,-7 4 1,1 4 0,-3 11-1,-4 1 1,1 5 0,-5 0-1158,2 0 0,0 4 0,4-6 0,3-3 0,1-1 0,-1-5 0,-1-1-590,3-3 1,-3-8 0,9 2-1958,2-4 0,4-5 1,6-3 2546,6-7 0,5-12 0,2-5 0</inkml:trace>
  <inkml:trace contextRef="#ctx0" brushRef="#br1" timeOffset="120">15683 16406 8683,'0'19'4915,"0"-9"0,0-3-3632,0-14 0,6 3 0,0-8 0,0-3 0,1-1-959,-1-3 1,9 0 0,-3 0 0,5 0 0,2 1 0,1-1 0,3 2 164,2 5 1,0-3 0,-6 9-490,0 2 0,-2 4 0,-5 8 0,-6 9 0,-4 8-306,-2 4 1,-2 2 0,-4 7 0,-6-1-193,-5 1 0,-8-3 0,0-1 1,2-3-1,2 0 153,2-2 0,1 5 0,1-9 1,2-3-1,3-1 1519,-3-2 0,7-6 0,-1-3 0,3 0-436,0 1-738,0-7 0,6 6 0,2-6 0,4 3 0,-2 1 0,9-4-358,1 3 1,3-1 357,2-6 0,0 8 0,-1 3 0</inkml:trace>
  <inkml:trace contextRef="#ctx0" brushRef="#br1" timeOffset="121">16077 16856 10961,'16'36'0,"-3"-3"0,-7-2 0,-4 3 996,-2 1 0,0 0 0,-4-3 0,-8-7 0,-11-7-996,-5-5 0,-15-5 0,3-8 0</inkml:trace>
  <inkml:trace contextRef="#ctx0" brushRef="#br1" timeOffset="122">16752 16463 13622,'-8'-11'0,"-7"5"1228,-8 4 1,2 10 0,-4 5 0,2 3-1,0 3 1,-2 0 0,5 0 0,3-1-734,4 1 0,7 0 0,-4 2 0,1 2 0,5 2 0,4-5 0,6-3 0,9-4-286,8 1 1,0 1 0,8-1 0,0-3 0,1-3 0,-1-4-799,2-2 0,-6-2 0,-2 0 0,-4-2 0,-4-4-1869,-5-7 0,-1-3 1,-7-3-1,2 0 871,-2 1 0,-4-1 0,-4 0 0,-2 0 379,2 1 1,2-1 3769,2 0 0,0 11 1,0 8-597,0 10 0,2 7 0,2 4 0,2 2 0,-2 4-1162,-1 2 0,-3-4 1,2 4-1,2-2 1,2-4-805,-2-2 0,7-2 0,1-3 0,5-3 0,2-5 0,-1-8 0,3-2 0,2-4 0,2-9 0,-2-8 0,-8 0 0,-5-6 0,-2 2 0,-3 2 0,-3-2 0,-2 6 0,0-6 0,-2 2 0,-3 0 0,-1 2 0,-15 0 0,3 2 0,-5 1 0,-2 3-254,0 0 0,-7 7 0,7-1 1,2 3-1,3 4-2999,1 2 2517,0 2 0,2 2 0,5 4 0,6 7 201,4 3 0,2 3 1,0 0-1,0 2 1,0 2 534,0 2 0,16 8 0,5-4 0</inkml:trace>
  <inkml:trace contextRef="#ctx0" brushRef="#br1" timeOffset="123">17183 16838 7901,'13'6'1169,"-1"0"0,-5 0 0,5-8 797,3-4 0,-5-4 0,1-11 0,-3-2 0,-4-4-1106,-2-2 0,-2-1 0,-2-3 0,-2 2 0,-4-3-734,-3-1 1,-1-2 0,-5-3 0,2-2 0,5-1-416,2 1 1,-1 2 0,5 5 0,-2 4-740,2 6 1,4 6 0,6 8-33,7 11 0,3 11 0,1 14 0,-3 6-909,-1 4 1,-7-3-1,5-3 1969,-3-2 0,15 6 0,-2-3 0</inkml:trace>
  <inkml:trace contextRef="#ctx0" brushRef="#br1" timeOffset="124">17465 16556 8733,'10'2'2847,"-6"5"0,-8 5-1889,-8 5 1,1 4-1,1 2 1,-1 2 34,1-3 0,4 6 0,-5-3 0,3-3-341,4-1 1,4-4 0,6-5-1,9-5-14,8-5 0,0-2 0,6-2 0,0-5 0,-2-5 0,2-7-638,0-6 0,-4 4 0,5-6 0,-3 0 0,-4-4 0,-5 4 0,-3 0 0,-5 2-145,-1 0 1,-3-2-1,-8 4 1,-4-2-1,-7 2-650,-4 2 1,-3 2 0,-3 1 0,-4 1 0,0 4-894,-1 7 1,1 4 734,2 2 0,4 0 579,-4 0 1,7 8 0,5 5 0,7 4-1,4 3-400,2 5 0,0-4 1,0 6-1,2-2 0,2 2 774,2 3 0,17-8 0,-2 6 0</inkml:trace>
  <inkml:trace contextRef="#ctx0" brushRef="#br1" timeOffset="125">17803 16763 8463,'18'16'2341,"1"-3"1,-6-5 0,-1-8-833,3 0 1,-7-2-1,-2-4-1128,-4-7 1,0-3 0,3-3 0,1 0-1,-2 0 1,-2 1-300,-2-1 1,0 0-1,0 0 1,0 1-283,0-1 1,0 6 0,2 3 565,4 2 0,-1 1 0,5 9-92,-2 5 1,-1 3 0,-5 9-1,2 2 1,2 2-208,-2 2 1,-4 2 0,-4-4 0,-2 2 0,0-3-592,-3-1 1389,7-2 953,-6 0-1486,8-9 1,6-4 0,2-12 0,1-6 0,1-5-333,1-2 0,1-2 0,7-1 0,0-3 0,-1 0 0,1-3 0,0 6 0,0-10 0,6 9 0,0-2 0,-2 5-2756,-3 1 1566,-1 0 1190,-8 9 0,-11 1 0,-11 9 0</inkml:trace>
  <inkml:trace contextRef="#ctx0" brushRef="#br1" timeOffset="126">18534 16219 7920,'11'-19'9830,"-11"17"-8791,-13 8 0,-4 17 0,-1 6 1,-3 3-1,-2-1 0,0 2-421,6 3 1,-2 1-1,7 1 1,-3-3 0,1-2-1,3-4-423,3-1 0,2 3 0,6-4 0,0 0 0,2 2-195,4 0 0,5-6 0,7 4 0,1-4 0,2-2-239,4-4 1,-2-5-1,6 1 1,-2-7-1,-4-4 1,-2-2 238,-2 0 0,-1-8 0,1-3 0</inkml:trace>
  <inkml:trace contextRef="#ctx0" brushRef="#br1" timeOffset="127">18703 16613 10067,'0'-19'3606,"0"6"1,0 1-2483,0-3 0,6-1 0,0-3 0,1 0 0,-1 0-375,0 1 0,9 1 0,-3 2 0,5 3-291,2-3 0,0 5-62,-1-3 1,1 9 0,-2-4 0,-3 2-343,-1-1 0,-9 3 1,4 10-1,-1 7 1,-1 4-55,-2 1 0,-4 9 0,-6 3 0,-7 1 0,-3 0-200,-3 2 1,2-3 0,3-1-1,1 0 1,-2-2 0,1 0-76,1-4 0,-1-8 0,7-3 948,3 3 1,2 1 0,4 1-674,5-5 0,3-3 0,9-9 0,0 0 0,-1 0 0,1 0-1769,0 0 0,0 0 0,-3-2 1769,-3-5 0,3-3 0,-5-9 0</inkml:trace>
  <inkml:trace contextRef="#ctx0" brushRef="#br1" timeOffset="128">19116 16463 7978,'12'0'7509,"1"0"2321,1 0-6851,-5 0-2904,-1 0 0,-8 2 0,0 4 0,0 6 0,0 5-343,0 2 0,8 0 0,5-3 0,3-1 113,3-3 1,-2-5 0,-3 5 0,-3 3 0,-1 1 154,1 3 0,-7 0 1,2 0-1,-6 1 239,-6 5 0,-5-4 0,-9 4 0,-3-4 0,-2-4-1522,2-5 1,-4 3-1,2-9 1,2-2 0,0-2-3902,-2-2 5184,12 0 0,-20-8 0,12-2 0</inkml:trace>
  <inkml:trace contextRef="#ctx0" brushRef="#br1" timeOffset="129">19284 16406 8887,'19'-6'1657,"0"0"1,0-9 0,0 3 0,-1-5 2469,1-2 0,-9 7-2989,-3-1 0,-7 3 0,-7-3 0,-5 9-1069,-5 8 0,-1 1 1,-3 7-1,-2 0 1,-2 1-70,2-1 0,-4-1 0,2 4 0,2-5 0,2-2-1121,2-4 1,3 1-1366,3 1 1,7 4 0,12 7-2645,7-5 5130,3-3 0,11-1 0,2 3 0</inkml:trace>
  <inkml:trace contextRef="#ctx0" brushRef="#br1" timeOffset="130">19585 16331 12919,'16'-2'0,"-1"-2"9830,-3-2-8646,-7-1 0,1 7 1,-10 3-1,-5 3 1,-1 6-1185,-5 5 0,-1 2 0,-3 2 0,0 2 0,2 2-760,5-3 0,4-1 0,8-2 0,0 0 768,0 0 0,8-3 0,2-1 0,3-3 0,-1 1 992,3-3 0,2 7 0,-1-5-1000,-3 5 0,-5-4 0,-8-1 0,-2 3 0,-4 1 0,-7 3 0,-3-6 0,-3-3 0,0-2-1498,0-4 0,1-1 1,-1-3-1,0 0 1,0 0-311,1 0 0,5-7 1,3-1 1807,1-2 0,3-11 0,6-8 0</inkml:trace>
  <inkml:trace contextRef="#ctx0" brushRef="#br1" timeOffset="131">19697 16275 8032,'19'0'2554,"0"0"0,-1 0 0,1 0 2291,0 0 0,-9-2-4188,-3-4 0,-16 4 1,-7-5-1,-9 7 1,-5 7-658,-3 5 0,-2 11 0,-1 4 0,3 0-34,2 0 0,1 0-1522,-1-2 1,4-4 0,8 2 0,1-6-35,-1-5 1,8 1 0,5 6-1,4-1 1590,2 1 0,8 0 0,3 0 0</inkml:trace>
  <inkml:trace contextRef="#ctx0" brushRef="#br1" timeOffset="132">19791 16631 9274,'23'21'0,"-6"2"0,-5 2 0,-4-2 0,1 0 1638,-5 2 0,-2 2 1,-4 6-1,-4-4 0,-9 1 1,-8-3-2553,-8 0 0,2-2 0,-3-9 914,-1-3 0,-2-5 0,-3-8 0</inkml:trace>
  <inkml:trace contextRef="#ctx0" brushRef="#br1" timeOffset="133">20260 16556 7982,'-13'-6'0,"3"-2"0,0-1 1638,-1 1 0,-1 4 1,-5 10-1,5 7 0,5 3 1,3 5-235,-2 4 0,4-2 0,-4 6 1,3 0-1,3-2 0,3 1 1,3-6-1200,6-1 1,5-2 0,4-2 0,2-5 0,4-6-206,2-3 0,2-6 0,5-3 0,-3-8 0,-4-9 0,-2-9 0,-2-9 0,-8-3 0,-2 2 0,-5 3 0,-2 1 0,-1 7 0,-7 0 0,-9 8 0,-3 0 0,-5 8 0,-8 1 0,0 8 0,0 1 0,0 3-250,0 2 0,0 2 1,6 5-1,0 5 1,3 7-1082,3 6 0,-1 2 1,7 6-1,3-1 0,2 3-3572,2 7 4903,0-3 0,0 15 0,0-6 0</inkml:trace>
  <inkml:trace contextRef="#ctx0" brushRef="#br1" timeOffset="134">20560 16875 10537,'13'19'0,"-3"0"0,-2-1 0,-1 1 0,-1 0 1966,0 0 0,-2-1 0,-10 1 0,-6-2 0,-7-3-96,-6-1 1,4-9-1871,-4 2 0,4-12 0,2-4 0</inkml:trace>
  <inkml:trace contextRef="#ctx0" brushRef="#br1" timeOffset="135">20898 16538 10286,'-19'8'2374,"7"-4"0,1 9 1,3 1-1,4 3-1354,2 2 0,2 6 0,0 0 1,0 0-1,0 0-479,0 0 0,2 0 0,4-9 0,6-1 0,5-3 0,4 1 0,2-3-541,2-4 0,2-3 0,-4-3 0,4-3 0,2-3 0,-4-6 0,2-11 0,-4-2 0,-6 2 0,0 2 0,-9-4 0,-2-2 0,-4 0 0,-2-2 0,0 0 0,-8-1 0,-5-1 0,-5-2 0,-5 8 0,-4 2-921,-3 2 1,-1 4 0,-4 5-1,1 6 293,3 4 1,2 2 0,-4 2 0,3 4 0,5 8-1,7 7-962,3 4 1,11 2 0,-2-4 0,3 4-2200,3 3 3789,0 1 0,17 6 0,4 1 0</inkml:trace>
  <inkml:trace contextRef="#ctx0" brushRef="#br1" timeOffset="136">21310 16913 9614,'3'18'3276,"3"1"1,4 0 0,9-3-971,0-3 1,-7-5 0,1-8 0,1 0-2307,3 0 0,-4-8 0,-3-7 0,0-8 0,-1-8 0,1-6 0,1-7 0,-7 2 0,4-8 0,-2-2 0,1-2 0,-3-2 0,-2 0 0,-10 6 0,-5 2 0,-4 2 0,-1 6 0,-1 7 0,-6 0 0,-2 8 0,0 4 0,-3 4 0,1 5 0,6 7 0,-2-1 0,4 4-1042,3 2 0,7 2 0,5 4 0,4 7 1,2 4 1041,0 1 0,17 9 0,3 3 0</inkml:trace>
  <inkml:trace contextRef="#ctx0" brushRef="#br1" timeOffset="137">21742 16913 13084,'-10'18'0,"3"1"1228,5 0 1,4-9 0,5-4 0,3-6-1,2-6 1,1-6 0,2-7 0,1-6-407,3-6 0,-2-5 1,-3-1-1,-3-3 1,-1-1-1,-2-5 1,1 0-823,-5 0 0,-2 0 0,-4 5 0,-2-3 0,-2 2 0,-9 5 0,0 3 0,-6 5 0,-4 2 0,3 4 0,-1 2 0,0 5 0,-2 1 0,2 3 0,8 7 0,5-3 0,-1 2-1993,1 0 1,8 8 0,2 10 0,12 5-5867,11 2 7859,-2-1 0,23 9 0,-5 3 0</inkml:trace>
  <inkml:trace contextRef="#ctx0" brushRef="#br1" timeOffset="138">22173 16556 9584,'9'-18'1436,"-5"1"1,6 2 0,-1 3 0,-3-1-1,0 1 1,0-1 3478,-1-1 0,-3 3-6711,-2-1-1669,0 8 0,0-3 3465,0 14 0,-9 3 0,-1 9 0</inkml:trace>
  <inkml:trace contextRef="#ctx0" brushRef="#br1" timeOffset="139">22192 16800 8018,'6'35'1485,"1"-1"1,-1-5-96,2-2 1,-6-2 0,3-6-1,-10 0 1,-7-3 0,-7-3-2278,-6-7 1,2-4-1,-6-2 887,2 0 0,-6-8 0,3-3 0</inkml:trace>
  <inkml:trace contextRef="#ctx0" brushRef="#br1" timeOffset="140">6885 13913 10060,'8'10'1228,"-6"-4"1,4-12 0,-4-7 0,-2-5-1,0-7 1,0-7 0,0-3 0,-2-2-252,-4-1 0,4 9 1,-6 2-1,1 2 1,1-2-1,2 0 0,2 0-492,2 4 0,-2-4 0,-2 2 0,-3 2-485,3 2 0,2 2 0,2 0 0,0 9 0,0 10 0,0 12 0,0 5 0,0 4-373,0 4 0,2-2 1,2 6-1,5 0-107,1 0 1,-4-4 0,5 4 0,-3 1 0,-2-3 451,3 0 0,-7-2 1,4-7-1,-4 1 1,0 0 460,4 0 1,-3 0 0,3-1 0,-4 1 0,-2 0-47,0 0 0,0-7 0,0 1 0,-2-1-79,-4-2-308,3-1 0,-7-9 0,6-2 0,-2-5 0,1-5 0,3 2 0,2-3 0,0-2 0,0-1 0,0 3 0,0 1 0,2-3 0,3-1 0,1-3 0,0 0 0,-6 0 0,0 0 0,2 1 0,4-1 0,-3 0 0,3 1 0,-2-1 0,2 0 0,-2 0 0,9 0 0,-1 1 0,-1-1 0,6 0 0,-5 1 0,3-1 0,-3 0 0,5 7 0,-5 1 0,3 1 0,-3-1 0,5 7 0,-4-2 0,3 4 0,3 2 0,0 2 0,0 4 0,-1 5 0,-1 7 0,-2 1 0,-3 0 0,3 0 0,-5-3 0,1-1 0,-1-3 0,0 3 0,-3-1 0,5 1 0,1-2 0,-3 1 0,-4 3 0,3 2 0,-3 1 0,-2 3 0,-2 2 0,-2-2 0,0-2 0,0-2 0,0 0 0,0-1 0,0 1 0,0 0 0,0 0 0,0-7 0,0 1 0,0 1 0,0-6 0,0 1 0,0-11 0,0-5 0,0 3 0,0-8 0,0-3 0,0-1 0,0-3 0,-2 0 0,-2-2 0,-2-2 0,1-2 0,3 0 0,0 4 0,-2-2 0,-2-2 0,2 3 0,2 1 0,0 2 0,-3 0 0,-1 0 0,0 7 0,6 0 0,0-3 0,-6-2 0,-3 1 0,-1 3 0,-3-1 0,-5 7 0,-1 3 0,0 2 0,0 2 0,1 0 0,-1 0 0,0 2 0,0 2 0,3 5 0,3 1 0,-4 3 0,7 5 0,-3 1 0,1 0 0,8-1 0,-2 1 0,1 0 0,1 0 0,-2 0 0,0-1 0,6 1 0,0 0 0,0-1 0,0 1 0,0 0 0,0 0 0,0 0 0,0-1 0,0 1 0,0 0 0,0 0 0,0-9 0,-2 7 0,-5-5 0,3-4 0,-8-1 0,5-5 0,-3-4 0,2-5 0,4-5 0,-5-5 0,3-4 0,2-6 0,0-8 0,-1-9 0,-1-4 0,-2-2 0,4-4 0,-5 6 0,1 9 0,0 5 0,1 11 0,7-2-870,0 5 870,0 9 0,0 3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2-07T02:08:08.432"/>
    </inkml:context>
    <inkml:brush xml:id="br0">
      <inkml:brushProperty name="width" value="0.05292" units="cm"/>
      <inkml:brushProperty name="height" value="0.05292" units="cm"/>
      <inkml:brushProperty name="color" value="#FF0000"/>
    </inkml:brush>
  </inkml:definitions>
  <inkml:trace contextRef="#ctx0" brushRef="#br0">18234 9975 7370,'10'0'4915,"-3"0"0,-14 0-2982,-5 0 0,1 0 0,-1 0-1530,-3 0 0,5 0 1,-3 0-1,-1 0 74,-3 0 0,-2 0 0,1 0 0,-1 0 0,0-2-219,0-4 1,1 4-1,-1-5 1,0 5-131,0 2 0,1 0 0,-1 0 0,0 0 0,0 0-128,1 0 0,-1 0 0,0 0 0,0 0 0,1 0 0,-1 0 0,0 0 0,0 0 0,0 0 0,1 0 0,-1 0 0,-6 2 0,0 5 0,0-5 0,6 4 0,0-4 0,1-2 0,-3 0 0,-2 0 0,-2 0 0,2 0 0,-4 0 0,2 0 0,2 0 0,0 0 0,-2 0 0,4 0 0,-4 0 0,4 0 0,2 0 0,1 0 0,-3 0 0,-2 0 0,-2 0 0,2 0 0,2 0 0,2 0 0,-6 0 0,0 0 0,0 0 0,-2 0 0,4 0 0,-6-2 0,2-2 0,4-2 0,0 1 0,-2 3 0,4 2 0,-4 0 0,5 0 0,1 0 0,-2 0 0,-2 0 0,-2 0 0,2 0 0,0 0 0,-2 0 0,4 0 0,-6 0 0,2 0 0,0 0 0,-2-2 0,4-2 0,-2-2 0,0 2 0,-2 2 0,6 2 0,-6 0 0,2 0 0,0 0 0,2 0 0,-4 2 0,0 2 0,-2 2 0,-5-2 0,5-2 0,-2-2 0,0 0 0,-7 0 0,1 0 0,-1 0 0,-1 0 0,-3 0 0,-2 0 0,2 0 0,3 0 0,-5 0 0,0 0 0,3 0 0,1 2 0,2 5 0,-1-3 0,-3 6 0,-2 1 0,3-3 0,1 2 0,3 1 0,-1-7 0,0 4 0,1-2 0,-1 1 0,-1-1 0,-1-6 0,-1 2 0,1 2 0,-2 3 0,1-1 0,3-6 0,1 0 0,-1 0 0,1 0 0,-1 0 0,0 0 0,3 0 0,4 0 0,-5 0 0,7 0 0,-2 2 0,2 2 0,0 2 0,-1-2 0,1-1 0,-4-3 0,2 0 0,-1 0 0,3 0 0,-6 0 0,3 0 0,-3 0 0,0 0 0,3 0 0,-3-7 0,6 1 0,-3 2 0,1 2 0,2-4 0,-4-1 0,3 3 0,1 2 0,0 2 0,-4 0 0,4 0 0,-3 0 0,1 0 0,0 0 0,-1 0 0,3-2 0,-6-2 0,-1-3 0,-3 3 0,-1 2 0,7 2 0,2 0 0,-5 0 0,-3-2 0,-5-4 0,0 4 0,7-4 0,1 4 0,1 2 0,-3 0 0,11 0 0,-11 0 0,3 0 0,0 0 0,-3 0 0,1 0 0,-1 0 0,1 0 0,-1 0 0,1 0 0,5 0 0,1 0 0,-2 0 0,-3 0 0,-1 0 0,-1 0 0,1 0 0,-1 0 0,1 2 0,-1 4 0,1-4 0,-1 4 0,1-4 0,-1-2 0,1 0 0,5 0 0,1 0 0,-2 0 0,-3 0 0,-1 0 0,-1 0 0,3 0 0,1 0 0,3 0 0,0 0 0,-7 0 0,1 0 0,-1 0 0,1 0 0,-1 0 0,1 0 0,-1 0 0,3 0 0,1 0 0,3 0 0,0 0 0,-7 0 0,3 0 0,2 0 0,1 0 0,1-2 0,-6-2 0,1-2 0,3 2 0,1 2 0,-1 2 0,4-7 0,-2 1 0,-1 2 0,3 2 0,-6 2 0,6 0 0,-3 0 0,3 0 0,2 0 0,-6 0 0,4 0 0,-1 0 0,3 0 0,0 0 0,4-2 0,-6-2 0,2-3 0,4 3 0,-4 2 0,2 2 0,2 0 0,2 0 0,0 0 0,-4 0 0,4 0 0,-6 0 0,2 0 0,0 0 0,2 0 0,0 0 0,1 0 0,-6 0 0,-1 0 0,6 0 0,-2 0 0,2 0 0,0 0 0,-2 0 0,0 0 0,7 0 0,-1 0 0,0 0 0,0 0 0,1 0 0,-1 0 0,0 0 0,0 0 0,1 0 0,-3 0 0,-4 0 0,-4 0 0,-1 0 0,3 0 0,9 0 0,-1 0 0,0 0 0,0 0 0,1 0 0,-1 0 0,0 0 0,0 0 0,0 0 0,1 0 0,-1 0 0,0 0 0,0 0 0,1 0 0,-1 0 0,0 0 0,0 0 0,1 0 0,-1 0 0,0 0 0,0 0 0,1 0 0,-1 0 0,0 0 0,0 0 0,1 0 0,-1 0 0,0 0 0,0 0 0,7 0 0,-1 0 0,-1 0 0,-3 0 0,-2 0 0,3 2 0,1 2 0,2 3 0,-1-3 0,3-2 0,-1-2 0,-3 0 0,-1 0 0,-3 0 0,0 0 0,0 0 0,1 0 0,5 0 0,1 0 0,-3-2 0,-2-5 0,5 5 0,-1-4 0,-1 4 0,-3 2 0,-2 0 0,1 0 0,-1 0 0,0 0 0,0 0 0,1 0 0,-1 0 0,0 0 0,0 0 0,7 0 0,-1 0 0,9 2 0,-2 4 0,12-4 0,5 7 0,7-9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2-07T02:08:08.458"/>
    </inkml:context>
    <inkml:brush xml:id="br0">
      <inkml:brushProperty name="width" value="0.05292" units="cm"/>
      <inkml:brushProperty name="height" value="0.05292" units="cm"/>
      <inkml:brushProperty name="color" value="#FF0000"/>
    </inkml:brush>
  </inkml:definitions>
  <inkml:trace contextRef="#ctx0" brushRef="#br0">5909 3919 7746,'0'-15'1404,"0"-1"0,0-7 0,0-4 1,0-9-1,-2-6 0,-2-5 1,-4-4 22,-3 1 1,1 9 0,-5-3-1,5 4 1,-1 3 0,3 2 745,0 3-2055,1 5 1,7 9 0,0-1-119,0 0 0,0 7 0,0 3 0,0 7 0,0 6 0,0 17 0,2 4 0,3 6 0,1 5 0,8 1 0,-11 7 0,3-2 0,-4-5-1213,-2-3 1,0-3-1,0 6 1,0-1 0,0-3 1010,0-2 0,0-8 0,0 2 0,0-4 0,0-2 1940,0 0-339,0-1 1,0-5-555,0-1 0,0-10 0,2 0-845,4-6 0,-4-4 0,7 4 0,-3-5 0,2-1 0,3-5 0,-7 7 0,12-6 0,-3 5 0,6 1 0,4-3 0,2 1 0,8 6 0,-4-2 0,2 4 0,1 2 0,-7-7 0,4 1 0,-2 2-51,-4 2 1,-4 4-23,-7 4 0,-3-2 1,-12 9-1,-3-1 1,-6 1-1,-5-1 180,-2 3 0,-2-5 1,-1 3-1,-6 1 1,1 3-108,0 2 0,0 0 0,2-1 0,-4-1 0,0-2 0,4-3 0,-2-6 0,2 5 0,2-3 0,2-4-172,2-2 0,9-10 0,3-5 0,5-3 172,2-3 0,0 0 0,0 1 0</inkml:trace>
  <inkml:trace contextRef="#ctx0" brushRef="#br0" timeOffset="1">6528 3638 7806,'-19'-11'1851,"3"7"1,1 8-1,5 9 1,-1 3-326,1 3 0,6 6 0,-2 0 0,3-2 1,1-2-663,-4-2 1,4-1-1,-4 1 1,4 2-391,2 4 0,6-4 0,2 4 0,5-7 0,6-3-474,3-2 0,10-9 0,-7 2 0,0-4 0,0-2 0,0 0 0,0-8 0,-9-9 0,-3-8 0,-5 0 0,1-2 0,-7 4 0,2-6 0,-8 0 0,-9 2 0,-3 0 0,-3-1 0,0 8 0,0-1 0,0 4-834,1 0 1,-1 7-1,0 0 1,0 1-101,1 5 0,-1 2 0,2 4 1,5 4-1,6 7 0,3 4 0,3 1 934,0 1 0,9 8 0,1 2 0</inkml:trace>
  <inkml:trace contextRef="#ctx0" brushRef="#br0" timeOffset="2">6791 3713 7806,'-13'2'1107,"3"4"620,2 6 0,-5 5 0,7 2 0,2 0 0,2-1-939,2 1 1,0 6-1,0 0 1,0-2-1,0-2 373,0-2 1,8-7 0,4 1 0,5-1 0,4-2-888,4-3 0,-4-5 1,6-4-1,-2-5 1,0-5-275,-2-5 0,-9-8 0,-3 0 0,-3 2 0,-4 3 0,-2 1 0,-2 0 0,0 0 0,-2 1 0,-4-1 0,-6 8 0,-11 3 0,-4 2 0,-1 0 0,1 1 0,-6-5 0,12 8 0,-6-4 0,2 1-1890,0-1 0,6 4 0,7-4 711,-3 4 1,7 10 0,2 5 0,6 3-236,6 3 1,4-6-1,9-1 1,2 3 1413,4 1 0,4 3 0,9 0 0</inkml:trace>
  <inkml:trace contextRef="#ctx0" brushRef="#br0" timeOffset="3">7091 3900 7312,'0'19'-654,"0"-7"3209,0 1 1,0-11 0,0-2-590,0-11 0,0-5 0,0-5 0,-2-2 0,-2-4-1063,-3-2 0,-5-9 0,4-5 0,-3 1 1,-3 2-904,-3 3-272,7-1 1,-5 3 0,9 4 0,2 6-2611,1 4 1,3 8 1383,0 1 1,0 10 0,3 2 1497,3 10 0,4 15 0,9 4 0</inkml:trace>
  <inkml:trace contextRef="#ctx0" brushRef="#br0" timeOffset="4">7241 3638 8442,'6'12'3268,"3"1"-2256,1 1 0,3 3 0,5 2 1,1-3-481,0-3 1,-7 1 0,1-7-1,1-3 1,1-4 0,0-4-251,-3-3 1,-8-7 0,5 1 0,-3-3 357,0-3 1,0 0 0,-6 0 89,0 1 0,-2-1 0,-4 2 0,-4 3 0,-3 3-546,1 3 1,-1 2-1,-6 6 1,1 0-1,-1 0-228,0 0 0,0 0 1,1 0-1,-1 2-298,0 4 1,7-2 0,1 9-1,1 1 1,1 3-425,1 2 941,2-1 0,6 1 0,0 0 0,0 0 170,0-1 1,8 1-1,5 0 1,3 0 0,5-1-97,4 1 0,-4-6 0,4-3 0,-4-2 1,-2-4-1341,-1-2 0,1-2 0,0 0 1,0 0-1,-1 0-1662,1 0 2093,0 0 0,0-6 0,-1-2 660,1-3 0,8 7 0,2-4 0</inkml:trace>
  <inkml:trace contextRef="#ctx0" brushRef="#br0" timeOffset="5">7898 3600 7390,'18'-8'1133,"-5"6"1324,-1-5 1,-10 5-1,1 0 1,-10-2-1913,-3-2 0,-3 0 0,-5 6 1,-1 0-1,0 0 0,0 0-672,1 0 1,-3 0-1,-2 0 1,-2 0 0,2 2 339,2 4 0,2 4 0,1 9 0,-1 2 0,2 2-11,5 2 0,3 6 0,9-4 0,0 0 0,0 2-65,0 1 1,0-8-1,2 3 1,3-4 0,3-4-232,2-5 0,-3 3 0,5-9 0,3-2 1,3-4-37,7-6 0,-2-4 1,6-9-1,-1 0 0,-5 1 547,-3-1 1,-1 0 0,-2 0 0,-3 1 129,-1-1 0,-9 0 0,4 0 0,-1 1-1279,-1-1 1,0 0 0,-6 0-345,0 1 0,0-1 768,0 0 0,0 11 0,0 8 1,2 12-1,2 9 587,3 4 1,-1 6 0,-4-4-1,2 0-264,2 1 0,3 3 0,-5-6 1,4-4-1,3-7-154,3-8 0,-3-4 1,1-2 582,3 0 0,-1-8 1,1-4-1,-5-5 65,-1-2 1,3 1-1,-6-1 1,1 0-186,1 0 0,-6 1 0,7-1 0,-3 0 0,0 0 87,-2 1 1,-2-1-807,-2 0 0,2 2 0,3 3-1515,1 1 1704,0 9 1,-6-2 0,0 12-1,0 7 90,0 3 0,0 3 0,0 0 0,0 0 0,0-1-276,0 1 0,0 0 1,0 0-1,0-1 1270,0 1 1,6-6 898,1-1 0,1-8 0,-4 5-1777,2-1 0,9-6 0,-3 4 0,-3-6 0,-1-4 0,-2-4 0,1-3 0,-3-3 0,6 3 0,1-1 0,1-3 0,1-1 0,1-3 0,3 0 0,2 0 0,-1 3 0,1 1 0,0 3 0,0 1 0,-1-1 0,1 5 0,0 5 0,0 2 0,-1 0 0,1 2 0,-2 5 0,-5 5 0,-3 5 0,-9 4 0,0 4 0,0 4 0,0 0 0,0 6 0,0-3 0,0 1 0,0 0-91,0-1 0,0-10 0,0 3 0,-2-4-2303,-5-2 0,5-11 1,-4-8 2393,4-10 0,-6-15 0,-3-4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2-07T02:08:08.466"/>
    </inkml:context>
    <inkml:brush xml:id="br0">
      <inkml:brushProperty name="width" value="0.05292" units="cm"/>
      <inkml:brushProperty name="height" value="0.05292" units="cm"/>
      <inkml:brushProperty name="color" value="#FF0000"/>
    </inkml:brush>
  </inkml:definitions>
  <inkml:trace contextRef="#ctx0" brushRef="#br0">8142 5156 7788,'0'19'5500,"0"-4"-3862,0-9 0,-7-8 1,1-17-1,0 0 0,-1-2 1,-1-1-846,-2-3 0,-1-7 0,-3 5 1,1 0-1,1-2 0,-1 0 1,1-5-794,-3-1 0,7 4 0,-1 2 0,3-1 0,-2 3 0,-3 0 0,7 2 0,-2 7 0,4-1 0,2 0 0,0 0 0,0 7 0,0-1 0,0 11 0,0 2 0,2 11 0,2 5-65,2 3 1,7 6 0,-5 2 0,1 2 0,1 3-633,0-3 0,-5 6 1,1-4-1,-4 3 1,-2-1-767,0-2 0,0-6 1236,0 7 1,0-7 0,0 4 605,0-2 1,0-2 0,0-6 1609,0-1 0,0-5-843,0-1 0,6-10-1146,0-2 0,1-2 0,-7-10 0,0-3 0,2 1 0,2-1 0,4 3 0,3-1 0,3 3 0,-1-7 0,3 7 0,5-3 0,2 3 0,4 1 0,-6 3 0,6 4 0,-2-2 0,0-2 0,-2 1 0,-2 5 0,-2 7 0,-2 5-432,-5 5 0,-4 2 1,-8-1-1,0 1 414,0 0 0,0 0 0,-2-1 0,-4-1 0,-6-3 381,-5-1 0,-2 0 1,0 3-1,1-1 1,-1-5-364,0-1 0,0-1 0,1-4 0,-1 2-2365,0-2 1,0-1 0,3-6 2364,3-3 0,-4-4 0,7-9 0</inkml:trace>
  <inkml:trace contextRef="#ctx0" brushRef="#br0" timeOffset="1">8554 4969 8281,'-8'-19'4829,"-5"2"1,-3 5-3716,-3 6 1,9 12 0,3 6-1,5 5 1,2 2 0,0 2 0,0 2-530,0 2 1,9 2-1,3-4 1,3 2 0,-1 0-586,-1 2 0,-1-13 0,7 5 0,0-4 0,-1-5 0,1-2 0,0-8 0,0 0 0,0 0 0,-3-14 0,-3-5 0,-5-4 0,-2-2 0,1 0 0,-1-6 0,-6 4 0,0 0 0,-2-3 0,-5 1 0,-1 4 0,-6-4 0,1 2 0,-2 6 0,-1 7 0,-3-1 0,0 7 0,0-1 0,1 1-326,-1 4 0,0 4 1,0 4-1,3 4-1075,3 3 0,5 1 1,8 7-1,0 0 1,0-1 47,0 1 1,0 0-1,2-2 1353,4-5 0,5 5 0,7-7 0</inkml:trace>
  <inkml:trace contextRef="#ctx0" brushRef="#br0" timeOffset="2">8873 4913 8595,'-12'2'2457,"-1"4"1,9 4-1,-2 9 1,4 0-1475,2 0 0,6-1 0,2 1 0,1 0 0,1 0 81,0-1 0,3-5 0,6-3 0,-1-1 0,1-5-1062,0-2 1,0-2 0,-1 0 0,1-2-3,0-5 0,-7 3 0,-1-8 0,-3-3 0,-2 5 0,-6-3 0,0 1 0,0-7 0,0 0 0,-8 7 0,-2-1 0,-3 1 0,1-1 0,-3 1 0,-2 1 0,-1-1 0,-1 6 0,0 4 0,0 2 0,1 0 0,-1 0-157,0 0 0,2 2 0,5 4-1422,6 6 1,4-1-1,4 1 1,4 1-1,6-1-2781,5 1 0,-4-7 4360,-1 7 0,9-9 0,8 4 0</inkml:trace>
  <inkml:trace contextRef="#ctx0" brushRef="#br0" timeOffset="3">9192 5044 9606,'13'6'1966,"-1"0"1,-6 1 0,5-10 0,-3-3 98,-4-6 1,-2-5 0,-4-4 0,-2-2-1479,-2-2 0,-7-8 0,5 2 0,-2-5 0,-3 1-587,3 4 0,-7-3 0,7 7 0,-3 0 0,0 0-115,-1 4 1,3 8-1,1 3-9397,2-3 3579,1 7 5933,7 8 0,9 11 0,1 7 0</inkml:trace>
  <inkml:trace contextRef="#ctx0" brushRef="#br0" timeOffset="4">9267 4763 8632,'19'0'923,"0"0"1,-3 2-1,-1 2 1,-3 2 433,3-2 1,2 0 0,1 1-666,1 1 0,0 0 0,0-6 1,-1 0-380,1 0 0,-6-2 0,-3-4 0,-2-7 0,-3-3 489,-3-3 0,-2 0 1,0 0-1,0 1 222,0-1 0,0 0 1,-2 0-529,-5 0 1,3 9 0,-8 4-1012,-3 4 0,-2 2 0,-1 2 0,-1 4-300,0 7 0,7-3 565,-1 2 0,9 3 0,-2 8 0,4 2 219,2-2 0,0-2 1,0 0-1,0 2 830,0 2 0,0 0 1,2-7-1,4 1-515,6 0 0,5-9 0,2-4 0,0-3 1,-1-3-425,1 0 0,0 0-64,0 0 0,-3-3 0,-1-1-1957,-3-2 1,1 0-1,6 6 1,-1-2-3757,1-5 5917,0 5 0,0-14 0,0 5 0</inkml:trace>
  <inkml:trace contextRef="#ctx0" brushRef="#br0" timeOffset="5">9961 4613 8308,'8'-13'0,"3"1"0,1-3 1815,1-2 0,-9-1 1,2-1 1278,-4 0-2151,-2 9 1,-8 1-1,-4 9-797,-5 0 1,-2 0 0,0 2 0,1 3 0,1 3 0,2 0 25,3 0 0,-1 7 0,-3-2 0,1 3 43,3 3 1,7 6 0,-1 0 0,4-2 0,2 0 0,0 0 159,0 2 0,0 2 1,2-4-1,2 2-739,3-2 0,7-2 1,-1-3-1,3-1 1,3-5 127,0-5 0,0-5 1,-1-2-1,1 0 1,0-2 485,0-5 0,-3 3 1,-1-6-1,-5-1 0,1 1-6,-1-5 1,-6-1 0,3-3-1,-5 0 1,-2-2 0,2-1-572,4-3 1,-4-7-1,4 5 1,-4 0 172,-2 0 0,0 2 0,0 6 1,0 1 446,0-1 126,0 0-626,0 9 1,3 10-1,1 12 1,4 5-1,0 2 41,1-1 1,5 1 0,-3 0 0,1 0 0,1-1-31,1 1 1,1-6-1,0-3 1,-3 0-303,3 1 1,-5-7-139,3 2 377,-9-12 0,10 2 0,-7-9 0,-3-1 41,-2-3 1,-2-8-1,0-2 1,0 0 0,0 0 344,0 4 0,0-4 0,0 2 1732,0 2-2078,0 10 1,0 7-1174,0 12 1112,0 5 0,2 8 0,2-1 401,2 1 0,3 0 0,-5 0 0,2-1 531,-2 1 0,5 6 1,-3 0-1,-2-2 1,-2-2 530,-2-2 0,6-1 0,1 1 349,-3 0-692,-2-9 1704,-2-1-2363,0-9 1,2-7 0,2-1 0,2-2-182,-1-5 0,3-2 0,-2-1 0,-2-1 0,-2 0 0,-2 0 0,2-2 0,3-2 0,3-2 0,2 3 0,-5 1 0,3 2 0,0 0 0,5 3 0,1 1 0,-1 3 0,4 5 0,-5-3 0,5 2 0,1 3 0,1 3 0,-2 4 0,-3 5 0,-1 5 0,2 5 0,-1 2 0,1 1 0,-3 3 0,1 2 0,-3-2 0,5 0 0,-9 0 0,0 2-958,3-2 1,-7-2-1,4-2 1,-6-3-3959,-6-3 1,2-5 4743,-9-8 0,1-8 0,-7-3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2-07T02:08:08.478"/>
    </inkml:context>
    <inkml:brush xml:id="br0">
      <inkml:brushProperty name="width" value="0.05292" units="cm"/>
      <inkml:brushProperty name="height" value="0.05292" units="cm"/>
      <inkml:brushProperty name="color" value="#FF0000"/>
    </inkml:brush>
  </inkml:definitions>
  <inkml:trace contextRef="#ctx0" brushRef="#br0">3846 6431 6908,'0'-18'9830,"0"9"-9219,0 9 1,0 9 0,0 9-1,0 3-132,0 4 1,0-4 0,0 4 0,0-2 0,0 0 0,0 2 0,0 0 82,0 2 1,-7-4 0,1 6 0,2-2-687,2-4 1,2-2 0,0-3-4624,0 1 1,2-12 4746,4-14 0,-4-11 0,7-20 0</inkml:trace>
  <inkml:trace contextRef="#ctx0" brushRef="#br0" timeOffset="1">3808 6338 7747,'11'0'988,"-3"0"0,-6 0-988,4 0 0,-4 8 0,7 2 0</inkml:trace>
  <inkml:trace contextRef="#ctx0" brushRef="#br0" timeOffset="2">3996 6619 7747,'6'12'897,"0"1"0,7-7 0,-5 4 504,2-1 0,-5-5-745,1-10 1,-4 1 0,-2-7 0,-2-3 0,-2-1-595,-3-3 1,-5-2-1,6-2 1,-1-2 0,1 0-1,0 0 1,2 0-852,2 2 746,2 11 1,0 12-1,2 12 1,2 5-1,4 4-123,3 4 0,-7-4 0,2 4 0,-2-4 0,0-3 0,3 1-517,-3 0 680,-2-1 1,-2 1 0,0 0-1,2-2 1136,4-5 0,-4 5 2003,5-5-1202,-5-3-1290,-2-1 1,0-23-650,0-3 1,0-5 0,0 4-1,0 0-195,0 0 0,0 1 0,0-1 0,0 0-78,0 1 0,2-1 0,2 0 1,4 2 29,3 5 1,-5-5 566,7 5 0,-7 1 1,6 1-1,3-1 1,2 1 0,-5 6 0,1-2 0,1 4-61,3 2 1,-5 2 0,-1 4 0,-1 6 0,-1 5-300,-1 2 0,4 6 0,-5 2 0,-1 0 0,0 0-2304,0-4 0,1-2 168,-7-3 0,6-5 2176,0 0 0,9-9 0,-5 4 0</inkml:trace>
  <inkml:trace contextRef="#ctx0" brushRef="#br0" timeOffset="3">4483 6731 7794,'13'-2'2928,"-3"-4"-894,-1-7 0,-3-3 0,-6-3-1603,0 0 1,0 0 0,0-1 0,-2-3 0,-2-4-400,-3-2 1,-5-3 0,6-5 0,-1-1 0,1 3 0,0 1-77,2 3 0,-5 8 1,3-2-1,2 5 1,2 1-733,2 0 0,0 0 1,0 1-1391,0-1 0,2 8-152,4 5 2318,-4 4 0,7 10 0,-9 3 0</inkml:trace>
  <inkml:trace contextRef="#ctx0" brushRef="#br0" timeOffset="4">4634 6338 8536,'18'10'2699,"1"-4"0,0-4 2653,0-2-4591,-9 0 0,-4 0 0,-12 0 1,-7-2-339,-3-4 1,-3 4-1,0-4 1,-2 1 0,-1 1-1,-6-2-107,-1 2 1,4 2 0,-6 2-1,0 0 1,2 0-259,4 0 1,-3 0 0,3 2 0,2 2-966,3 2 0,1 7-4710,0-7 3629,9 0 1988,10-14 0,10-2 0,9-9 0</inkml:trace>
  <inkml:trace contextRef="#ctx0" brushRef="#br0" timeOffset="5">5515 6394 7765,'-2'-13'3745,"-4"3"-2444,-7 1 0,-3 3 1,-3 6-1,0 2 1,0 2-715,1 3 0,-1 7 1,0-1-1,0 4 0,3 1-380,3 1 0,-3-2 1,5-3-1,1-1 0,3 1 286,5 3 1,2 2-1,0 0 1,2-1 0,5 3 397,5 4 0,5-4 0,2 2 0,1-7-1322,5-3 1,-4-3 0,4 3-1,-4-7-1256,-2-4 0,0-2 0,-3-2 0,-1-4 0,-5-7-3854,-1-3 5541,5-3 0,-12-8 0,7-2 0</inkml:trace>
  <inkml:trace contextRef="#ctx0" brushRef="#br0" timeOffset="6">5590 6506 7898,'9'-10'4043,"-7"4"-3185,4 12 0,-4 4 0,-2 9 0,0 0 0,0 0 77,0-1 1,0 1 0,0 0 0,0-1 0,0 1-308,0 0 1,6 0-1,3-3 1,1-3-1,5-7 1,1-4-34,3-2 1,6-10-1,0-7 1,-2-8-1,-2-2-393,-2 0 1,-3-4-1,-3 6 1,-7 2 0,-4 2-203,-2 2 0,0 1 0,-2-1-354,-4 0 0,-5 7 1,-7 1-1,-3 3 0,-2 4-212,-2 2 1,0 2-1,6 0 1,-2 0-1,-2 0-1115,-2 0 0,2 8 758,11 4 0,3 5 1,9 2-1,0 0 0,3-1 1,3 1-1155,6 0 0,5-9 1,4-4 2076,4-3 0,4 5 0,9 2 0</inkml:trace>
  <inkml:trace contextRef="#ctx0" brushRef="#br0" timeOffset="7">5909 6431 12616,'11'9'783,"-3"-5"0,-8 8 1,0 3-481,0 2 1,-6 8 0,-1-1 0,3 1 0,0 0 0,0 3-100,-2 1 1,-1-6 0,7 2 0,2-4 811,5-3-812,-5-7 1,14-3 0,-3-8 0,4 0 0,1-2 112,1-4 0,-6-5 0,-1-7 0,1-3 0,-1-2-382,1-2 0,-7 0 0,4 6 0,-1 0 1,-5 1-473,-2-1-166,6 0 1,-6 0 0,5 1 99,-5-1 1,-2 6 0,2 3 113,4 2 0,5 3 643,7 12 0,-5-3 1,-3 8-1,1 3 0,-3 2-882,0 1 1,7 1-334,-3 0 1,5-9 1030,2-4 1,-3-12 0,-1-6 287,-2-5 0,-9 5 0,2-1 0,-4-2-133,-2-1 1,0 3-1,2 3-431,4 2 1,-3 3 207,3 12 0,-4 3 0,-2 9 0,2 0 1,2 1-1,2 3 548,-1 2 0,-3 0 0,0-6 0,2 0 300,2-1 0,0 1 0,-4-2 1090,5-5-1336,-5 5 0,6-17-395,-8 0 1,0-2-1,0-11-279,0-1 1,6-3 0,1-2 0,-1-1 52,2-5 1,-4 4-1,7-4 1,-1 2 0,1 0 269,3-2 0,-3 2 1,1 9-1,3 3 0,1 3 566,3 4 0,0 2 0,-2 4 0,-3 4-431,-1 6 1,-7 11-1,4 2 1,-1 0-642,-5 2 0,0 0 0,0 5 1,3-7-1,-3-5 0,-2-1-7271,-2 0 7624,0-9 0,-9-10 0,-1-10 0</inkml:trace>
  <inkml:trace contextRef="#ctx0" brushRef="#br0" timeOffset="8">6885 6581 7874,'8'17'0,"2"-2"2374,1-3 1,-3-10-1035,-8-2 0,-2-10 0,-2-13 0,-4-4 0,-1-2 0,-1-5 0,1-1-1021,1-3-296,-6 1 1,11-3 0,-5-1 0,2-3-215,0 2 0,-1 5 0,7 3 1,0 5-1,0 2 0,0 4-1511,0 2 1,0 9-893,0-1 0,9 11 1419,3 2 0,-3 2 1,-1 11-1,-2 1 1175,0 3 0,9 10 0,-5 2 0</inkml:trace>
  <inkml:trace contextRef="#ctx0" brushRef="#br0" timeOffset="9">7016 6281 9555,'19'0'0,"-1"0"2059,1 0 1,-6 0 3490,-1 0-4119,-8 0 1,3 0 0,-14-2-608,-5-4 0,-5 4-628,-2-4 1,1 4 0,-1 2 0,-2 0-58,-4 0 0,-2 0 0,-6 0 0,1 0 0,1 0-111,2 0 0,-4 0 1,8 0-1,0 0 1,0 2-801,0 4 194,0-4 1,6 8 0,0-5-1644,0 1-3757,9 0 5978,1-6 0,18 0 0,1 0 0</inkml:trace>
  <inkml:trace contextRef="#ctx0" brushRef="#br0" timeOffset="10">7673 6431 7887,'18'0'9830,"-5"0"-7960,-1 0 1,-10 0-1,-2 0 1,-10-2-1306,-7-4 1,-1 4 0,-1-4 0,0 4 0,-2-1-1,-2-1-550,-2-2 1,-2 0-1,4 6 1,-2 0 0,2 0-16,2 0 0,-4 0 0,0 2 0,2 2-394,3 2 0,1 1 0,0-7-1443,0 0 1,9-3 0,6-1 1245,8-2 1,6-2 0,9 4 0,0-3 0,0 3 0,-1 2-643,1 2 0,0 0 0,0 0 0,-1 2 0,1 2-2547,0 3 3780,0 7 0,-1-12 0,1 7 0</inkml:trace>
  <inkml:trace contextRef="#ctx0" brushRef="#br0" timeOffset="11">7691 6563 7887,'19'6'2723,"0"0"0,-7 0 579,1-6 0,-11-2-2818,-2-4 1,-2 4-1,-11-6 1,-1 1 0,-3 1 115,-2 2 0,1 2 1,-1 0-1,-2-3 0,-2-1 1,-4 2-202,-2 2 0,6 0 0,-4-2 1,2-2-1,0 1-177,2 3 0,2 2 1,2 0-1011,0 0-343,1 0 1,7 2 0,7 3-1,8 1 1131,9-2 0,12-10 0,4-5 0</inkml:trace>
  <inkml:trace contextRef="#ctx0" brushRef="#br0" timeOffset="12">8310 6319 7975,'0'-13'2263,"0"1"1,-2 1-1462,-4-1 1,2 4 0,-7 10 0,1 2 0,0 4 0,-3 3 0,1 3-68,-1 3 1,7 8-1,-5 0 1,3 0 0,2 0 33,-3 0 0,7 2 0,-4-4 0,4 2 0,4-2-337,4-2 0,-1-5 0,7-1 1,3-5-1,1-1 0,5-5 1,2-2-433,2-2 0,2 0 0,-4-2 0,4-7 0,0-7 0,0-7 0,-4-8 0,-8 3 0,-5-1 0,-1-2 0,-5 2 0,-2-7 0,-2 7 0,0-2 0,-2 2 0,-2 2 0,-3 4 0,-7 2 0,1 2 0,-3 1 0,-3-1 0,0 0 0,0 9 0,1 1 0,-1 3 0,0 0-756,0 2 1,1 2-1,-1 4-778,0 4 0,9 4 1,3 9-1,5 0 1,2 0-847,0-1 0,0 1 2380,0 0 0,17-1 0,4 1 0</inkml:trace>
  <inkml:trace contextRef="#ctx0" brushRef="#br0" timeOffset="13">8742 6338 9444,'6'-13'3130,"0"0"0,3 3 0,-5-4 1232,2 1 1,2 9-4249,-1-2-2604,-5 4 0,6 4-2211,-8 4 1,0-2 4700,0 9 0,0-1 0,0 7 0</inkml:trace>
  <inkml:trace contextRef="#ctx0" brushRef="#br0" timeOffset="14">8798 6413 7900,'0'18'0,"0"1"2276,0 0 1,0 0 0,0-1 0,0 1-277,0 0 0,-8 6 0,-5 0 0,-3-2-2950,-3-3 1,0-9 949,0-5 0,-8-4 0,-2-2 0</inkml:trace>
  <inkml:trace contextRef="#ctx0" brushRef="#br0" timeOffset="15">4934 10931 7205,'10'9'0,"7"1"0,-7 9 0</inkml:trace>
  <inkml:trace contextRef="#ctx0" brushRef="#br0" timeOffset="16">5065 10913 7734,'0'-19'1890,"0"0"0,-2 2-1264,-4 5 0,1-3 0,-7 9 0,-3 2 0,-1 2-10,-3 2 0,0 0 1,0 0-1,1 2 0,-1 4-345,0 7 1,0 3-1,1 3 1,1 0-1,2 2 1,3 1-42,-3 3 1,7 1 0,0-8 0,1 1 0,1 0 327,2 0 0,8-1 0,4 1 0,3 0 0,6 0 96,5-1 0,1-5 0,7-3 0,-3 1 0,-2-3 584,2 0-2037,-6-1 1,6-7-1,-9 0-37,1 0 0,-6 0 836,-1 0 0,1 0 0,6 0 0</inkml:trace>
  <inkml:trace contextRef="#ctx0" brushRef="#br0" timeOffset="17">5328 10987 8732,'-19'0'1298,"6"3"0,1 3 0,-3 6-504,-1 5 1,3 2-1,3 0 1,-1-1-1,3 1 1854,0 0-2115,1-9 1,7 7 0,0-5-28,0 5 1,9 0 0,1-3 0,5-3-1,1-3 1,5-4-164,0-2 0,6-4 0,0-4 0,2-7 0,3-3-228,-3-3 1,-4-2-488,-13-4 0,3 4 0,-9-4 0,-2 5-310,-2 1 0,-2 0 0,0 0 0,-2 1 0,-4-1-49,-6 0 1,-5 0 0,-2 3-1,0 3 1,1 5-359,-1-1 1,0 9 0,0 0-1,3 11-338,3 5 1,3 10 1426,4-2 0,3 2 0,-5-8 0</inkml:trace>
  <inkml:trace contextRef="#ctx0" brushRef="#br0" timeOffset="18">5496 10950 7748,'3'-10'1440,"1"1"-722,2 1 1,0 8 0,-8 0-147,-4 10 0,4 7 0,-4 2 1,3 2-1,3 1 536,0 4-735,0-1 1,0-7 0,0 1 0,3 0 0,3 0-167,6-1 0,5-5 0,2-3 1,-1-1-1,1-5-207,0-2 0,0-2 0,-3-2 1,-1-2-346,-2-3 200,-9 1 1,4-2 0,-8-5-78,0-3 1,0-5 0,0-2 0,2-4-1,2-2 1,3-3 76,-3 3 1,-2 2-1,0 8 1,2 0-242,2 1 265,1-1 1,-5 9 0,2 5-310,2 10 0,2 5 0,-3 9 0,1-1 135,-2 1 1,0 0-1,0 0 1,5 0-1,-1-1-168,0 1 531,-1-9 1,1 7-11,4-4 0,-1-5 0,1-2 0,1-6 0,-1-6-21,1-7 1,-9 3 0,2-2 0,-2-3 0,1-2-89,1-1 0,0-1 1,-6 0-105,0 0 1,6 7 44,1-1 1,1 9 0,-4 0 0,2 8-22,-1 9 237,-3 3 1,-2 3-1,0 0 1,0 2 238,0 4 0,0-5 0,0 5 0,0-4 730,0-2 0,0 0-646,0 0 1,0-11-1,0-8-119,0-11 1,6 1-1,0-2 1,-2-3 61,-2-2 0,1-1 1,1-1-337,2 0 0,6 0 1,-5 1-1,-1 1 1,2 2-303,5 3 126,-5-1 0,9-3 0,-5 1 1,5 5-1,2-1 215,0 1 0,1 6 1,3-5-1,2 3 0,-2 0 237,-2 2 1,-8 10-1,-3 6 1,0 5 0,-1 4 387,-1 4-903,-2-4 0,-6 12 1,0-6-1,0 0 1,0 0-1465,0-4 1,0 4 1666,0-2 0,-8 0 0,-2-6 0</inkml:trace>
  <inkml:trace contextRef="#ctx0" brushRef="#br0" timeOffset="19">6641 11119 12240,'6'19'0,"2"-3"1779,3-3 0,-7-7 0,2-12 0,-4-9 1,-2-6-1785,0-4 0,-2-8 1,-2 2-1,-4-7 1,-1-3-1,-1-3 1,2 0-304,-1-2 0,-3 7 0,3-3 1,1 9-1,0 8 0,4 4-2074,1 2 1,3 7 1351,0-1 1,3 17 0,1 2 1029,2 9 0,9 4 0,-5 0 0</inkml:trace>
  <inkml:trace contextRef="#ctx0" brushRef="#br0" timeOffset="20">6791 10931 8473,'19'0'1573,"-1"0"1,1 0 3787,0 0-4623,-9 0 0,-3-2 0,-14-2 0,-5-2 0,-5 2 0,-4 2 0,-2 2-407,-2 0 0,-8 0 0,2 0 0,-5 0 0,1 0-272,4 0 1,-5 0 0,7 2-1,-2 2-425,-1 2 1,10 0-1,-3-6 1,4 0 0,2 0-4751,0 0 2390,9 0 2726,1 0 0,9 0 0,0 0 0</inkml:trace>
  <inkml:trace contextRef="#ctx0" brushRef="#br0" timeOffset="21">7504 10913 9080,'18'0'8917,"1"0"-7733,-8 0 1,-5 0-995,-12 0 1,1 0-1,-7 0 1,-3 0-1,-1 2 1,-3 2 45,0 2 1,-6 0-1,-2-6 1,0 0 0,-2 0-121,0 0 1,6 0 0,-4 0 0,2 0 0,0 0-118,2 0 1,2 0 0,2 0 0,0 0-1421,1 0 1,5 0 440,0 0 1,11 0 0,2 0 0,11 0-92,6 0 1,1 2 0,1 2-1,0 5 1,0-1 1070,-1 0 0,1 7 0,0-5 0</inkml:trace>
  <inkml:trace contextRef="#ctx0" brushRef="#br0" timeOffset="22">7504 11063 8287,'18'0'2903,"1"0"1,-6 0-333,-1 0 0,-10 0-1882,-2 0 0,-8 0 1,-11 0-1,0 0 0,1 0 490,-1 0-979,0 0 1,0 0-1,1 0 1,-1 0 106,0 0 1,-6 0 0,0 0-1,2 0 1,2 0-124,3 0 0,-1 6 0,0 2 1,0 0-1431,1 1 0,-1-3 4,0-6 0,9-2-2410,3-4 3652,5 4 0,2-15 0,0 7 0</inkml:trace>
  <inkml:trace contextRef="#ctx0" brushRef="#br0" timeOffset="23">8404 10800 8630,'-2'-17'1929,"-4"5"1,-7 6-1,-3 4 1,-3 2-1408,0 0 0,0 0 0,1 2 0,-1 2 0,-2 2 0,-2 0 0,-2 1-371,2-1 1,2 8-1,3-3 1,1 1 7,4 1 0,5-7 1,8 7-1,0 1 1,0 3-1,0 1 982,0 1 0,8 0 1,5 0-1,4 0 1,3-3-862,5-3 0,-4 1 0,4-5 0,-4-1 0,-2 0-297,0-4 0,-1 1 0,1-1 0,0 2 0,0-2-2746,-1-2 1,-5 0 2762,-1 5 0,1-5 0,6 6 0</inkml:trace>
  <inkml:trace contextRef="#ctx0" brushRef="#br0" timeOffset="24">8498 10894 9089,'0'18'1660,"0"1"1,0 0-1,0 0-597,0 0 1,0-1 0,0 1 0,0 0-584,0 0 0,0-1 1,0 1-1,2 0 1,4-3 140,7-3 0,3-5 1,3-8-1,2-2 1,2-2-1,4-6-77,2-7 1,-6 2 0,2-10-1,-4 2 1,-2 1-368,0-4 0,-9 2 1,-2 5-1,-1 0-1661,-1 0 1232,-8 0 1,-9 1-1,-7 1 1,-3 3-64,-4 1 1,4 7 0,-4-5-1,4 3 1,2 4-520,0 2 0,7 2 0,-1 2 0,1 4 0,2 7 3,3 3 0,-1 5 0,2 2 0,2 4 0,1 0 0,3 2-5439,0 0 6270,9-6 0,1 5 0,9-10 0</inkml:trace>
  <inkml:trace contextRef="#ctx0" brushRef="#br0" timeOffset="25">8854 10894 7907,'0'-13'3736,"0"1"-2869,0 8 0,-8-5 0,-4 11-677,-5 5 0,6 3 0,3 9 0,2-1 0,0 1 82,1 0 1,3 0-1,2 0 1,0-1 0,0 1 243,0 0 1,9 0 0,3-1-1,5 1-56,2 0 1,-1-9-1,1-4 1,0-3-698,0-3 0,-1 0 0,1-3-222,0-3 0,0-4 0,-3-9 1,-3 0-1,-5 1 143,1-1 1,-5-2-1,6-2 1,-2-2 0,-1 0 129,1-2 1,-6 6 0,4-4 0,-4 4-646,-2 3 0,3 1-466,3 4 1186,-4 5 0,8 18 1,-6 7-1,3 6 0,-3 2-268,-2 2 0,-2 0 0,0 7 0,2-5 2,4-2 1,-4 0 0,5-4-1,-3 0 7,2-7 551,-4-5 1,15-11 0,-5-2-1,5-5 352,2-5 0,-7-3 1,-1 1-1,-1 1 1,-2-1-221,1-3 1,-1 4-1,-4 1 1,3-3-62,-3-1-165,-2-3 0,-2 7-873,0-1 0,2 3 0,4-3 823,7 7 0,-5 6 0,0 6 0,-1 7 1585,-1 3-1359,0 3 0,-4 0 0,2 0 0,3-1 92,-3 1 1,-2 0-1,-2 0 1,0-1-1,0 1 1232,0 0-1254,0 0 0,0-11 0,0-8 0,0-11 0,0-5 50,0-3 1,6 0 0,0 1 0,-1-1-102,-3 0 0,4 6 0,0 1 0,0-3 0,1-1 0,1-1-245,2 5 0,-3-5 0,3 4 0,0-1 0,1-1-60,3 3 1,3-1 0,2-3 0,0 3 0,-1 7 69,1 4 0,0 4 0,0 6 0,-3 9-123,-3 6 0,-3 10 0,-6-2 1,3 5-1,-3 1-726,-2 1 1,-2-7-1,0-2 1,0-2-1,0-4-1737,0-2 2539,0-2 0,-8-9 0,-3-1 0</inkml:trace>
  <inkml:trace contextRef="#ctx0" brushRef="#br0" timeOffset="26">9999 11194 8009,'0'12'0,"2"-1"2015,4-3 1,-2-2-1,7-8 1986,-3-4 0,-2-4-3333,-6-9 0,0-8 1,0-5-1,0-1 0,0-2-297,0-3 0,-6 5 1,-2-11-1,-1 2 1,-1 1-347,-1-3 1,7 0-360,-2 7 1,2 8 0,0 4 0,-3 4-1915,3 2 1,2 0 289,2 1 0,2 7 1,2 7-1,3 8 920,-3 9 1,-2 3 0,-2 3 1037,0 0 0,8 8 0,3 2 0</inkml:trace>
  <inkml:trace contextRef="#ctx0" brushRef="#br0" timeOffset="27">10111 10969 7975,'19'0'1672,"0"0"1,0 0 0,-1 0 1787,1 0 1,-6 0-1372,-1 0 1,-10-2 0,-2-2-1676,-10-3 1,-7 1 0,-4 6-1,-2 0 1,-4 0 0,0 0-415,0 0 0,-4 0 0,4 0 0,0 0 0,-3 0 0,1 0 0,6 0 0,-4 0 0,2 0 0,0 0 0,0 0 0,8 2 0,3 2-808,1 2 0,9 3-2244,-2-3 3052,4-4 0,10 15 0,3-7 0</inkml:trace>
  <inkml:trace contextRef="#ctx0" brushRef="#br0" timeOffset="28">10730 11138 7130,'0'12'7197,"2"-2"-6037,5-1 1,-5-5-1,4-10 1,-4-7 0,-2-3-1,0-3 1,0 0-1,0 0-605,0 1 0,-2-7 1,-2-1-1,-2 2-642,1-4 0,1 8 0,0-8 0,-2 4 0,2-1-1595,2 2 1,2 2 0,0 2-4221,0 0 2381,0 9 2459,0 2 0,2 22 1062,4 5 0,-4 4 0,6-4 0</inkml:trace>
  <inkml:trace contextRef="#ctx0" brushRef="#br0" timeOffset="29">10805 10987 8225,'19'0'1731,"0"0"0,0 0 1976,-1 0 0,1 0-1646,0 0 0,-11 0-1350,-8 0 1,-8-6 0,-11 0 0,-2 2 0,-2 2 33,-2 2 0,-8 0-799,2 0 0,2 0 0,-1 0 0,1 0-861,0 0 0,6 0 0,-2 0 0,6-2-642,7-5 0,-5 3 1,7-8 1036,-1-3 1,9 5-1,13-3 520,5-1 0,7-3 0,15-2 0</inkml:trace>
  <inkml:trace contextRef="#ctx0" brushRef="#br0" timeOffset="30">11256 10800 7948,'0'19'2845,"0"-7"0,0-3-1734,0-7 0,0-6 1,2-15-1,4-2 0,4-2 1,1-2-1,-3 2 0,-2 2-410,1 3 0,5-1 0,-6 0 1,1 2-90,1 5 1,-4 1-226,9 5 1,-7 6-224,6 0 1,-7 2 0,1 11-1,-4 1 1,-2 3-62,0 2 0,6 0 0,0-1 0,-1 1 0,-3 0-103,-2-1 0,2 8 0,2-2 0,2 2 0,-2-1 0,-2 0 0,-2 2 0,0-5 0,0 4 0,0-4-2112,0-1 0,0-2 0,0 0-5011,0 0 7123,-8-9 0,-2-2 0,-9-8 0</inkml:trace>
  <inkml:trace contextRef="#ctx0" brushRef="#br0" timeOffset="31">11499 11194 9329,'13'6'0,"-1"0"1148,3-2 1,-5 1 8535,3 1-8660,-9-4 0,2 6 0,-12-10 0,-6-2 0,-5-2-464,-2 2 0,-2-5 0,-4 3 1,-4 2-561,0 2 0,-6-4 0,3-1 0,-3 3 0,-1 2 0,5 2 0,-2 0 0,8 0 0,0 0-673,-2 0 0,12 0 0,-4 0 1,5-2-1568,3-4 1,5-5 0,12-7 2239,7-1 0,12 0 0,4 0 0</inkml:trace>
  <inkml:trace contextRef="#ctx0" brushRef="#br0" timeOffset="32">11818 10875 11674,'13'-6'0,"-1"0"4915,3 1 0,-5-3-5931,3 2 0,-9-3 1016,2 3 0,-4 12 0,-2-3 0</inkml:trace>
  <inkml:trace contextRef="#ctx0" brushRef="#br0" timeOffset="33">11875 11100 9449,'6'29'0,"0"-4"0,-2-4 1351,-2-2 0,-2 0 0,-2-1 1,-4-1-1356,-6-5 4,-14-3 0,6-9 0,-7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2-07T02:08:08.512"/>
    </inkml:context>
    <inkml:brush xml:id="br0">
      <inkml:brushProperty name="width" value="0.05292" units="cm"/>
      <inkml:brushProperty name="height" value="0.05292" units="cm"/>
      <inkml:brushProperty name="color" value="#FF0000"/>
    </inkml:brush>
  </inkml:definitions>
  <inkml:trace contextRef="#ctx0" brushRef="#br0">15570 4331 7323,'0'19'1285,"0"-6"1,0-1 749,0 3 0,2-5 1,2 3-1,3-3-1052,-3-6 0,-2-8 0,-2-21 0,0-6 0,0-7 0,0-4 0,0-3 0,0-3 0,0-4 0,0 0-782,0 2 1,-6-2-1,-1 8 1,3 2-202,2 3 0,-4 9 0,0 3 0,1 2 0,3 0-251,2 2 0,0 9-3026,0 1 0,0 11 0,0 2 1313,0 11 0,0 5 1,0 3-1,0 2 0,0 2 1964,0 2 0,0 0 0,0 2 0,0 2 0</inkml:trace>
  <inkml:trace contextRef="#ctx0" brushRef="#br0" timeOffset="1">15514 4088 7247,'10'10'4858,"-1"-2"0,-9-6-3017,0 5 1,-2-5-1,-5 6-633,-5 0 1,-5-6 0,-2 7 0,1-3 0,-1 0-1181,0-2 0,0 5 0,1-1 0,-1 0 0,0 1-28,0-5 0,1-2 0,-1-2 0,0 0 0,0 0 0,0 0 0,1 0 0,-1 0 0,2-2 0,3-4 0,1-7 0,3-3 0,-5-3 0,5 0 0,1-2 0,5-4 0,-4-2 0,2-4 0,2 4 0,-1 2 0,-1 0 0,4-6 0,-4 6 0,4 2 0,2 2-9831,0 2 9296,0 17 0,0 4 0</inkml:trace>
  <inkml:trace contextRef="#ctx0" brushRef="#br0" timeOffset="2">15889 3975 8218,'10'-19'2350,"-3"1"0,-5 5 0,-4 3 0,-5 1-822,-5 5 0,2 10 1,-1 7-1,3 6-1073,4 6 0,2-5 1,2 8-1,0-3 0,0 2 1,0 0-15,0 0 1,2 4-1,4-6 1,6-2 0,3-2-442,-3-3 0,11 1 0,-4 0 0,2-2 0,2-5 0,2-6 0,-4-3 0,6-3 0,-2 0 0,0-3 0,-2-3 0,-2-6 0,-3-11 0,-1-4 0,-2 0 0,-3 0 0,-8-5 0,3 5 0,-5 0 0,-2 0 0,0 4 0,0 2 0,0 3 0,-9-1 0,-1 0 0,-3 0 0,1 1 0,-1-1 0,-5 0 0,-1 2 0,0 5 0,0-3 0,1 7 0,-1 0 0,0-1 0,7 3 0,-1 6 0,-1 0 0,5 0 0,-1 0 0,6 2 0,-5 4-933,-1 7 1,4-5-1,-5 1 1,1-3-7487,-1 0 8419,-1 9 0,-7-5 0,0 9 0</inkml:trace>
  <inkml:trace contextRef="#ctx0" brushRef="#br0" timeOffset="3">16658 4106 18098,'0'-8'1454,"0"8"0,0 12 0,0 9 0,2 4-988,5-2 0,-5 6 1,6 3-1,-2 3-285,0 3 0,9-1 1,-5 1-1,3-3 0,-3-2-171,-1-1 0,3-8 1,-5 6-1,-3-1 1,0-2-90,2 0 1,-4-2 0,4-6 0,-3 0 446,-3-1 0,-3 1 387,-3 0 1,4-11-756,-4-8 0,-2-2 0,1-13 0,3-3 0,0-7 0,0-4 0,-3-5 0,-7-1 0,10-5 0,-7-2 0,3-3 0,4-3 0,2 6 0,2-2 0,0 5 0,0 1 0,0 1 0,0 1 0,2 3 0,2 2 0,6 0 0,7 1 0,-2-3 0,10 6 0,-4 2 0,-3 2 0,1 6 0,0 5 0,0-1 0,-1 7 0,1 4 0,0 2 0,-2 8 0,-3 5 0,-3 4 0,-3 1 0,-4 3 0,-8 2 0,-4 2-183,-3-2 1,-3-2 0,-9-2 0,-2-1 0,2 1-929,2 0 0,-4-3 1,0-1-1,2-5 1,2-1-2480,2-5 0,7 0 3590,-1 2 0,1-4 0,-7 7 0</inkml:trace>
  <inkml:trace contextRef="#ctx0" brushRef="#br0" timeOffset="4">17371 3844 14497,'17'-13'0,"-3"3"1638,-1 2 0,-11 1 1,0 9-1,-8 5 0,-5 5 1,-3 7-814,-3 6 1,-2-2 0,1 6 0,-1 0 0,0-2-1583,0 0 1,0 5 0,1-7 0,1-3-344,5-1 0,-5-2 1,6 0-1,-1 0 1,2-1-1045,1 1 1,3-6-1,6-1-2915,0 3 5059,0 1 0,0 3 0,0 0 0</inkml:trace>
  <inkml:trace contextRef="#ctx0" brushRef="#br0" timeOffset="5">17334 4219 8508,'18'0'3110,"1"0"1,-6 0-1158,-1 0 1,-8-9 0,0-1-1306,-8 0 0,-6-5 0,-7 7 0,3-1 0,1 1 0,-2 2 1182,-1-3 1,-3 5-1654,0-8 0,-2 6 1,-4-7-178,-6-2 0,4 5 0,2 0 0,6-1 0,5 3 0,1 0 0,1 1 0,-5 5 0,2-2 0,3-2 0,6 0 0,-5 3-1168,3-3-2062,2 4 0,6-4 3230,0 12 0,0 5 0,0 7 0</inkml:trace>
  <inkml:trace contextRef="#ctx0" brushRef="#br0" timeOffset="6">18328 4013 9103,'0'-19'1423,"0"0"0,-2 7 0,-2-1 1,-5 1-213,-1 1 1,-3 1 0,-6 6 0,1-3 0,-3 3-912,-4 2 1,4 10 0,-4 5 0,2 4 0,2 3 0,0 3-414,5 2 0,1 0 0,-2-4 0,3 2-214,1 2 1,9 2 825,-2-2 0,6-4 1,6 4-45,7-4 0,3-5 0,5-3 0,4-7 0,7-4-48,3-2 1,2-2 0,1-6 0,-3-9 0,-1-8-82,-3-4 0,-8 4 0,0-6 0,-6-3-326,-5-1 0,-8-5 0,2-1 0,-3-3 0,-3 2 0,0 3 0,0 1 0,0 1 0,0 1 0,0 3 0,0 2 0,0 8 0,0-2 0,0 2 0,0-2 0,-7 4 0,1-4 0,2 4 0,2 2 0,2 11 0,0 8 0,0 11 0,0 7 0,0 7 0,2 7 0,2 3 0,2 3 0,3-1 0,-5 3 0,4 1 0,0 3-304,1-2 0,-1-9 0,-4-4 1,5 0-1,-1-2 0,2 1-2973,1-6 0,-5-3 0,7-4 2752,1-3 0,3 1 0,2 6 0</inkml:trace>
  <inkml:trace contextRef="#ctx0" brushRef="#br0" timeOffset="7">18628 4069 9539,'8'16'3889,"5"-3"1,-3-5 476,3-8-3802,-9-8 0,4 4 1,-8-9-1,0-1 0,0-3 1,-2-2-12,-4 1 0,2-3 0,-7-2 1,1-4-1,2-2-558,-1-5 0,-3 5 1,3 0-1,1 2 1,0 4-1,3 2-1487,3 2 1,2 1-2621,0-1 2414,0 8 1,9 3 0,3 10 0,5 4-5070,2 7 6767,-1 4 0,1 10 0,0 2 0</inkml:trace>
  <inkml:trace contextRef="#ctx0" brushRef="#br0" timeOffset="8">19003 3881 8155,'19'-2'737,"0"-4"1,-1 2 0,-1-9 0,-2 1 0,-5-1 3123,-2 1 1,-1-1-2985,-7-5 0,-2 1 0,-5 4 0,-5 7 0,-5 4-654,-2 2 1,1 0-1,-1 0 1,0 2 0,0 2-1,1 5-440,-1 1 1,2 3 0,3 5 0,3 1 0,3 0-73,4 0 0,2 6 0,2 2 0,0 0 0,2 0 237,4-4 1,-2-2-1,9-3 1,1 1 283,3 0 0,2-7 0,-1-1 1,1-3-1,0-4 131,0-2 1,-1-2-1,-1-2-334,-4-4 1,1-7 0,-6-9 0,1-6-1,-1-1-29,-4-4 1,5 0-1,-3-1 1,0 5 46,3 2 0,-7 2 370,4 6 1,-2 9-923,2 4 0,-2 4-101,9 2 0,-3 8 0,5 6 0,-5 7 0,1 4 0,-3 0 64,0 2 1,1-4 0,-5 6 0,2-1 514,-2-6-110,7 8 1,-9-10 0,4 5 2224,-4-4-1281,7-10 0,-5-3 1,6-10-1,-1-4 1,-5-7-1,-2-4-367,-2-1 0,0-1 1,0 0-1,2 1-556,4-1-1,-4-6 1,4 0 0,-1 4 0,-1 4-428,2 5 1,2-1 0,-1-3 181,5 3 1,-1-1 0,1 9 0,1 7 0,-1 7-138,1 1 0,-9 13 0,4-4 0,-2 2 236,1 0 1,-1-1 0,-4 3 0,2 2 0,2-2 0,-1-2 902,-3-2 1,4-7 1071,0 1-613,9-1 1,-11-1-448,8-5 0,-7-12 0,3-7 1,-2-4-467,0-1 1,3-1-1,-5 0 1,2 1-1,0-1 1,1-2-187,-1-4 0,8 4 0,-3-4 0,1 2 0,1-2 0,-1 4 0,7-4 0,0 11 0,0 3 0,-1 3 0,1 4 0,-6 2 0,-1 4 0,3 4-250,2 7 0,-5 5 0,-2 7 0,1 7 1,-3 3-1,1 3-1133,-5-1 0,-2-2 0,-2-1 1,0-5 451,0-2-1788,0-2 1,-9-8 2718,-3-5 0,-5-3 0,-1-9 0</inkml:trace>
  <inkml:trace contextRef="#ctx0" brushRef="#br0" timeOffset="9">20091 3938 9584,'0'12'4792,"2"-2"0,4-1-1787,7-5 1,4-2-2410,1-2 1,1 0-1,0 0 1,2-2-1,2-4-494,2-7 0,0-3 0,-7-3 0,1 0 0,0-2-102,0-4 0,-7 6 0,-1-1 0,-3 5 0,-4 0 0,-2-1 0,-4-1 0,-4 2 0,-7 5 0,-5 2 0,-7 4 0,4-5 0,-6 3 0,2 2 0,-2 2 0,-3 2 0,8 2 0,-3 4 0,4 5 0,2 1 0,0 0 0,2 1 0,3 6 0,3 0 0,3-1 0,4 1 0,2 0 0,2 6 0,0 0 0,0 0 0,0 2 0,2-4 0,4 6 0,7 0 0,3-2 0,3 0 0,0-4 0,0-2 0,-1-2 0,3-3-524,4-3 0,2-5 0,7-8 1,-3 0-1,0 0 0,-2-2-2753,-4-4 0,-4 2 0,-2-7 2860,0 3 1,0-7 0,-1 5 0</inkml:trace>
  <inkml:trace contextRef="#ctx0" brushRef="#br0" timeOffset="10">20485 4125 8165,'19'10'0,"0"-3"2008,-1-5 0,1-2 0,0-2 0,0-5-370,-1-5 0,-7-5 1,-5-4-1,-4-1 0,-2-3 1,0 0-1262,0-3 1,0-1 0,0-8-1,-2-1 1,-4-1 0,-7-1 0,-1-2-378,1 1 0,-3 5 0,3-5 0,-2 5 0,1 7-816,1 2 1,9 2-1,-4 6 1,2 0-3215,-1 1 843,1 7 2460,6 3 0,0 10 0,2 2 0,2 5 0,3 1-3013,-3 5 3226,6 10 514,-8-5 0,15 16 0,-7-7 0</inkml:trace>
  <inkml:trace contextRef="#ctx0" brushRef="#br0" timeOffset="11">20691 3806 7912,'19'0'1543,"0"0"1,0 0-1,-1 0 1489,1 0 1,-2-2 0,-7-2-1862,-10-2 1,-10-7 0,-15 7 0,-4 2 0,-3 2 0,-1 2-1172,-7 0 0,3 0 0,-7 0 0,7 0 0,5 0 0,-3 0 0,6 0 0,-2 0 0,1 0 0,5 2-2458,9 4 0,-3-4 1,8 7-1,1-1-6480,4 4 8938,12-3 0,13 7 0,10-5 0</inkml:trace>
  <inkml:trace contextRef="#ctx0" brushRef="#br0" timeOffset="12">20785 3881 7912,'9'11'834,"3"-5"1,-2-4-1,3-2 1,2 0 1622,1 0 1,3 0-1,0 0 1,0 0-1296,-1 0 1,1 0 0,0-2 0,2-2 0,2-5-1,2 1-1009,-2 0 1,-3-7 0,-1 3 0,0-3-235,0 3 0,-7-5 0,-1 4 0,-3-3-377,-4-3 0,-2 7 0,-4-1 390,-4-2 0,2 5-43,-9-2 0,1 7 0,-7-1 0,0 4 58,0 2 1,1 0 0,-1 0-1,0 0 111,0 0 0,1 8 0,-1 5 0,2 4 0,3 1 0,3 3-110,3 4 1,2-4 0,6 6 0,0-2-96,0 0 204,0 8 0,8-10 0,4 6 0,5-1 1,2-3 55,0 2 0,-1-13 0,3 5 1,2-4 178,2-5 0,2-2 0,-2-8 0,4 0 0,1 0 1,-3-2-293,0-4 0,-6-5 0,2-7 0,-7-1 0,-3 0 0,-3 1 0,3-1 0,-3 0 0,-6 0 0,3-2-260,-3-4 1,-2 5 0,0-5 0,2 4-150,2 2 0,1 0 0,-7 1 0,0-1-526,0 0 448,0 9 260,0 1 0,0 24 1,0 6-142,0 6 0,0 2 0,0 4 0,0-1 0,0 1 282,0 2 0,0 3 1,0-3-1,0-2 0,0-3 627,0-3 1,0-2 0,0-6 4877,0-1-5419,0-7 0,2-13 0,2-15 0,2-8 0,0-4 0,3-5 0,3-1 0,-1-2 0,1-1 0,3 1 0,1-1 0,3 7 0,0 2 0,2 2 0,4 4 0,-2 2 0,8 2 0,-8 2 0,2 3 0,-4 3 0,-3 3 0,-5 2-4016,-1 6 1,-7 2 4015,1 4 0,-4 13 0,-2 10 0</inkml:trace>
  <inkml:trace contextRef="#ctx0" brushRef="#br0" timeOffset="13">938 4763 8243,'8'-11'5682,"-4"3"-3484,9 8-956,-9-9 257,4-1-1191,-8 0 0,-6 3 1,-2 12-1,0 3 0,-1 2-152,5 5 1,-4-5-1,1 3 1,3 1-34,2 3 0,2 2 1,2-3 107,5-3 0,-3-5 0,8-8 0,3 0-136,1 0 0,1-2 1,-2-2-1,-5-4 65,-1-3 0,3-1 1,-6-7-1,-2 0 134,-1 1 0,-3 5 0,0 1 184,0-3-567,0 7-39,0-9 0,-9 15 0,-3-4-98,-5 4 1,0 4 0,3 2-1,3 4 198,3 3 1,2 1 0,6 7 467,0 0 263,0-9 1,0 7-5,0-5 1,2 3 0,4-3-209,7-6 1,-3-3 0,2-3-492,3 0 0,-7-3 0,1-1 0,-3-4-28,0-2 0,1-3 1,-7-6-1,0 1-148,0-1 1,0 0 0,-3 2 80,-3 5 0,2 4 0,-8 8 0,-1 2 1,0 4 34,1 6 88,8-3 0,-11 7 0,7-3 49,-3 4 1,5 1-1,-4 1 350,1 0 1,3-7-428,6 1 0,9-9 0,3 2 0,5-4 0,1-2 0,1-6 0,-2-2 0,-5-3-650,-3-1 1,-18-5 0,-3 5 0,-5 5-5221,-2 5 5870,1 2 0,-9-8 0,-3-2 0</inkml:trace>
  <inkml:trace contextRef="#ctx0" brushRef="#br0" timeOffset="14">1745 4481 10456,'-13'-6'861,"1"0"1,1 8 0,-3 10-1,3 5 1,1 2 0,1 0-1,1 1 1,2 3-200,-3 2 0,7 7 0,-4-5 0,4 0-44,2 0 0,0 0 0,2-4 0,4 2-115,7-2 1,4-5 0,3-5 0,5-7 0,5-6 146,-1-6 0,6-4 0,-4-11 0,5-4-470,1-7 1,-5-3-1,-5 0 1,-4 1-1,-7 3 1,-1-2-181,-5-3 0,-1 7 0,-9 2 0,0 2 0,0 0 0,-2 2 0,-5 9 0,-5 1 0,-5 9 0,-2-2 0,1 4 0,-1 4-285,0 4 1,0 6 0,3 11 0,1 2-1,5-2-1049,1-2 1,-3 4 0,6 0 0,1-2 0,3 0-1964,2 2 1,0-4 3296,0 4 0,0-4 0,0-3 0</inkml:trace>
  <inkml:trace contextRef="#ctx0" brushRef="#br0" timeOffset="15">2139 4744 7840,'10'8'1451,"5"-4"1,-7 9 0,0 1-290,1 3 0,-3 8 1,-6 2-1,0 0 1,0 0-1319,0-4 1,-6 4 0,-3-2 0,-3-2 0,-7-2-3727,-4-2 3882,-2-9 0,-2 7 0,-2-7 0</inkml:trace>
  <inkml:trace contextRef="#ctx0" brushRef="#br0" timeOffset="16">938 5756 11031,'-6'-12'5235,"-3"1"-3696,-1 3 1,4 2-773,-7 6 1,9 8-448,-2 5 1,4-3 210,2 3 0,2-9-40,4 2-723,4-4 84,1-2 0,-3-2 0,-8-4 397,0-7 1,0 3 266,0-3 1,-2 9 111,-4-2-265,4 4 1,-13 10-1,9 5 126,2 3 0,2 3 152,2 0 1,0 0-452,0-1 1,2-7-1,4-5 1,7-6-191,3-6 0,-3 4 0,-3-7 0,-2 1 0,-1 4-316,-7-9 0,-2 3 0,-3-5-27,-1 3 258,-8 8 1,9-5 977,-7 9-610,8 0 1,-5 2-284,9 5 0,3-5 0,1 6 0,4-2 0,2 1 0,-3-1 0,5-6-218,-8 0 0,5-2 1,-9-5-2133,0-5 1,-9 2-1,-3-1 2350,-5 3 0,-2-7 0,1 5 0</inkml:trace>
  <inkml:trace contextRef="#ctx0" brushRef="#br0" timeOffset="17">2139 5644 7936,'-19'0'1082,"0"0"0,7 0 0,-1 0 0,-2 0 0,1 2 1,-1 4-1,5 7-5,1 3 1,-3-3 0,4-1 0,-1 3-302,1 2 0,2 1 0,6 1 0,0 0 309,0 0 1,8-1 0,7 1 0,5-2-736,6-5 1,1 3-1,-4-9 1,4-2-351,2-2 0,0-4 0,4-4 0,-3-7 0,-3-5 0,-4-5 0,-3-2 0,-3 0 0,-2 4 0,-5-2 0,-2-2 0,-3 2 0,-3 0 0,-2 0 0,0-2 0,0 2 0,-7 3 0,-1 1 0,0 0 0,-3 0 0,1 3 0,-5 3 0,5-1 0,-3 7 0,-1 3 0,-3 2 0,-2 2 0,7 0 0,-1 2 0,1 4 0,-1 7-453,1 4 1,1 1 0,-1 1 0,4 0 0,1-1-815,1 1 1,0 0-1,6 0 1,0 0-1,0-1-441,0 1 1,2-6 0,4-3 1707,7-2 0,3 7 0,3-5 0</inkml:trace>
  <inkml:trace contextRef="#ctx0" brushRef="#br0" timeOffset="18">2495 5813 10049,'10'18'1404,"5"1"0,-9 0 0,-2 0 1,-2 1-1,-2 3 0,0 2 1,0-2-116,0-2 1,-6-2-1,-2 0 1,0-1-1997,-1 1 0,-3-6 1,3-1-5856,-1 3 6562,-3-7 0,-5 0 0,-1-8 0</inkml:trace>
  <inkml:trace contextRef="#ctx0" brushRef="#br0" timeOffset="19">3058 5775 7897,'2'17'1168,"2"-3"1,2-1 0,-2 1 3701,-1 3 0,-3-5-418,0 1-3899,0-9 1,0 2 0,0-12-1,0-8 1,0-9-477,0-9 0,0 3 0,0-2 0,0-2-77,0-3 0,-7-7 0,1-1 0,2 2 0,2 3 0,2 3 0,0 5 0,-6-2 0,-1 8 0,3 2 0,2 2 0,2 2 0,0 6-284,0 1-3925,0 8 3348,0 4 1,0 10-1,0 9 1,0 0-44,0 0 0,0 1 0,-2 3 0,-2 2 0,-3 0 289,3 2 1,2-6-1,2 4 1500,0-4 0,0-2 1,-2-3 1700,-4-3-1567,4-5 0,-15-1 0,5 1 0,-5 0 226,-2 1 0,0-1 0,1-4 1,-1 4-1246,0 3 0,0-7 0,1 2 0,-1-4 0,0-2 0,0 0 0,1 0 0,-1 0 0,0 0 0,0 0 0,3-8 0,1-2 0,5-3 0,1-2 0,5-3 0,2-5 0,2-4 0,0 4 0,0-2 0,0 2 0,0 2 0,0 2 0,0 1-2515,0-1 1,2 2 0,4 3-291,7 1 0,4 9 0,1-2 2805,1 4 0,0 10 0,0 2 0</inkml:trace>
  <inkml:trace contextRef="#ctx0" brushRef="#br0" timeOffset="20">3283 5550 6365,'0'-19'895,"0"7"6561,0-1-6799,0 9 1,-2-4-1,-2 10 1,-3 4-1,1 7 1,0 5 644,0 7 0,-1-4 1,7 4-1,0-2-590,0 2 0,2-4 1,3 4-1,3-4-322,2-2 0,3-1 1,6 1-1,-1-2 1,1-5-391,0-6 0,2 3 0,2-3 0,2-4 0,-2-4 0,-3-4 0,5-15 0,0 0 0,-2-6 0,-2-6 0,-4-1 0,-5-1 0,-3 2 0,-3-3 0,0 5 0,-2 2 0,-4 2 0,-6 4 0,-6-2 0,-5 2 0,-2 8 0,0 5 0,1 2 0,-1 1 0,0-1 0,0 6 0,1-4 0,-1 6 0,0 4 0,0 2 0,1 7 0,-1-5 0,0 2 0,0 5 0,1-1-4866,-1-1 4866,8-5 0,3 1 0,8 1 0</inkml:trace>
  <inkml:trace contextRef="#ctx0" brushRef="#br0" timeOffset="21">2514 4331 8009,'8'-10'6998,"-6"-7"731,4 5-6178,-4 3 0,-4 1 0,-4 8-1231,-6 0 1,1 8-1,1 5 1,-1 4-321,1 1 0,6 1 0,-2 0 0,1-3 0,1-1 0,-2-2 0,0-1 0,6 7 0,2 0 0,4-1 0,-4 1 0,6 0 0,1 0 0,1-1 0,9 1 0,0-2 0,-3-3 0,-3-1 0,2-7 0,-7 4 0,2 1 0,5-1 0,-1-3 0,1 3 0,-2-2 0,-1-1 0,7-7 0,0 0 0,-7 0 0,1 0 0,-1-3 0,1-1 0,-3-4 0,-2-2 0,7-3 0,-5-6 0,1 0 0,-1 7 0,-6 0 0,3-3 0,-1-2 0,2-1 0,-6 5 0,5 0 0,-3-1 0,2-3 0,-4-2 0,4 1 0,-4-1 0,-2 0 0,0 1 0,0 5 0,0 1 0,0-1 0,-2-4 0,-2 3 0,-2 1 0,-9 1 0,3-7 0,-3 7 0,1 1 0,1 3 0,1 1 0,1-1 0,-3 4 0,5-6 0,-1 1 0,-5 5 0,-1-4 0,-3 2 0,0 1 0,7 3 0,1 4 0,1 3 0,1 3 0,1 2 0,-7 3 0,5 6 0,-2-1 0,-1 1 0,9-6 0,-2-1 0,1 1 0,-1-3 0,4 7 0,-6-7 0,8 9 0</inkml:trace>
  <inkml:trace contextRef="#ctx0" brushRef="#br0" timeOffset="22">957 6844 10334,'0'-19'3974,"0"7"1,0-1-1504,0-2 0,0 5-578,0-2-1316,0 7 1,-2-3-224,-5 8 1,5 8 0,-4 5 312,4 3 0,2 3-667,0 0 0,0-9 0,6-3 0,0-14 0,1-3 0,-7-9 0,0 1 0,-2 1 0,-3 2 0,-1 3 0,-2 8 0,2-3 0,4 7 0,-5 7 0,5 5 0,2-1 0,0 1 0,0 3 0,0 1 0,0 3 0,0 0 0,0-7 0,0 1 0,0-9 0,0 4 0,0-8 0</inkml:trace>
  <inkml:trace contextRef="#ctx0" brushRef="#br0" timeOffset="23">1970 6581 15121,'-19'9'1035,"0"1"1,3 9 0,3-1 0,5 1 0,1 0 0,1 0-1,2 0-233,2-1 1,2 7 0,0 0 0,0-2-206,0-2 0,2-2 1,4 0-1,7-1 1,6 1-578,6 0 0,4-7 1,6-1-1,-1-3 1,-3-4-21,2-2 0,3-4 0,-1-4 0,-2-7 0,-3-3 0,-3-5 0,-4-4 0,-3-4 0,-1-9 0,-2 3 0,-3 2 0,-1 1 0,-9 3 0,2-4 0,-4 4 0,-2-1 0,0 1 0,0 6 0,0-4 0,-2 2 0,-2 0 0,-2 2 0,-9 3 0,3 1 0,-5 0 0,-2 0 0,1 9 0,1 2 0,2 1 0,3 1 0,-3 2 0,-1 2 0,-3 2 0,0 2 0,0 4 0,7 2 0,1 7 0,3-3 0,2 3-653,-3 2 0,7 2 1,-4-1-1,4 1 0,2 2-3225,0 4 0,6-2 2463,1 8 1,7-8 1414,-1 2 0,3-4 0,3-2 0</inkml:trace>
  <inkml:trace contextRef="#ctx0" brushRef="#br0" timeOffset="24">2439 6769 8828,'18'12'1309,"1"1"0,0-7 1,-2 7-1,-3-1 820,-1-2 1,-9 7 0,2-4 0,-4 3-1515,-2 3 1,0 6-1,0 0 1,-2-2-1,-4-2 1,-5-2-1148,1-1 0,-7 5 0,7-2 0,-3-6-5768,1-5 6300,-1-4 0,-5-6 0,-1 0 0</inkml:trace>
  <inkml:trace contextRef="#ctx0" brushRef="#br0" timeOffset="25">2945 6394 16020,'9'10'-54,"3"-4"1,5 3 0,1-1-1,1 0 1,0 3 0,0-1 0,0 5-1,-1 2 1,1 1 707,0 1 1,-7 6 0,-1 0 0,-3 0 0,-4 0 0,-2 2 0,-2 0-165,0 0 0,0 5 1,0-7-1,-2 0-555,-4 2 1,-2-7-1,-7 5 1,3-4-1,-3-2 244,-2 0 0,-1-1 1,-1-1-1,-2-2 168,-4-3 0,4-8 0,-4 3 0,4-5 262,2-2-555,9 0 0,2-9 0,8-3 0,0-5-98,0-1 0,2-3 1,4-2-1,4-4 20,1-2 1,12-1 0,-4-3 0,1 4 0,1 0 0,-2-1 249,0-3 1,0 4-1,-1-2 1,-1-3-15,-5-1 0,3-3 1,-9 3-1,-2 2 0,-1 4 1,-3-1 315,0 1 0,0 6 0,0-2 1,-3 5-529,-3 1 0,-4 6 0,-9 3 0,0 2 0,1 1 0,-1 7 0,0 0 0,0 0 0,0 0 0,1 2 0,-1 5 0,0 3 0,3 9 0,3-1 0,-4-7 0,15 6-2106,-4-5 1,4 5 0,4 2-1,4-1-4258,7 1 6364,3-9 0,12 7 0,1-6 0</inkml:trace>
  <inkml:trace contextRef="#ctx0" brushRef="#br0" timeOffset="26">3395 6413 12514,'9'0'1676,"-9"2"0,-9 4-953,-1 6 0,-5-1 1,7 1-1,-2 5 1,-3 4 161,3 4 1,-1 2-1,7-4 1,-2 2-1,2 0 67,2 2 0,2-6 0,2 4 0,4-7 1,6-5-953,5-7 0,2-4 0,0-2 0,2 0 0,4 0 0,-5-2 0,7-6 0,-2-9 0,3-8 0,1-4 0,-6 4 0,2-4 0,-4 0 0,-5 0 0,-3-5 0,-5 7 0,-8 2 0,0 4 0,0 3 0,-2 1 0,-4 4 0,-5-1 0,-7 7 0,-1 1 0,0 0 0,0 0 0,0 0 0,1 6 0,-1 0 0,0 2 0,0 2 0,1 4-1946,-1 2 0,6-3 1946,1 5 0,-1 1 0,-5 6 0</inkml:trace>
  <inkml:trace contextRef="#ctx0" brushRef="#br0" timeOffset="27">3846 11138 10874,'0'-19'1966,"0"10"0,0 9 0,0 11 0,0 6 0,0 1-710,0 1 0,0 0 1,0 2-1,0 4 0,0 4 1,0 2-1172,0 0 1,0 1 0,0 5 0,0 1 0,0-1-86,0 0 0,0-5 0,0-3 0,0 0 0,0-2-212,0 0 1,0-8-1534,0-7 1,0-12-1,0-6 1,0-15 1744,0-6 0,8-25 0,2 2 0</inkml:trace>
  <inkml:trace contextRef="#ctx0" brushRef="#br0" timeOffset="28">3808 11044 7715,'0'-19'514,"0"6"1,2 3 2387,4 2-2055,-3-7-2039,5 13 1,-8-4-1,0 12 1,0 7 1191,0 3 0,8 3 0,3 0 0</inkml:trace>
  <inkml:trace contextRef="#ctx0" brushRef="#br0" timeOffset="29">4033 11400 10796,'6'13'1054,"1"-1"0,7-8 1,-1 2 773,4-3 0,-7-12 0,-2-3 0,-1-5-858,-1-2 1,0 1 0,-6-1 0,-2 0 0,-2-2-1,-2-2-1086,1-2 0,-5-8 0,0 4 1,-3 0-160,1 4 1,7 4 0,-3 4 0,2 3-502,-1 1 0,1 11 0,6 4 0,0 13 419,0 8 0,6 10 0,3-2 0,-1 5 0,1 1 211,-5 1 0,4-7 1,-2-2-1,-2 0 0,-1-2 253,-3 0 0,2-2 1,2-6-1,2 0 1,-2 0-1,-2-1 1517,-2 1 0,7-6 0,-1-1 1068,-2 3-2419,-2-7 0,4 2-273,1-3 0,-1-7 0,-6 0 0,0-3 0,0-9 0,0-3 0,0 5 0,0-2 0,0-3 0,0-2 0,0-1 0,0-1 0,0 0 0,0 0 0,0-2 0,0-4 0,0 5 0,0-5 0,0 4 0,0 0 0,0-4 0,0 4 0,2-6 0,2 2 0,2 0 0,-2 2 0,5-4 0,-3 2 0,9 0 0,-3 6 0,5 1 0,6-1 0,-2 2 0,-5 5 0,1 5 0,0 5 0,1 2 0,1 0 0,0 2 0,0 5 0,-1 5 0,1 13 0,0 6 0,-2 5 0,-5 1 0,3 1 0,-9-1 0,6 1 0,-5-1 0,-1-1-399,2-5 0,-6 2 0,7-10 0,-3-4-2590,0-4 1,3-5 0,-3 2 2161,6-5 1,5-7 826,2-7 0,0-3 0,-1-9 0</inkml:trace>
  <inkml:trace contextRef="#ctx0" brushRef="#br0" timeOffset="30">4746 11513 7739,'8'16'2457,"5"-3"1,-5-7-1,-1-12 1,-3-7-1,2-3 1,-4-5-1,4-4 1,-4-4-2246,-2-1 0,-2-11 0,-2 3 0,-2-4 0,0-3 0,-1-3-212,1 0 0,-6-4 0,5 6 0,1 0 0,-2 0 0,-5 5 0,5 1 0,0 3 0,1 1 0,1 5-1477,2 6 0,2 4 0,2 2-101,0 1 1,2 7 0,4 7-158,7 8 1,-3 7 0,0 7 0,-1 1 0,-3 0 1734,2-1 0,-5 10 0,5 1 0</inkml:trace>
  <inkml:trace contextRef="#ctx0" brushRef="#br0" timeOffset="31">4934 11006 7761,'18'9'698,"-5"-7"0,-1 4 1,3-4 1976,2-2 0,-5 2 0,1 2 903,1 3 1,-3-1-2853,1-6 1,-16 0-1,-2 0 1,-9 2 0,-6 2-727,-4 2 0,2 1 0,-6-5 0,0 2 0,0 4 0,-4 3 0,3-7 0,-1 4 0,-2-2 0,-3 1 0,-1-3 0,-1 6 0,3-8 0,2 4 0,3-3 0,3-3 0,2 0 0,6 0 0,1 0-2132,-1 0 0,11 0-552,8 0 2684,8 0 0,11 0 0,-1 0 0</inkml:trace>
  <inkml:trace contextRef="#ctx0" brushRef="#br0" timeOffset="32">5815 11006 8586,'0'-12'9830,"0"3"-7864,0 7 0,0 7 0,0 13 0,0 1 0,0 0-1860,0 0 0,0 1 0,0 3 1,0 2-107,0-2 0,0-2 0,0-2 0,2 0 0,3 1 0,1 3 0,-2 2 0,0 0 0,0-6 0,3 0 0,-3 0 0,0-1 0,0 1 0,2 0 0,9-9 0,-11-1 0,9-9 0,-7 0 0,6 0 0,-5 0 0,5 0 0,-8-3 0,5-1 0,-1-2 0,-6-9 0,6 5 0,-8-11 0,0-2-2494,0-2 0,0-2 1,0 2 2493,0-6 0,9-4 0,1-3 0</inkml:trace>
  <inkml:trace contextRef="#ctx0" brushRef="#br0" timeOffset="33">5984 10725 7759,'11'-19'4685,"-1"3"1,-6 1 93,2 2 0,3 9-4855,-3-2 1,-6 2-4063,0-2 4138,-8 4 0,-11-7 0,0 9 0</inkml:trace>
  <inkml:trace contextRef="#ctx0" brushRef="#br0" timeOffset="34">6866 10913 9150,'19'0'0,"-1"0"3276,1 0 1,-6 0 0,-1 0-1893,3 0 0,-9 0 1,-6 0-1,-10 0 1,-7 0-1,-4 0 1,-2 0-1385,-2 0 0,-8 0 0,4 0 0,-3 0 0,1 0 0,0 0 0,-9 0 0,1 0 0,-1 0 0,5 0 0,1 0 0,-3 0 0,1 0 0,3 0 0,2 0 0,8 0 0,-2 2 0,4 2 0,2 2 0,0-2 0,1-2 0,5-2 0,1 0-211,7 0 1,-1 0-1244,12 0 1,5 0 0,8 0 0,-1 0-48,1 0 1,0 2 0,0 2 0,-1 3 0,1-1 484,0 2 1,0-4 0,-1 9-1,1 2 1,0-1 1015,0-1 0,8 12 0,2-4 0</inkml:trace>
  <inkml:trace contextRef="#ctx0" brushRef="#br0" timeOffset="35">6828 11119 9035,'19'2'0,"0"2"985,0 2 1,-1 1 0,1-7 2533,0 0 1,-7 0-660,1 0 1,-11 0 0,-2 0-2685,-10 0 0,-1 0 1,-1 0-1,-3 0 0,-4 0 1,-4 0-177,-2 0 0,-2 0 0,4 0 0,-4 2 0,-2 2 0,-4 2 0,4 2 0,-1-3 0,1 1 0,2-2 0,-2-2 0,0-2 0,4 2 0,-4 2 0,1 3 0,6-3 0,1-2 0,2-2 0,0 0 0,0 0-1568,1 0 1,7-2 0,5-5 1567,4-5 0,10-5 0,3-1 0</inkml:trace>
  <inkml:trace contextRef="#ctx0" brushRef="#br0" timeOffset="36">7579 10800 10602,'-19'0'1342,"0"0"0,0 2 1,3 4-1,1 7 1,5 4-1,1 1 1,3 1-812,-2 0 0,6 2 0,-7 1 0,3 4 0,0-4 0,2 1 0,2 0 0,4 2 353,4-2 1,-2-2 0,9 0 0,1 0 0,5 0-885,6-5 0,-2-7 0,6 1 0,0-2 0,1-4 0,3-1 0,2-6 0,3-3 0,-3-8 0,-1-7 0,-3-4 0,-10-9 0,0 3 0,-9-4 0,-4-5 0,-3-4 0,-3 5 0,-4-7 0,-3 2 0,-5 1 0,-5 1 0,-5 2 0,-3 3 0,2 1 0,-2 5 0,-2 6 0,2 4 0,-4 3 0,2 1 0,2 4 0,2 7 0,2 4 0,0 2 0,1 0 0,-1 0 0,0 0 0,9 8 0,1 5 0,3 4 0,0 1-2307,2 1 0,4 0 1,4 0 2306,2-1 0,9 9 0,-5 3 0</inkml:trace>
  <inkml:trace contextRef="#ctx0" brushRef="#br0" timeOffset="37">8273 10669 17070,'0'-19'0,"0"0"4915,0 1 0,0 5-4030,0 1 1,0 9-967,0 3 0,0 9 1,2 10-1,2-1 1,2 1-3095,-2 0 1,-1 0 3174,-3-1 0,8 1 0,2 0 0</inkml:trace>
  <inkml:trace contextRef="#ctx0" brushRef="#br0" timeOffset="38">8348 10931 9522,'0'25'0,"0"0"1998,0-2 0,2-2 0,2 0 1,2 2-33,-1 2 0,-3 2 0,-2-4 0,-2 2 0,-3-2-1955,-1-2 0,-8-3 0,1 1 1,-4-2-1,-1-3-2470,-1-1 0,0-3 0,0 5 2459,1-3 0,-1 1 0,0 6 0</inkml:trace>
  <inkml:trace contextRef="#ctx0" brushRef="#br0" timeOffset="39">3658 12675 9791,'0'-19'1966,"0"11"0,-2 8 0,-2 10 0,-2 7 0,1 2-1097,3 0 0,2 1 0,0 3 0,0 4-486,0 3 1,0 1 0,0 6 0,0-1 0,0-3 195,0-2 1,2-2-1,3 5 1,3-5 0,2-2-429,5-4 0,-5-4 1,3-5-1,1-3 1,3-3-152,2-4 0,0-2 0,-1-10 0,1-5 0,0-3 0,0-3 0,-7 0 0,1-2 0,-1-2 0,1-4 0,-1-2 0,-6 4 0,5-6 0,-3-2 0,-4-3 0,-2-1 0,-2-1 0,0 9 0,0-4 0,0 8 0,0 2 0,0 2 0,0 2 0,0 1 0,0 3 0,0 9 0,0 20 0,0 20 0,0-1-144,0 2 1,7 1 0,1 1 0,2 1 0,3-1-1063,-3 1 0,5-7 0,-7-2 1,1-2-1253,-1-4 0,7-4 1,-3-7-1,5-3 1903,2-1 1,-1-6 0,1 4-1,0-1 1438,0 1 0,-1 2 0,1 5 1246,0-7 1,-2-6 0,-5-6 0,-6-7-1157,-4-3 0,0-3 1,3-2-1,1-2 1,-2-2-586,-2 2 0,-2-4 0,0 0 1,0 0-389,0 0 0,0 0 0,0 4 0,0-4 0,0 0 0,-2-3 0,-4 1 0,4 6 0,-7-2 0,3 5 0,0 1 0,2 0 0,-5 7 0,3-1-2627,2-2 1033,2 7 1,2 8-1,0 13 1,2 3-1,2 3 1594,2 0 0,17 8 0,-2 2 0</inkml:trace>
  <inkml:trace contextRef="#ctx0" brushRef="#br0" timeOffset="40">4446 12956 8896,'6'19'3668,"0"0"1,9-7-1611,-2 1 0,-3-11 0,0-2-1446,-1-11 0,-3-7 0,-6-5 0,0-4 0,-2-2 0,-2-5 1980,-3-1-2592,-7-11 0,10 6 0,-9-3 0,1 3 0,1 3 0,-5-5 0,3 2 0,-1 7 0,-1 2 0,2 2 0,3 6 0,-3-2 0,7 4 0,4 2 0,2 4 0,0 9-486,0 12 0,2 17 0,2 9 0,5 3 0,-1 5-158,0 3 1,5-1 0,-7 6 0,-2 0-1,-2-2 276,-2-1 0,7 6 1,-1-8-1,-2-1 0,-2-3 613,-2-1 1,0-9-1,0-4 1,0-4 2401,0-2 1,0-11-2447,0-8 1,6-8-1,1-13 1,-1-2-1,0-2 1,0 2-202,-1 2 0,3-4 0,0 0 0,1 2 0,1 3 0,0 1 0,-3 0 0,3 0 0,1 1 0,-1 1 0,5 4 0,-5-1 0,3 7 0,1 3 0,3 2 0,-5 2 0,1 0 0,1 2 0,3 5 0,0 7 0,-5 9 0,3 0 0,-7 6 0,0-2 0,1-4-1751,-5-2 0,4 4-3165,-1 0 1,7-8 4109,-1-11 0,3-12 0,3-5 0</inkml:trace>
  <inkml:trace contextRef="#ctx0" brushRef="#br0" timeOffset="41">4952 12806 22379,'0'13'1184,"0"-1"1,0 3 0,0 2-1,0 1-1389,0 1 0,0 0 1,3-1-1,1 1-3241,2 0 0,2-7-1101,-1 1 4547,3 0 0,9-3 0,-1-2 0</inkml:trace>
  <inkml:trace contextRef="#ctx0" brushRef="#br0" timeOffset="42">5065 12994 8197,'2'16'0,"2"-1"0,5-5 3940,1-1 1,-4 3-2698,7-6 1,-9-1 0,2-12-1,-4-5 1,-2-5 2376,0-1-3285,0-1 1,0-8 0,0-5 0,-2-3 16,-4-2 1,2-1-1,-9 1 1,1-1-353,1 1 0,-5-3 1,3-2-1,-1 1 1,1 3-388,7 5 0,-3 10 0,3-2 0,2 4-1369,2 2 0,4 9 1,4 4-1,7 6-601,3 6 1,-3 4 0,-1 9 2356,3 0 0,2 8 0,2 2 0</inkml:trace>
  <inkml:trace contextRef="#ctx0" brushRef="#br0" timeOffset="43">5459 12863 7773,'8'18'3461,"3"-7"1165,7-3-3648,-7-8 1,-3-2 0,-8-4 0,-2-7 0,-2-3-115,-2-3 0,-1 0 1,5 0-1,-2-2 1,-2-1-1,0-6-794,-3-1 0,7-2 0,-6-6 0,2-1 0,-3 3-947,-1 3 0,6-3 0,-2 6 0,3 0-1686,3 4 1,3 6 142,3 6 876,-4 5 0,15 10 0,-7 4 1544,0 7 0,7 4 0,-7 1 0</inkml:trace>
  <inkml:trace contextRef="#ctx0" brushRef="#br0" timeOffset="44">5628 12638 7806,'10'8'2,"7"-6"1,-5 6 0,5-1 1965,2-1 0,0 0 1,-1-4-1,1 2-909,0 3 1,0-3 0,-1-8 0,1-5 0,0-1 0,0-5-702,-1-1 0,-5 3 0,-3 1 0,1-3 0,-3-2 0,0-1-53,-3-1 1,-3 6-1,-2 1 1,-2-3 99,-5-1 1,-3 5 0,-9 5 0,0 4 386,1 2-807,-9 0 0,6 8 1,-4 5-1,4 5 1,2 5-115,0 2 0,1 7 0,1-5 0,2 0 240,3 0 1,8 4 0,-3-6 0,5 0-1,2 0 34,0 0 0,2 0 0,3-6 0,3 0 0,0-1 1,3-1-146,-1-5 0,3 5 0,5-7 0,1 1 0,0-5 0,0-4 0,-1-2 0,3 0 0,4-2 0,6-4-1516,5-7 1,-7-3 0,-6-3 0,-8 0-5224,-9 1 6739,-4-1 0,-10 0 0,-3 0 0</inkml:trace>
  <inkml:trace contextRef="#ctx0" brushRef="#br0" timeOffset="45">6584 12113 7838,'9'-13'0,"3"1"1948,5-3 1,-7 4-1,-3-1 1,-5-3-1,-4 1 18,-5 1 0,3 5 0,-8 12 0,-3 7 0,-2 9-705,-1 7-1261,-1 5 0,0 5 0,0 3 0,1 2 0,1 1 0,2-1 0,5-2 0,0-1 0,-1 5 0,7-5 0,-2 7 0,4-2 0,2 0 0,2 0 0,2-5 0,4 3 0,1 2 0,-1-3 0,7-8 0,-3-3 0,5-3 0,1-4 0,1-9 0,0-3 0,0-3 0,-1-4 0,1-2 0,0-4 0,0-4 0,-3-7 0,-3-3 0,-7-3 0,-4 0 0,-2 1 0,0-1 0</inkml:trace>
  <inkml:trace contextRef="#ctx0" brushRef="#br0" timeOffset="46">10580 12881 7908,'0'13'801,"0"-1"1,0 3-1,2 1 1,5 3-1,5-2 1,5-5 1164,1-5 0,1-5 0,0-4 0,0-5 0,0-5-946,-1-5 1,1-10 0,0-4-1,0-4 1,-1-5 0,-1-4-1021,-5-6 0,3 2 0,-9-2 0,-1-2 0,-3 0 0,-2 2 0,-7-2 0,-3 8 0,-5 1 0,-8 1 0,-4 4 0,2-3 0,-6 11 0,0 1 0,2 4 0,-5 7 0,7 3 0,0 5 0,0 1 0,4 5 0,2 2 0,2 2 0,1 0 0,7-2-880,5-4 0,6-5 0,6-7 880,7-1 0,12 0 0,4 0 0</inkml:trace>
  <inkml:trace contextRef="#ctx0" brushRef="#br0" timeOffset="47">12625 12000 17272,'-13'-6'0,"1"0"0,-3 1 0,-3 1 0,-5 0 0,-2-2 1228,2 2 1,2 2 0,2 4 0,0 2-1,1 2 1,1 0 0,2 0 0,3 1-706,-3-3 0,5-2 0,-3-2-523,-1 0 0,7 0 0,7 0 0,9-6 0,10 0 0,-1 1 0,1 3 0,0 2 0,2 0 0,2 0 0,2 0 0,-2 0 0,-3 0 0,-3 2 0,-4 5 0,-7 5 0,-4 5 0,-2 2 0,0-1 0,0 3 0,-2 4 0,-4 6 0,-5 3 0,-8-1 0,-1-2 0,-1 0 0,2-1 0,-4-3 0,11-8 0,-3-1 0,0 1 0,3 0 0,1 0 0,-1-1 0,6 1 0,-3 0 0,3 0 0,2-1 0,2 1 0,2 0 0,0 0 0,0-1 0,2 1 0,4 0 0,-2-7 0,9 1 0,1-1 0,3-1 0,2 3 0,0-7 0,-1-1 0,1 0 0,0 0 0,0 1 0,-3-5 0,-1 2 0,-3 2 0,3-2 0,-5 4 0,1 1 0,-1 1 0,1 5 0,-7-5 0,2 3-603,-4 1 1,-2-3 0,2-3 602,5-6 0,3-6 0,9-15 0</inkml:trace>
  <inkml:trace contextRef="#ctx0" brushRef="#br0" timeOffset="48">4821 14156 7790,'0'13'3843,"0"-1"-1293,0 3 1,0-5-1,0 3-1655,0 1 0,2-3 0,4-1 0,7-1 0,4-5-77,1-2 1,1-2 0,0 0-1,2 0 1,2-2 0,2-2-819,-2-3 0,-3-7 0,-1 1 0,-2-6 0,-5-3 0,-5-3 0,-5 0 0,-2 6 0,0 0 0,0 0 0,-9 3 0,-5 3 0,-7 7 0,-4 4 0,2 2 0,2 0 0,-4 0 0,0 0 0,0 2-367,-2 4 1,6 5-1,-2 7 1,7 1 0,3 0-1,1 0 393,1-1 1,-3 7 0,7 0 0,3 0 271,2 2 1,2-4 0,0 6 0,2 1 0,2-3 0,5 0 0,1-2-299,5 2 0,1-6 0,3 4 0,0-4 0,0-3 0,-1-1 0,1-2 0,0-5 0,0-2 0,-1-4 0,1 5 0,0-3 0,0-4-2458,-1-6 0,1-6 1,-2-9-1,-3 0 2263,-1 0 1,0 1 0,5-1 0</inkml:trace>
  <inkml:trace contextRef="#ctx0" brushRef="#br0" timeOffset="49">5271 14475 7790,'13'13'964,"-3"-1"3821,-1 3 1,-1-7-3688,-2-2 0,-4-6 1,5-6-1,-5-7 92,-2-3 1,0-3-1,-2-2 1,-3-2 0,-3-4-1191,-2-2 0,5-2 0,-11-7 0,5 1 0,-1-1 0,-1-1 0,-1-5 0,3 4 0,-1-1 0,-1 5 0,1 5 0,-1-2 0,9 12 0,-4 2 0,2 2 0,-1 1 0,1 5 0,8 3 0,4 8 0,7 2 0,4 4 0,10 5 0,2 8 0</inkml:trace>
  <inkml:trace contextRef="#ctx0" brushRef="#br0" timeOffset="50">5665 14494 8461,'0'19'7621,"0"-7"-6222,0 1 0,-2-9 1,-2 0-1,-2-8 0,2-9 1,2-3-562,2-3 1,0-6-1,-3-2 1,-1 0 0,-2-3-839,2 1 0,0 4 0,0-4 0,-3 2 0,3 4 0,2 2 0,-4 3 0,0-1 0,1 0 0,3 7-3004,2-1 2000,0 1 1,2 1-1110,5 5 802,-5 4 1456,6 2 1,-8-2 0,0-5-2248,0-5-512,0 4 1,2-1 2613,4 9 0,5 9 0,8 1 0</inkml:trace>
  <inkml:trace contextRef="#ctx0" brushRef="#br0" timeOffset="51">5853 14475 8481,'0'8'3276,"0"-8"1,0-8 0,0-11-1050,0 0 0,-6 1 0,-1-1 0,1 0-1937,-2 1 0,6-1 1,-7 0-1,3 0 1,0 0-342,2 1 0,-5 5 0,3 1 0,2-3-3214,2-1 0,2 3 1,0 1-1793,0-3 4128,0 7 0,2-1 0,2 11 0,4 5 929,3 5 0,10 5 0,8 2 0</inkml:trace>
  <inkml:trace contextRef="#ctx0" brushRef="#br0" timeOffset="52">6059 14175 7791,'9'-10'9830,"-5"1"-7873,8 9 1,-8 2-1,3 5-1577,-5 5 0,-2 5 1,0 2-1,0 1 0,2 3 1,2 4-1113,2 2 1,1 3 463,-7 5 0,0 1 0,2-1 0,2 1 35,2-1 0,2 3 0,-3 2 1,1 1-1,0-3 0,0-5 1,1-4 237,-3 3 1,-2-7 0,-2-2 0,0-4 439,0-2 0,0-1 938,0 1 0,0-11-820,0-8 1,-2-8-1,-2-11 1,-3-2-1,3-4 1,2-6-564,2-4 0,-6-5 0,0-4 0,1-3 0,3-6 0,2-3 0,0 6 0,0-8 0,0 6 0,0 2 0,0 2 0,0 4 0,2 11 0,3 2 0,3-1 0,2 3 0,5 4 0,4 0 0,6 4 0,4 5 0,2 1 0,-2 3 0,-2-1 0,7 9 0,-5-2 0,0 4-272,-4 2 0,-4 6 0,-2 4 0,-3 5 0,-3 6 0,-7 2 90,-4 4 0,-2 0 0,-2 4 0,-4-4 1,-7-2-29,-3 0 1,-5 2 0,-2-4 0,-2 0 0,0-4 0,-2-5-881,-4 1 521,3 2 1,-5-5-1,6-2 1,0 1-2700,0-1 3268,2-6 0,6 13 0,0-7 0</inkml:trace>
  <inkml:trace contextRef="#ctx0" brushRef="#br0" timeOffset="53">6960 13969 7783,'-13'0'679,"1"-2"1,-3-5 0,-2-3-1,-1 0 1,-1 3 724,0 5 0,0 2 0,1 0 1,-1 0-1,0 0 0,0 0 1,1 0 757,-1 0 0,0 7 0,2 1-2304,5 2 1,4-3 0,8 5 0,2 3-1,6 1 194,11 3 0,2 2 0,10 2 0,0 4 0,0 0-10,1 0 0,-9 4 1,2-4-1,-7 0 174,-5 1 0,-5 3 1,-8-4-1,0 0 1,-2 0-156,-4-4 1,-5-2 0,-7-3-1,-3-1 1,-4-4 0,-6-7-62,-5-4 0,5-4 0,2-4 0,-1-7-345,1-4-336,6-10 1,-4 7 0,11-5 0,3 2 0,7 0-1939,4-2 0,2 0 0,2 6 1898,4 0 1,7 3 0,12 1 0,4 5 0,2-1 0,2 3-253,7 0 0,-2 1 0,5 7 0,-3 0 518,-3 0 0,3 0 0,0 0 0,-1 0 0,-3 0 429,-1 0 0,-8 0 1,-4-2-1,-6-2 566,-5-2 0,1-9 2055,6 3 1,-7 3 1036,1 3 1,-1 2-1774,7-2 0,0 1 0,-1-7 0,-1-3-1615,-4-1 0,1-3 1,-6 0-1,1 1 1,-1-1-245,-4 0 0,-2 0 0,-4 3 0,-2 1 0,-4 5 0,-3 1 0,-3 3 0,-9 6 0,-2 0 0,2 0 0,-4 8 0,0 5 0,0 4 0,-3 1 0,3 1 0,0 0 0,2 6 0,6 0 0,1 0 0,1 0 0,2 2 0,3 2 0,8-6 0,-2 2 0,3-2 0,3 0 0,0 2 0,9 0 0,3-7 0,5 3 0,2 4 0,6-10 0,2 4 0,2-5 0,4-3 0,3-5 0,1-4 0,1-2 0,-3 0 0,-3 0 0,-7 0 0,2-2 0,-2-4-2427,-2-7 1,-11 3 2426,-6-3 0,-4 1 0,-2-7 0</inkml:trace>
  <inkml:trace contextRef="#ctx0" brushRef="#br0" timeOffset="54">8048 13613 12415,'16'-19'2457,"-3"0"1,-5 7-1,-10 3 1,-4 7-1540,-7 10 0,-5 9 0,-5 6 0,-2 4 0,2 2 0,0 5 0,2 1-918,2 3 0,-4 1 0,11 3 0,-3 2 0,3-3 0,3 5 0,9 0 0,0 0 0,0 0 0,0-5 0,0 5 0,0-2 0,2-3 0,5-1 0,-3-2 0,8-1 0,1 1 0,-1-3 0,1-4 0,-3-4 0,5-8 0,-3 0 0,5-3 0,6-3 0,0-5 0,6-8 0,-2 0 0,-6-2-406,-6-4 406,1-4 0,-5-9 0,8 0 0</inkml:trace>
  <inkml:trace contextRef="#ctx0" brushRef="#br0" timeOffset="55">8479 13875 11224,'-19'0'1638,"7"0"0,-1 2 1,-1 4-1,-3 5 0,-2 1 1,3 1-1180,3 1 0,-3 3 1,5 2-1,1 0 1,1-1-1,3 1 1,0 2-1,2 2 526,2 2 1,2 6-1,0-4 1,2 0-986,4 0 0,-2-2 0,9-4 0,3 2 0,5 0 0,4-4 0,-2-5 0,0-3 0,0 1 0,2-6 0,-2-3 0,4-3 0,-2 0 0,0-3 0,0-3 0,0-6 0,-2-5 0,-8-2 0,-3-2 0,1-1 0,-3-3 0,-2-9 0,-8 1 0,0-7 0,0-4 0,0 3 0,-2-1 0,-4 1 0,-7-3 0,-1 2 0,1 3 0,-3 9 0,3 5 0,-4 4 0,-1 5 0,-1 3 0,0 7 0,-6 4 0,0 4 0,2 4 0,2 9 0,3 8 0,-1 0 0,2 6 0,3 0 0,3-2 0,3 0 0,4-4 0,2-2 0,2-2 0,0 0 0,0-1-1476,0 1 1,2 2 0,4 2 0,6 2-1,7 0-119,6 2 0,-2-6 1595,8 4 0,1 4 0,5 0 0</inkml:trace>
  <inkml:trace contextRef="#ctx0" brushRef="#br0" timeOffset="56">8929 14306 7895,'13'19'1919,"-1"0"1,-5 2-1,3 1 1,-2 6-1,-3 1-54,-3 4 0,-2 0 0,-2 1 1,-5-3-1,-5 0-1495,-5-2 1,-8 3-1,0-11 1,0-5 0,0-1-371,0-5 0,-8-1 0,4-9 0,-9 0 0</inkml:trace>
  <inkml:trace contextRef="#ctx0" brushRef="#br0" timeOffset="57">9680 14100 8659,'0'-19'9830,"0"7"-5330,0-1 0,0 11-4106,0 2 0,0 2 0,-2 11-394,-5 1 0,5 3 0,-6 2 0,8 0 0,0-1 0,0 1 0,2 0 0,2 0 0,3-1 0,-3 1 0,6 0 0,1-1 0,-1 1 0,5 0 0,-7-2 0,0-3 0,1-1 0,3-7 0,-4 6 0,3 3 0,-7-5 0,4 1 0,1-3-204,-7-2 1,6-14 0,-8-4-1,0-7 1,0-6 203,0-6 0,0-5 0,0-1 0</inkml:trace>
  <inkml:trace contextRef="#ctx0" brushRef="#br0" timeOffset="58">9736 13800 16112,'19'0'1136,"-9"-2"0,-4-4 749,-3-7-1885,-3 5 0,0-9 0,0 7 0</inkml:trace>
  <inkml:trace contextRef="#ctx0" brushRef="#br0" timeOffset="59">10468 13894 7925,'12'-11'693,"1"3"1,1 0 0,3-3 0,0-1 0,-3 1 0,-3 1 0,-1 2 4221,0-1 0,-3 1-3401,5 2 1,-8 6 0,1 2 0,-10 12-1515,-7 9 0,-5 11 0,-2-3 0,1 2 0,-3 1 0,-2-3-622,-2 2 0,0 3 0,6-1 0,0-4 0,1-4-546,-1 0 1,0-6-1,0 2 1,3-6-1751,3-5 1601,-4 1 1,15-1 0,-6 1-1233,0 1 1,6 3 2548,-5 2 0,-3-9 0,0-1 0</inkml:trace>
  <inkml:trace contextRef="#ctx0" brushRef="#br0" timeOffset="60">10580 14231 7925,'19'-2'0,"0"-2"1736,-1-2 1,-7-3-1,-3 5 1,-2-4 720,1-2 1,-1-3-1,-8-6 1,-4 3-1797,-7 3 1,-4-4 0,-1 7-1,-3-3 1,-2 1 0,-2-3-662,2-1 0,-4-1 0,0 3 0,0 3 0,-2 1 0,-1-1 0,7 5 0,-4-4 0,2 1 0,0 5 0,4 0 0,7-2 0,-3 4 0,5-5 0,-5 5-425,7 2 1,3 0-1,14 0 1,5 0-1543,5 0 1,2 0 0,-1 0 0,1 0 0,0 0 1625,0 0 0,8-8 0,2-2 0</inkml:trace>
  <inkml:trace contextRef="#ctx0" brushRef="#br0" timeOffset="61">10655 14006 7925,'19'0'0,"-6"0"0,-1-2 1090,3-4 1,-5-2 0,0-7 3824,-1 3 0,-3 5-3641,-6-5 0,-8 8 0,-5-3 0,-3 7 0,-5 7 0,-2 3-1274,-2 0 0,-9 7 0,5-6 0,-2 1 0,2-2 0,2-1 0,-5 3 0,5-3 0,0-1 0,0 0 0,4-4 0,2 5 0,3-3 0,-1 0-980,0-6 1,2 2-479,5 5 0,6-5 0,12 6 0,6-2-244,5 0 0,2 1 1,0-7-1,-1 2 1702,1 4 0,8 5 0,2 7 0</inkml:trace>
  <inkml:trace contextRef="#ctx0" brushRef="#br0" timeOffset="62">10561 14250 11628,'9'10'3276,"-7"-1"1,6-18 0,-8-3-1835,0-5 1,-6-8-1,-2 0 1,-1 2 0,-1 3-1443,-1 1 0,1 0 0,-5 0 0,5-2 0,0-1 0,-1-3 0,7-3 0,-4 6 0,1-3 0,1 2 0,0 2 0,6 2 0,0 0 0,0 1-58,0-1 1,2 8-5541,4 5 5598,-4 4 0,15 2 0,-7 0 0</inkml:trace>
  <inkml:trace contextRef="#ctx0" brushRef="#br0" timeOffset="63">11518 14288 8073,'19'-1'3276,"0"1"1,-9-2 0,-4-4-820,-4-6 1,-2-5-1,0-4 1,0-2-2302,0-2 0,0-6 1,0 4-1,-2-2 0,-2-5 1,-2-1-157,2-2 0,-5-7 0,3 0 0,2 2 0,2 3 0,2 1 0,-6 1 0,-1-1 0,1 7 0,6 2 0,0 2 0,0 2 0,2 8 0,5 5 0,-3 3-588,8 9 1,-8 9 0,3 3 0,-5 5 0,-2 1-3034,0 1 1,0 6 2648,0 0 1,0 0-1,0-6 1,0 0 13,0 0 1,-2-1-1,-3 1 904,-1 0 0,0 0 0,6-1 2731,0 1 0,0-6 2556,0-1-3060,-8-8 0,3 5-1740,-7-9 0,-1 0 0,-5 0 0,-1 0 0,0 0-433,0 0 0,1 0 0,-1 0 0,0 0 0,-2 0 0,-4 0 0,4 0 0,-6 0 0,9 0 0,-1 0 0,0 0 0,0 0 0,1 0 0,-1 0 0,0 0 0,0 0 0,0 0 0,1 0 0,-1 0 0,6-3 0,3-3 0,0-6 0,-1-5 0,7 2 0,-2-1 0,4-7 0,2-2 0,0-4 0,0-1 0,2-5 0,2-4 0,4 3 0,3 1 0,-7 8 0,4 2 0,-2 4-2376,1 2 2376,7 9 0,-3 1 0,7 9 0</inkml:trace>
  <inkml:trace contextRef="#ctx0" brushRef="#br0" timeOffset="64">12025 13762 13044,'-9'-10'1966,"5"2"0,-8 8 0,-3 0 0,0 2 0,1 4-1390,1 7 1,7 3 0,-4 5 0,1 2 0,5 2 0,2 0 0,2 0 0,0 2 0,0 0-426,0 0 0,2 0 0,4-4 1,7 2-152,4-2 0,3-2 0,3-2 0,2-3 0,0-3 0,3-7 0,3-4 0,2-2 0,0 0 0,-3-2 0,-3-4 0,0-7 0,-6-9 0,0-6 0,-5-1 0,1-4 0,-9-2 0,-2-3 0,-3 1 0,-6-1 0,-3 1 0,2-1 0,-8 1 0,-5-1 0,-4 1 0,-4-1 0,-2 9 0,4 4 0,-2 4 0,2 4 0,2 5 0,-4 4 0,0 8 0,2 0 0,2 0 0,5 2 0,1 4-171,3 6 1,7 5 0,-1 2 0,4-1 0,4 1 170,4 0 0,5 8 0,8 2 0</inkml:trace>
  <inkml:trace contextRef="#ctx0" brushRef="#br0" timeOffset="65">12569 14156 7941,'18'-10'1228,"1"4"1,-6 4 0,-3 4 0,-2 4-1,-3 6 1,-3 7 0,-2 4 0,0 4-1,0 2 1,0 0 0,-2 5 0,-3-5-1,-3 0 1,-2-2 0,-5 0 0,-2-4-1453,-1-2 0,-1-11 0,-2-3 224,-4-5 0,4-2 0,-6 0 0</inkml:trace>
  <inkml:trace contextRef="#ctx0" brushRef="#br0" timeOffset="66">13507 14138 7912,'6'12'1069,"0"1"0,2-9 1,-3 4 1441,1 0 1,6-8-1,-5 0-926,-3-10 0,-2-7 0,-2-1 0,0-3 0,0-2-1167,0-2 0,0-9 1,-2 3-1,-2-4 1,-3-3-419,3 1 0,2-1 0,2 1 0,0-1 0,0 1 0,0-1 0,0 3 0,0 1 0,0 5 0,0 2 0,0 4 0,0 3-1079,0 1 1,2 8-214,5 5 1,-5 12 0,4 7 0,-4 4-1,-2 1 1,0 1-146,0 0 0,0-1 0,0 1 0,0 0 0,-2 2 392,-4 4 0,4-4 1,-5 4-1,3-5 811,-2-1 1,4-6-1,-5-1 2481,5 3 0,2 2-269,0 1 1,0-5 0,-2-3-503,-4-1 0,2-3 1,-7-4-1,1 2 1,0 2-646,-5-2 1,-2 1-1,-1-1 1,-1 2 0,0-2-832,0-2 0,-8-2 0,-2 0 0,-2 0 0,0 0 0,-3 0 0,7 0 0,0-2 0,2-2 0,0-2 0,2-1 0,2-1 0,2 4 0,1-8 0,-1-3 0,6 5 0,3-3 0,0-2 0,1-1 0,1-3 0,4 0 0,2-8 0,2-4 0,2-2 0,4 1 0,4-3 0,9 8 0,0-4 0,0 6 0,2 4 0,4 2 0,4 0 0,8 1 0</inkml:trace>
  <inkml:trace contextRef="#ctx0" brushRef="#br0" timeOffset="67">13919 13669 8588,'-12'0'2457,"-1"0"1,1 2-1,-1 2 1,3 4-1358,2 3 1,-5 3 0,7 9 0,0 2 0,-1 0 0,1 2 0,2 5 0,2 1-812,2-2 0,0 5 0,0-7 0,2 0 1,4-4-290,7-4 0,3-2 0,3-1 0,0-1 0,0-5 0,-1-5 0,7-5 0,2-2 0,1-4 0,1-7 0,0-8 0,-6-6 0,2 0 0,-4-6 0,-5-4 0,-3-5 0,-7-4 0,-4 3 0,-2-7 0,0 2 0,0 4 0,-8 3 0,-5 1 0,-3 3 0,-3 4 0,0 6 0,0 4 0,1 2 0,-1 2 0,0 5 0,0 6 0,1 4 0,-1 2 0,0 2 0,2 4 0,5 6 0,4 5 0,8 2 0,0 2-1106,0 4 0,0 2 0,0 6 0,2-2 0,4 3-70,6 1 1176,5-6 0,2 7 0,0-7 0</inkml:trace>
  <inkml:trace contextRef="#ctx0" brushRef="#br0" timeOffset="68">14445 13894 7957,'8'19'883,"2"-1"1,1 1 0,-5 0-376,-4 0 0,-2 8 1,-2 2-1,-4 4 1,-7 2 291,-3 5 1,-3 0-1,0-7 1,0-4-1,1-2-854,-1-4 1,0-2-1,0-4 1,1-5 53,-1-6 0,0-3 0,0-3 0</inkml:trace>
  <inkml:trace contextRef="#ctx0" brushRef="#br0" timeOffset="69">15270 14006 7983,'2'13'2141,"4"-1"1,7 1-1,4-3-1049,1-4 0,-7-6 0,-5-6 0,-4-6 1,-2-7-1,0-6 0,0-6 0,0-5 1,0-1-460,0-1 0,-6-1 1,-3-3-1,1-4 1,-2 0-1,1 1 1,-1 3-634,0 2 0,5 5 0,-1 2 0,2 5 0,0 6 0,-2 5 0,-1 2-246,7-3 0,0 9 0,0 9-1445,0 11 1,0 5 0,0 3 0,0 0 0,2 2 582,5 4 0,-5-5 1,4 5-1,-4-4 1,-2-2 405,0 0 1,0-1 0,0 1 0,0 0 0,0 0 572,0 0 0,0-7 0,0 0 5369,0 3-2865,0 2 0,-2-1 1,-4-3-1126,-7-7 1,-4-4 0,-1-2 0,-1 0 0,0 0-1251,0 0 0,1 0 0,-3 0 0,-2 0 0,-2 0 0,2 0 0,2 0 0,2 0 0,-1 0 0,-5 0 0,-7 0 0,11 0 0,3 0 0,1 0 0,0 0 0,5-8 0,-1-5 0,1-3 0,1-3 0,3-6 0,8 0 0,-2 2 0,-2 0 0,-2-2 0,-1 4 0,7-4 0,0 5 0,2 3-111,5 4 0,-3-1 1,8 5-1,3 1-6766,2 0 6877,10 2 0,-7 14 0,8 2 0</inkml:trace>
  <inkml:trace contextRef="#ctx0" brushRef="#br0" timeOffset="70">15739 13669 9573,'-2'-17'1638,"-4"5"0,-5 3 1,-5 11-1,1 5 0,5 5 1,1 5 208,5 2 0,2 8 0,2 4 0,0 2-1089,0-2-478,0 5 1,2-9-1,4 4 1,7-6-281,3-4 0,3-4 0,0-5 0,2-6 0,2-3 0,2-3 0,6 0 0,-4-3 0,0-3 0,2-6 0,1-5 0,-7-10 0,2-4 0,-5-5 0,-1-1 0,-2-1 0,-5 1 0,-3-1 0,-9 3 0,0 1 0,0 3 0,-11 6 0,-5-2 0,-9 4 0,-7 7 0,-7-1 0,-1 7 0,-8-1 0,0 3 0,2 4 0,0 2 0,3 2 0,7 0 0,5 2 0,6 2-1837,4 2 0,4 9 0,5-3 0,6 5-1145,4 2 1,4-1 0,4 1 2981,6 0 0,14 8 0,3 2 0</inkml:trace>
  <inkml:trace contextRef="#ctx0" brushRef="#br0" timeOffset="71">16114 14288 8644,'-10'8'2505,"4"-4"0,12 6 0,6-1-48,5-5 1,2-2-1,-1-2 1,1-2-1788,0-4 1,0-5-1,-1-8 1,1-1-671,0-5 0,0 0 0,0-11 0,-1-3 0,1-1 0,-2-6 0,-3 0 0,-3 1 0,-3-3 0,-4 0 0,-2 6 0,-2-4 0,0 2 0,0 1 0,0 1 0,0 2 0,-6 5 0,-2 2 0,-3 2 0,-3-3 0,-3-1 0,0 6 0,3 4 0,1 2 0,-1 2 0,-3 2 0,5-4 0,-1 11 0,-2-5 0,-1 7 0,5-1 0,3 7 0,0-2 0,6 0 0,-9-1 0,5 1 0,-5 0 0,-7 6 0</inkml:trace>
  <inkml:trace contextRef="#ctx0" brushRef="#br0" timeOffset="72">16771 13613 7942,'10'-9'3276,"5"5"1,-7-8 0,0-3 1638,1-2 0,-3 5-3846,-6-1-1069,0 9 0,0-6 0,0 3 0,6 7-1248,1 0 0,-1 9 0,-6 10 0,-2-1 0,-2 1 1248,-3 0 0,-7 8 0,3 2 0</inkml:trace>
  <inkml:trace contextRef="#ctx0" brushRef="#br0" timeOffset="73">16752 13800 7942,'8'38'1065,"5"-1"0,4-2 1,-1-1-1,-1-3 0,-5 2 1392,-1 3 1,-3-7-1,-6-4 1,0-4-2640,0-3 0,-2-1 0,-5-2 0,-7-5 1,-7-1 181,-4-5 0,-17 6 0,3 1 0</inkml:trace>
  <inkml:trace contextRef="#ctx0" brushRef="#br0" timeOffset="74">4952 15525 14099,'0'-8'2540,"0"8"0,0 10 0,-2 7-1770,-4 2 0,4-1 0,-4 3 0,4 2 0,2 2 0,0-2 0,0-2-380,0-2 1,0 5-1,2 4 1,2-1-391,2 0 0,3 0 0,-5-4 0,4 2 0,0-2 0,1-2 0,3-9 0,-3 1 0,1 1 0,-4 1 0,7-3 0,-9-1 0,4-7-4292,1 2 0,-7-2 4292,4-10 0,-4-13 0,-2-10 0</inkml:trace>
  <inkml:trace contextRef="#ctx0" brushRef="#br0" timeOffset="75">5065 15394 11237,'17'-13'0,"-3"1"1301,-1-3 1,-7 5-1,4-3 8529,-1-1-8715,5 5 0,-14 1 0,0 8-10946,-10 0 9145,2 8 1,-9 3-1,7 8 1</inkml:trace>
  <inkml:trace contextRef="#ctx0" brushRef="#br0" timeOffset="76">5947 15900 7894,'10'0'426,"1"2"1,-5 2 614,6 3 1,-5-3-1042,-7-11 0,0 5 0,-9-6 0</inkml:trace>
  <inkml:trace contextRef="#ctx0" brushRef="#br0" timeOffset="77">6284 15506 7869,'19'0'503,"0"0"1,0 0 0,-1 0 0,1 0 2772,0 0 1,-7 0 0,-3 0-1785,-7 0 1,-2 0 0,-17 0 0,-6 0 0,-4-2 0,-6-2-1493,-3-2 0,-1 0 0,-1 6 0,1 0 0,-3-3 0,-4-3 0,11 4 0,-4-4 0,3 4 0,5 2 0,4 0 0,4 2 0,2 2 0,1 2 0,-1 1 0,0 1 0,7-6 0,1 6-934,3 1 0,4-7-531,10 4 0,-2-4 0,9-2 0,1 2 205,3 4 0,2-4 0,-1 7 0,1-1 1,0 3-557,0-1 0,-1 7 1816,1-5 0,0 5 0,0 2 0</inkml:trace>
  <inkml:trace contextRef="#ctx0" brushRef="#br0" timeOffset="78">6303 15694 7869,'29'0'531,"-4"2"0,-4 2 1,0 2 2649,4-2 0,-4 1 0,4-1 602,-4 2 0,-9 0-3364,1-6 1,-11 0 0,-2 0 0,-11 0 0,-5 0-420,-3 0 0,-6 0 0,-2 0 0,-2 0 0,-5 0 0,-1 0 0,-3 0 0,1 0 0,-1 0 0,1 0 0,-1 0 0,1 0 0,1 0 0,3 2 0,2 2 0,-3 3 0,5 5 0,0-3 0,2-1 0,4 2 0,2 1 0,9-1 0,-1 5-4083,-1-3-3085,-3 1 7168,6-3 0,11 7 0,11-7 0</inkml:trace>
  <inkml:trace contextRef="#ctx0" brushRef="#br0" timeOffset="79">7241 15844 7939,'8'10'1966,"-6"-4"0,5-12 0,-5-6 0,-2-5 0,0-2-738,0 0 1,-2 1 0,-2-1 0,-5 0-1,1 1 1,0-1 0,1 0 0,1 0-872,0 0 0,-7-5 1,5-1-1679,-2 2 1,3 2 0,-3 2-2491,2 0 0,-5 7 2035,7-1 1,0 7 983,6-6 1,2 7 1701,4-1 0,2 2 0,7 0 196,-3-3 1,-5 1 0,3 8-1004,-2 5 0,7-3-1824,-3 8 1,5-5 0,0 5-338,-5 3 1,5-5 2057,-5 3 0,5-1 0,2 7 0</inkml:trace>
  <inkml:trace contextRef="#ctx0" brushRef="#br0" timeOffset="80">7673 15806 7939,'8'13'1384,"4"-1"582,-3-8 0,5 3 0,-7-14 0,-3-5 0,-2-5-380,-2-2 0,0 1 1,-2-3-1,-2-2 0,-3-4 1,1-2-1587,-2-5 0,4-1 0,-7 0 0,1 1 0,-1 3 0,5 0 0,-4-5 0,-1 3 0,3 4 0,0 2 0,3 4 0,-3 2 0,2 2-6601,2 1 3324,1 7 0,3 5 0,3 12 2641,3 7 0,4 12 0,9 4 0</inkml:trace>
  <inkml:trace contextRef="#ctx0" brushRef="#br0" timeOffset="81">7766 15488 7939,'19'0'726,"0"0"0,0 0 1,-1 0 590,1 0 1,0 0 0,0 0 0,-1 0 3491,1 0 0,-6-7-3893,-1 1 0,-8-2 0,1 3 0,-10-1-916,-7 2 0,-7 2 0,-4 2 0,-4 0 0,-2 0 0,-4 0 0,-5 0 0,-4 0 0,-1 2 0,1 2 0,2 2 0,3 1 0,1-5 0,3 2 0,4 2-1040,2-2 1,4 1 0,8-1-1,5 4-5701,1 3 6741,3-7 0,6 12 0,0-5 0</inkml:trace>
  <inkml:trace contextRef="#ctx0" brushRef="#br0" timeOffset="82">8367 15863 7965,'16'-3'1966,"-3"-5"0,-7-9 0,-4-8 0,-2-4 0,-2-4-562,-4-2 0,2-9 0,-9 0 1,1 2-1,-1 3 0,1 3 1,-3 5-1231,-2 6 0,5-2 1,-1 4-1,1 4 0,-1 7 1,3 1-3355,2 1 1,1 8-1,9 0-6645,5 6 9825,3 11 0,17-5 0,2 9 0</inkml:trace>
  <inkml:trace contextRef="#ctx0" brushRef="#br0" timeOffset="83">8761 15450 14552,'16'-8'0,"-1"-5"3276,-3-3 1,-7-3 0,3 0-2345,0 0 1,-6 11 0,5 8-2134,-5 10 1,-4 1 1200,-5 1 0,5 1 0,-6 6 0</inkml:trace>
  <inkml:trace contextRef="#ctx0" brushRef="#br0" timeOffset="84">8911 15619 7965,'16'29'0,"-1"-4"1966,-3-4 0,-5-2 0,3-1 0,-2 1 0,-3 0 491,-3 0 1,-2 1-1,0 3 1,0 2-2547,0-2 1,-9-2 0,-3-2 0,-5 0 0,-2-3 0,-1-1-7524,-5-3 6953,4 1 659,-15 14 0,7-6 0,-8 6 0</inkml:trace>
  <inkml:trace contextRef="#ctx0" brushRef="#br0" timeOffset="85">3771 16575 12753,'10'-8'1480,"7"4"0,-5-7 0,5 3 1,2 4-1,-1-1 0,1 1-831,0-2 1,0 0 0,-1 4-1,1-2 1,2-3 0,2 3-1,2 4 181,-2 6 0,-8-1 0,-5 7-830,-2 3 0,-1-5 0,-10 3 0,-3 1-53,-6 3 0,-7 2 0,-4-1 0,-2 1 0,2-2-618,2-5 0,2 5 0,1-5 0,-1 3 289,0-3 0,7 5 0,1-4 0,3 3 1074,4 3 1,2 0-1,4 0 1,4-1-1,6 1-489,5 0 0,2 6 0,0 0 0,-1-2 0,1-2-203,0-3 0,0 1 0,-1 0 0,1 0 0,0-1 0,-6-7 0,-3-3 0,-2 0 0,-1 3 0,-7 8 0,-3-1 0,-3 1 0,-2 8 0,-7 4 0,3 5 0,-3 1 0,-2 3 0,-1 2 0,-1 1 0,2-1 0,5-2 0,-5-3 0,5-2 0,-3-3 0,0-7 0,3-4 0,6-3 0,-5 1 0,1-2-35,-1-5 0,5 3-9796,-6-9 9706,7 0 0,-11-14 0,5-2 0</inkml:trace>
  <inkml:trace contextRef="#ctx0" brushRef="#br0" timeOffset="86">882 7425 9104,'2'-17'0,"2"3"3173,2 1 0,0 1 0,-8-7 105,-4 0 0,-4 9-2371,-9 4 1,0 12-1,0 6-779,1 5 0,-1 2 1,0 0-1,0 1 0,1 5 1,-1 7-129,0 3 0,2-4 0,3 0 0,1 3 0,-1 1 0,-3 3 0,5 1 0,1 3 0,3 2 0,4-3 0,2-1 0,2-2 0,0-1 0,2 1 0,2-1 0,2 1 0,9-1 0,-5-2 0,3-1 0,-1-5 0,3-2 0,8 4 0,2-4 0,0 0 0,0 1 0,0-6 0,8-1 0,-2-2 0,7-2 0,6-5 0,-3 5 0,7-7 0,-2 1 0,-2-5 0,2-4 0,-7-2 0,5 0 0,-4 0 0,-5-2 0,-2-2 0,-1-2 0,-3-9 0,2 5 0,-4-3 0,-2 1 0,0-3 0,0-2 0,-6 1 0,0 1 0,0 3 0,-1-3 0,3-2 0,4-1 0,-10-1 0,3-2 0,-1-2 0,0-2 0,-5-2 0,-1 2 0,-1-4 0,-1-3 0,-1 1 0,-2 0 0,-6-7 0,0 1 0,0 0 0,0-1 0,0 3 0,0 3 0,0-3 0,0 6 0,0-7 0,0 5 0,-6-2 0,-2 6 0,-3 0 0,-3-3 0,-1 3 0,2 0 0,-3 2 0,3 7 0,-3-1 0,-3 0 0,0 0 0,0 1 0,-6-1 0,0 2 0,0 2 0,-2 3 0,-2-1 0,-9-3 0,1 1 0,-1 5 0,1 1 0,-3 1 0,-1 4 0,-5-2 0,0 2 0,0 2 0,-6 10 0,4 2 0,0 9 0,0 0 0,6-1 0,-1 1 0,1 8 0,9 3 0,3-1 0,3-2 0,4-2 0,3 0 0,7 6 0,3-6 0,1-2 0,5-2 0,2-3 0,2 1 0,0 0 0,0 0 0,0 0 0,0 1-5413,0 5 5413,0-4 0,-8 23 0,-3-4 0</inkml:trace>
  <inkml:trace contextRef="#ctx0" brushRef="#br0" timeOffset="87">7072 12450 8591,'0'-10'4915,"0"3"0,0 14-2992,0 5 0,0-1 1,0 1-1112,0 3 0,0 1 1,0 3-1,0 0-505,0 0 1,0-1 0,0 1 0,2 2-308,5 4 0,-5-8 0,4 5 0,-2 1 0,2-2 0,-4 0 0,5-2 0,-5-1 0,-2 1 0,2-8-3453,4-5 1,-2-14 3452,9-11 0,-9-8 0,4-11 0</inkml:trace>
  <inkml:trace contextRef="#ctx0" brushRef="#br0" timeOffset="88">7185 12150 10728,'0'-19'4915,"8"9"0,-6-1-3788,4 5-1127,-3 4 0,-12-15 0,-1 7 0</inkml:trace>
  <inkml:trace contextRef="#ctx0" brushRef="#br0" timeOffset="89">8029 12075 9527,'8'-10'1966,"-6"3"0,3 11 0,-8 5 0,-7 3 0,-5 7-1387,-5 4 0,-3 4 1,4-4-1,-2 2 1,-2-2-1,-2 0 1,2 0-546,2 2 1,-4-2 0,0-9 0,4-1 555,7 1 1,-3 1 0,7-1-1,-1-1 788,5 2 1,4 1-1379,2 3 0,2-9 0,4-3 0,9-5 0,6-2 0,4 0 0,8 0 0,-4 0 0,7 0 0,-3 0 0,-2 0 0,-1-6 0,1-3 0,-6 1 0,-4 0 0,-3 3-6529,-7-5 6529,-3 8 0,-24 2 0,-5 10 0</inkml:trace>
  <inkml:trace contextRef="#ctx0" brushRef="#br0" timeOffset="90">8610 12169 7849,'19'0'3970,"0"0"0,-6 0-2577,-1 0 0,-10-6 1,-2-1-1,-10 3 0,-7 2 1,-2 2-534,0 0 1,1 0 0,-1 0 0,0 0-803,0 0 0,1 0 1,-3 0-1,-2 0 1,-2 2-94,2 4 1,2-4 0,2 5 0,1-5-1,-1-2-45,0 0 1,0 0 0,1 0-2527,-1 0-233,8 0 1696,3 0 1,10 0 0,2 2-367,3 4 0,7-4 1,-1 4 521,3-3 1,3-1-1,0 2 1,0 2 0,-1-2 451,1-2 1,0 5-1,0-1 1,-1-2-1,1 0 535,0 2 0,0-4 0,-1 5 0,-5-3 0,-1 0 0,3 2 0,2-2 0,-5-2 0,1 1 172,1 3 1,3-4 0,2 4 3018,0-4 0,-1-2 775,1 0 168,-9 0-1966,-1 0 0,-11 0-1596,-5 0 1,-3 0 0,-9 0 0,1 0 0,-1 0-573,0 0 0,0 0 0,0 0 0,1 0 0,-3 0 0,-4 0 0,4 0 0,-6 0 0,8 0 0,0 2 0,1 5 0,-1-5 0,0 4 0,0-2-838,1 2 1,5-4 0,1 5-2588,-3-5 0,5-2-1408,-3 0 4833,9 0 0,-4 0 0,8 0 0</inkml:trace>
  <inkml:trace contextRef="#ctx0" brushRef="#br0" timeOffset="91">9717 12038 7925,'-10'8'2287,"-5"-4"1,7 6 7542,-2-1-6660,5-3 1,-3-8-3171,8-4 0,2-5 0,4-5 0,5 1 0,-1 3 0,7 5 0,-3-3 0,7 2 0,4 3 0,-2 3 0,6 0 0,1-2 0,1-2 0,0 2-303,2 2 1,-5 8 0,-3 2 0,-5 3 0,-1 3 44,0 3 1,-7 2 0,-1-1 0,-3 1 0,-4 0 0,-2 2 562,-2 4 1,-2-5 0,-2 5 0,-4-4 0,-3-2-1,-3 0 0,-3-1 0,-2 1 0,1-2 0,-3-2-305,-4-3 0,4-6 0,-4 5 0,4-3 0,2-4 0,1-2 0,-1 4 0,0 1 0,0-3 0,7-2 0,1 0 0,3 4 0,4-4 0,10 5 0,5-5 0,7-2 0,1 0 0,0-2 0,0-3 0,-1-1 0,7 0 0,0 6 0,0 0 0,0 0 0,0 0 0,0 0 0,-6 0 0,0 0 0,0 2-63,-1 4 0,1-2 1,-2 9-1,-3 2 1,-3 1-1,-3 3-126,-4 0 0,-1 0 0,-1-1 0,2 3 284,2 4 0,0-4 0,-8 4 0,-4-4 93,-7-2 0,-3-3 0,-3-1 0,0-5-188,0-1 0,-1 3 0,-3-6 0,-2-2 0,2-1 0,2-3 0,2 0 0,-6 0 0,0 0 0,2 0 0,2 0 0,3 0 0,-1 0 0,0 0 0,0 0 0,1 0 0,-1 0 0,0 0-6062,0 0 6062,1 0 0,-1 0 0,0 0 0</inkml:trace>
</inkml:ink>
</file>

<file path=ppt/ink/ink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9-02-05T02:20:51.297"/>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B0F0"/>
    </inkml:brush>
    <inkml:brush xml:id="br2">
      <inkml:brushProperty name="width" value="0.05292" units="cm"/>
      <inkml:brushProperty name="height" value="0.05292" units="cm"/>
      <inkml:brushProperty name="color" value="#7030A0"/>
    </inkml:brush>
  </inkml:definitions>
  <inkml:trace contextRef="#ctx0" brushRef="#br0">8562 1632 112 0,'-3'-21'44'0,"3"16"-24"0,-3 2-24 16,1-2 56-1,-1-3-10-15,0 3 2 16,0-3 0-16,-3 8-25 16,0-5 9-16,-3 5 5 0,-3 8-8 0,-3-3-3 15,0 8-8-15,0 0-4 16,3 1-8-16,6-4-3 16,3 3-5-16,6 1 1 15,6-1 3-15,3 0 1 16,3 0-2-16,3 3 2 15,0-3 1-15,0 11 0 16,-3-5 6-16,-7 2 6 16,-5-8 5-16,-6 6 2 15,-5-1-6-15,-4-2 0 16,-3 3-8-16,-6-6-1 0,3-5-2 16,0 2 1-16,0-10-13 15,3 3-6 1,4-3-18-16,5-3-8 0,3-2-20 15,6-3-6-15,8-5-46 16</inkml:trace>
  <inkml:trace contextRef="#ctx0" brushRef="#br0" timeOffset="1">8801 1656 196 0,'-12'0'74'0,"9"8"-40"0,-3-2-29 16,6-1 19-16,-3 3 2 0,3-3 13 15,0 3-12 1,3-3-14 0,0 3-4-16,6-2-2 0,3 1 1 0,-1-1 2 15,4-6-1-15,3 0 0 16,3-6-3-16,-3 1 1 15,-3 3-4-15,0-9-2 16,-3 3 0-16,-4-5 3 16,-5-14 0-1,-6 9 1 1,-5 2-3-16,-4 5 1 16,-3 6-2-16,-6 10-1 15,-3 3-2-15,-3 8-1 16,1 5 2-16,-1 0 2 0,6 6-2 15,3 2 0-15,3 0 1 16,9-2 2-16,3-4-1 16,9 4-1-16,6-9 1 15,9-2-1-15,3-3-3 16,6-2 2-16,2-8-8 16,-2-6-4-16,3-2-31 15,0-3-13-15,-4-5-68 16</inkml:trace>
  <inkml:trace contextRef="#ctx0" brushRef="#br0" timeOffset="2">9048 1670 192 0,'-9'5'71'0,"12"8"-38"0,0 3-23 0,0-5 17 16,0 10 7-16,-3 10 5 15,3 1-14-15,0 3-4 16,3 2-13-16,-1-3-3 0,1 0 1 16,-3 3-3-16,0-10 0 15,0-3-1-15,-3-3-2 16,0-8 5-16,-3-5-1 16,-6-24-10-1,1-2-2-15,-1-9 2 16,0-5 3-1,3-2 0-15,0-3-1 0,3-3 0 16,6 6 3 0,3-3 4-16,3 2 3 15,6 4 2-15,2 4 2 0,1 1-5 16,3 7-3-16,3 9 3 16,-3 10 4-16,0 5 1 15,-4 3 4-15,-5 8-1 16,-3-3 0-16,-6 8-3 15,-6-2-1-15,-6-1-5 16,-3 6-3-16,1-5-9 16,-1-1-5-16,-3-7-18 15,0-1-5-15,3 1-14 16,3-3-6-16,0-3-23 16,3-2-50-16,6-3 30 15</inkml:trace>
  <inkml:trace contextRef="#ctx0" brushRef="#br0" timeOffset="3">9378 1646 208 0,'-3'-3'77'0,"3"3"-42"0,-3-13-23 0,-3 13 19 15,-3 5-5-15,0 3-1 0,-3-3-9 16,-3 6-3-1,1 5-7-15,-1 5-4 0,3 0 1 0,0 3-2 16,6 2 2-16,3-7-4 16,6 2-2-16,3-8 4 15,3 1 1-15,3-6 4 16,6-6 1-16,-4-2-3 16,4-5-3-16,-3-8 0 15,0-1-1-15,-6 1 2 16,-3-5 3-16,0 4-2 15,-6-9-2-15,-3 7 2 16,3 3 0-16,-3 7 1 16,0-2 0-16,3 8-2 15,0 3-2-15,0 8-2 16,3 2-1-16,3 0 2 0,0 5 0 16,0 4-2-16,3-4 2 15,0-5-17-15,3-5-5 16,0 0-29-16,-1 3-11 15,4-8-47 1</inkml:trace>
  <inkml:trace contextRef="#ctx0" brushRef="#br0" timeOffset="4">9509 1701 176 0,'0'14'68'0,"6"-1"-36"0,0 8-24 0,-3-3 16 0,0-4-3 16,0 4-1 0,3-5-8-16,-3 1-5 0,0-6-4 15,0 0 0-15,0-3 2 0,-3-5 7 16,0 0 2-16,0 0-3 16,0-5-1-16,0-9-2 15,-3-2 2-15,3-2-1 16,0-3 0-16,3-3-3 15,3-3-1-15,0 6-3 16,3-3 1-16,-1 6-2 16,4 7-1-16,0-2 1 15,3 10-1-15,0 6-9 0,0 5-2 16,0-3-23 0,3 3-8-16,0-5-16 0,-1 2-6 15,1 1-25 1</inkml:trace>
  <inkml:trace contextRef="#ctx0" brushRef="#br0" timeOffset="5">9902 1632 208 0,'0'-21'79'0,"0"21"-42"0,-6-5-23 0,3-3 22 16,0 3-5-16,-3 2-1 16,-3 6-12-16,-3 2-6 15,-3 8-7-15,0 6-2 0,1-1 1 16,-1 9-5-16,3-1-1 15,3 3 1-15,6 0 2 0,3-7 0 16,6-4 2-16,3-2 0 16,3-3 1-16,0-2 2 15,-1-8 1-15,1-6-3 16,0-10-1-16,0-1-1 16,-3-4-2-16,-3 5 3 15,-3-9 0 1,0 4-1-16,-3-8-2 0,0 15 1 15,0-5-1-15,-3 11-5 16,3 5 1-16,0 5 2 16,3 3 1-16,3 0-2 0,0 8 0 15,3-3 2 1,3 11 0-16,0-11-2 16,0 3 2-16,2-3-17 0,-2-10-5 15,3-6-16-15,0-7-5 16,3 2-5-16,-3-11 0 15,3-2-2 1,-3-11 0-16,-1-2 28 16,-11-9 17-16,-3 1 9 15,0 2 16-15,0-5 7 16,0 6 22-16,-5 7 9 16,2 6-7-16,0 7-3 15,3 6-14 1,0 18-18-16,0 8-5 0,0 14 0 15,6 13-8-15,-1 7-1 0,4 6 5 16,0-3 6-16,-3-15-8 16,0 10-2-16,3-6 0 15,-3-2 1-15,0-10-15 16,0-9-4-16,-3-2-56 16,0-5-23-16</inkml:trace>
  <inkml:trace contextRef="#ctx0" brushRef="#br0" timeOffset="6">9923 1532 280 0,'3'0'104'0,"6"-5"-56"0,6 2-45 0,-7 3 23 16,7-3-11-16,3 1 0 15,9-4-12 1,3 1-1-16,0 2-2 0,2 3-16 0,-2-5-4 16,6 5-34-16,-9 0-15 15</inkml:trace>
  <inkml:trace contextRef="#ctx0" brushRef="#br0" timeOffset="7">10331 1545 240 0,'-6'13'90'0,"6"9"-48"0,3-9-38 0,0-8 19 16,2 0-4-16,1-2 3 0,3 2-6 16,-3-5 1-16,9-5-10 15,3 5-2-15,0-8-1 0,-3-5 0 16,-3 5 0-16,0-5-2 16,-3 2-2-16,-6 3 1 15,-3-5 1-15,-6 2-1 16,-6 3-1-16,-3 0-2 15,-3 8 1-15,0 0-1 16,0 8-2-16,0 11 0 16,3 7 3-16,7 1 0 15,-1-6 1-15,3 3-3 16,6 2 2-16,3-7 3 16,6 2 1-16,2-2-6 0,7-1 0 15,6-10-28-15,3 0-9 16,9-3-7-16,2-10-1 15,4-3-20 1,-6-3-26-16,2 1 35 16,1-1 78-16,-15-15 44 15,0-1 5-15,-6 3 0 16,-9 3-16-16,-9 8-8 16,-3 0-24-16,-6 5 1 0,-3 8 0 15,-3 13-11-15,0 3-6 16,0 8 0-16,3-3-1 15,3 3-1-15,6 2-2 16,6-10-2-16,3 3 1 0,6-1 5 16,0-5 2-16,6-13 4 15,3 0 1-15,-3-5-3 16,-1-11-3-16,1 0-5 16,-3-13 0-16,-3-2 0 15,-3-9 0-15,-6 0 0 16,-3 3 0-16,-3-11-5 15,-9 4-1-15,-3 4 3 16,3 8 1-16,0 6-1 16,3 7 2-16,4 11-1 15,-1 8-2-15,6 13-2 16,0 19-1-16,8 16 4 16,7 10 1-16,3 0 2 0,3 0 2 15,0-2 1 1,3-6 3-16,0-5-78 0,-4-10-33 15</inkml:trace>
  <inkml:trace contextRef="#ctx0" brushRef="#br0" timeOffset="8">11328 1095 160 0,'-3'-13'60'0,"3"13"-32"0,0 0-11 0,0 0 20 16,0 0-13-16,3 5-1 15,0 17 0-15,3 4 2 16,0 11-13-16,-3 11 4 0,0 2 2 16,-3 11-4-16,0-8 0 15,2 10 3-15,1-15 1 16,0-6-7-16,0-7-2 15,-3-9-5-15,0-5-1 16,0-5 3-16,0-5 1 16,-3-1 1-16,0-18 0 15,0-8-11-15,1 1-3 16,2-4 3-16,2-7 3 16,4 2-6-16,3 0-1 0,3 5 2 15,6 1 2-15,3-1 0 16,3 12 1-1,0-1 2-15,-1 10 0 0,-2 9 2 16,-3 5 3-16,-3 2 9 16,-3 6 5-16,-3 2 0 15,-6 1 0-15,-6-6-4 16,-6 0-1-16,-3-2-8 16,-9-1-4-16,0-4-8 15,0-1-1-15,-2-8-15 16,2-2-5-16,0-3-11 15,3-3-3-15,6-2-25 16,6-19-7-16,3 0-24 16,6 0-28-16,3-2 45 15</inkml:trace>
  <inkml:trace contextRef="#ctx0" brushRef="#br0" timeOffset="9">11548 1384 220 0,'0'-8'82'0,"3"13"-44"0,6 8-29 0,-3-5 22 15,3 11 3-15,-3-6 6 16,3 14-10-16,5 12-6 16,-2-4-13-16,3-4-5 0,-3 1-2 15,0-11-2-15,0-2 1 16,3-6-20-16,0-2-6 0,0-3-23 16,3-8-9-16,-4-14-9 15,1-7-2-15,0-3-6 16,-3-2-20-1,-3-1 35-15,0 1 254 32,-9 18-87-17,-3 16-25-15,-3 13-32 16,-3 16-17-16,-6-2-5 16,0 15 1-16,-3-5-18 15,-2 5-6-15,-1-5-1 0,3-5-15 16,0-3-5-16,6-13-39 0,3 10-131 31</inkml:trace>
  <inkml:trace contextRef="#ctx0" brushRef="#br0" timeOffset="10">8792 2175 184 0,'0'-3'68'0,"0"-2"-36"0,-3 2-18 0,0 3 22 16,0 0-3-16,-3 3 1 15,-9 2-11-15,0-2-3 16,0 7-12-16,-3 1-5 0,3 2-2 16,0 8-1-16,4-7 2 15,5-1-6-15,3 0 1 16,9 0 1-16,6 1 1 16,2-1 3-16,4 0 1 15,0 0 3-15,-3 6 3 16,-3-6 2-16,-3 0 3 15,-3-2 2-15,-6 2-1 16,-9-2-5-16,-6-1-4 0,0-2-3 16,-6 0-3-16,0-3-4 15,1 1 0-15,2-6-18 16,3-6-8-16,3 1-28 16,9-3-14-16,3 0-8 15</inkml:trace>
  <inkml:trace contextRef="#ctx0" brushRef="#br0" timeOffset="11">8857 2273 228 0,'-6'10'85'0,"9"-18"-46"0,-3 6-43 0,0 2 13 16,3 5 8-16,3 0 8 15,0 1 1-15,0-1-1 16,3 3-13-16,6-5-1 0,-3-3 0 15,0 0-9-15,0-3 0 16,-1-2 0-16,-2 2 1 16,-3-2 1-16,0-9 0 15,-3 1-2-15,-3 8-2 16,-3-8 1-16,-6 5-1 16,-6 2 0-16,1 6 2 15,-4 0-3-15,0 0 0 0,-3 6-1 16,3 7-2-1,0 0 3-15,3 0 0 0,6 3 1 16,4 0 0-16,2 0 0 16,3 3 0-16,6-6 4 15,5 3 2-15,4 0 0 16,6-9-1-16,3 1-3 16,0-2 1-16,0-1-9 15,-4-5-1-15,1 0-27 16,0-5-10-16,-3-1-24 15,-3 4-8-15,-3-9-23 16</inkml:trace>
  <inkml:trace contextRef="#ctx0" brushRef="#br0" timeOffset="12">9051 2257 168 0,'-3'0'66'0,"3"0"-36"0,0 0-22 0,0 0 16 16</inkml:trace>
  <inkml:trace contextRef="#ctx0" brushRef="#br0" timeOffset="13">9051 2270 341 0,'3'13'36'16,"0"6"-18"-16,0-6-6 0,0 3-2 16,-3 0-4-16,0-3-1 15,0-2-5-15,0-1 0 16,2-4 2-16,-2-1 1 16,0-5-1-16,3-3 1 15,0-5-2-15,3-2 2 16,0-4-4-16,0 1-2 0,0-11-1 15,3 6 3-15,0-1 0 16,0 6 1-16,3 0 4 16,-3 5 2-16,6 3 2 15,-3 10 2-15,0 3 1 16,-1 5 3-16,-2 0-1 16,-3-2 0-16,0 2-5 15,-3-2-3-15,0-1-2 16,0-2 0-16,0 0-4 15,-3-2 0-15,0-6 1 16,0 0 2-16,3-3-6 0,3-2 1 16,-3-1-10-16,3-7-2 15,3 0 1-15,3-6 3 16,0 3 7-16,0 3 2 16,-3 3 2-16,3 4 0 15,2 4 6-15,-2 4 4 16,3 4 1-16,0 7 3 15,-3 0-3-15,-3 0-1 16,0 1-4-16,0-1-1 16,-3-3-3-16,0 4-2 15,0-9-19-15,0 3-8 16,0-8-37-16,0 2-14 16,2-2-10-1,1-2-32-15,0-6 37 0</inkml:trace>
  <inkml:trace contextRef="#ctx0" brushRef="#br0" timeOffset="14">9539 2223 240 0,'0'0'90'0,"0"2"-48"0,3 17-42 15,0-6 16-15,-3-5-9 16,0 5-2-16,0 0 0 16,0 1-1-16,0-4-2 15,0 3-13-15,0-5-4 0,0 0-55 16,0 3-63-1,0-11 29-15</inkml:trace>
  <inkml:trace contextRef="#ctx0" brushRef="#br0" timeOffset="15">9533 2109 268 0,'-3'-3'101'0,"6"-2"-54"0,3 2-55 15,0 3 11-15,0 0-9 16,0 3-6-16,3 2-3 16,5-2-40-16,7 2-16 15,0 0-17-15,0 1-6 16</inkml:trace>
  <inkml:trace contextRef="#ctx0" brushRef="#br0" timeOffset="16">9836 2148 204 0,'-3'-2'77'0,"-11"2"-42"0,8-6-23 16,3 6 19-16,0 0-10 16,-6 0 1-16,0 6-13 15,-3-4-5-15,0 9-3 16,0-3-1-16,3 5 0 0,0 3-3 16,3 8 2-16,3-6-1 15,3 1-2-15,3-1 3 16,3-2 2-16,6 0 0 15,0-5 2-15,6-1-18 16,6-7-6-16,0-3-23 16,-1-3-8-16,1-2-18 15,0-3-29 1,0-5 36-16</inkml:trace>
  <inkml:trace contextRef="#ctx0" brushRef="#br0" timeOffset="17">10006 2196 204 0,'-9'-3'77'0,"6"3"-42"0,-6 0-28 0,6 3 18 15,-3 0-7-15,-3 2 0 16,0-2-6-16,1 15-2 16,2 1-6-16,3-6 4 0,3 0 2 15,6 0 3-15,2 1 5 16,4-4-4-16,6-2 0 16,3-5-2-16,6-3 0 15,0-3-6-15,-4-5-2 16,1-8 0-16,-6 3 2 15,-3 0-3-15,-3 0 0 16,-9-3 1-16,-6 3 0 0,-12-3-5 16,-3 2-1-16,0-1-15 15,-3 9-6-15,1-7-32 16,2 8-15-16,0-1-25 16,6 4-37-1,3 2 45-15</inkml:trace>
  <inkml:trace contextRef="#ctx0" brushRef="#br0" timeOffset="18">10197 1905 236 0,'-3'0'88'0,"9"0"-48"0,-3 5-47 0,0-2 14 15,-1 8 15-15,1 2 12 16,3 19-2-16,0-1 1 15,0 6-18-15,0 0-7 0,0 3-3 16,0-6-3-16,0 3 1 16,3-5-2-16,3-3-1 15,0-5-17-15,0-5-9 16,0-6-44-16,0-8-17 16,0 3-23-1</inkml:trace>
  <inkml:trace contextRef="#ctx0" brushRef="#br0" timeOffset="19">10414 2172 208 0,'-6'8'79'0,"3"3"-42"16,0-6-32-16,3 3 19 0,0 5-2 16,0 3 4-16,3 0-5 15,3 0-1-15,3-3-11 16,3 0 1-16,3-2 1 0,-1-3 0 15,4-3 3-15,3-5-3 16,0-5-1-16,-3-3-4 16,-3 0 1-16,-3-3-2 15,-3-2 2-15,-6 0-4 16,-3 0-2-16,-12-1 0 0,-3 4 1 16,0-3-19-16,-6 5-6 15,0 0-26 1,6 8-9-16,0-6-44 15,7 1-44-15,5 0 55 16</inkml:trace>
  <inkml:trace contextRef="#ctx0" brushRef="#br0" timeOffset="20">10697 2133 236 0,'3'13'88'0,"3"0"-48"0,11 6-38 0,-11-12 17 15,0 12-4-15,-3-6 4 0</inkml:trace>
  <inkml:trace contextRef="#ctx0" brushRef="#br0" timeOffset="21">10741 2244 453 0,'0'13'16'0,"0"0"-6"0,0-13-4 15,3-8 2 1,6-2-6 0,0-4-1-16,0 1-8 15,3-3 0-15,3-2 3 16,3 7 2-16,3 3-1 15,-1-2 2-15,-2 7 3 16,3 3 3-16,6 5 2 16,0 3 3-16,-9 5 4 15,-4-2 1-15,-2 2-6 16,-3 8-1-16,-3-7-6 16,-6 2-2-16,0-3-9 15,-3-3-4-15,3 1-33 0,0 0-15 16,6-1-17-16,3-7-4 15,0-3-9 1</inkml:trace>
  <inkml:trace contextRef="#ctx0" brushRef="#br0" timeOffset="22">11283 2135 328 0,'-3'0'123'0,"0"-2"-66"0,0 2-55 0,0 0 25 16,-3 2-16-16,-6 1-1 16,3-1-11-16,0 4-1 0,3-1 0 15,3 3-1-15,6-3-1 16,3 3 3-16,3 5 2 0,0 1-2 16,3 10 0-16,-3-3 3 15,-3-3 3-15,-6 3 9 16,-3 1 5-16,-3 1 4 15,-9 4 1-15,-9-9-16 16,-2 1-6-16,-1 2-44 16,-6 5-20-16,-12 1-103 15</inkml:trace>
  <inkml:trace contextRef="#ctx0" brushRef="#br0" timeOffset="23">8167 2101 120 0,'3'-3'46'0,"0"1"-24"0,-3 2-6 0,0 0 18 0,0 0 4 16,0 2 2-16,-3 1-18 16,-3 2-5-16,-3 0-11 15,-3 6-2-15,-6 2 0 0,-3 3 4 16,-9 11 3-16,-5 4-2 15,-7 6 2-15,-9 6 0 16,-2 4 1-16,-4 6-2 16,-2 3-1-16,-4 2-1 15,1 3 0-15,-7 0 0 16,-2 7 2-16,-1 4 1 16,7-3 3-16,-1-8-3 15,4 7-1-15,2-4-6 16,7-1-1-16,-10 1 1 15,4 10 0-15,-1-3 0 16,7 6 0-16,-1-5 0 16,3-1 0-16,4-8 0 15,5 9 2-15,6-9-1 16,1-4 0-16,5-9 1 0,-3-2 1 16,6-6-3-16,1-8-1 15,2-5-3-15,6-5-1 16,3-3 1-16,3-2 2 15,0-3-14-15,3-3-5 16,0-2-15-16,3-4-6 16,0-1-21-16,0-1-8 15,3-2-48 1</inkml:trace>
  <inkml:trace contextRef="#ctx0" brushRef="#br0" timeOffset="24">6354 3752 216 0,'-9'2'82'0,"9"6"-44"0,3 8-40 16,0 8 14-16,-3 3 14 16,0 4 7-16,0 9-1 15,0 2-2-15,0-2-16 16,3-3-7-16,3 0-2 0,0-10-3 15,0-4-2-15,3-7 1 0,6-5 1 16,5-6-1-16,4-8 2 16,0-4-2-1,0-4-1-15,0-2-10 16,-1-6-6-16,4 1-28 16,3 2-9-16,0-3-65 15</inkml:trace>
  <inkml:trace contextRef="#ctx0" brushRef="#br0" timeOffset="25">9914 2387 184 0,'0'2'68'0,"3"3"-36"0,3 9-33 0,-3-4 12 16,3 17 1-16,0-1 5 16,0 3-5-16,0 0 1 15,-1 6-8-15,1 10 1 0,-3 2 4 16,0 9-4-16,3 13-1 16,-3-6 0-16,0 3-1 15,0 1 4-15,0-1 3 16,0-3-2-16,0 3 2 15,0 1 0-15,0-4 1 16,0-5 0-16,0 6 2 16,-3-3-5-16,0-1-3 15,0-1-1-15,0 4 1 16,0-5 1-16,-3-2 3 16,0-6-3-16,0 3 1 15,0-5-3-15,-3-6 2 16,0-5-4-16,0-5 0 15,3-3-3-15,0-8-1 0,0-5-12 16,0-3-5-16,0-5-21 16,0-3-10-16,1-2 4 15,2-3 1-15,0-5-60 16</inkml:trace>
  <inkml:trace contextRef="#ctx0" brushRef="#br0" timeOffset="26">9798 3826 212 0,'-9'-3'79'0,"15"-10"-42"0,-6 24-41 0,3-1 15 16,6 6 12-16,0 5 7 15,2 3-2-15,1 16 0 16,3-1-15-16,0 1 3 0,0 2 2 15,0-7-6-15,3-3-2 16,-3-6-5-16,0-5-4 16,-1-8 2-16,-2-2 2 15,3-6 4-15,-3-7 2 16,6-9-8-16,6-10-1 16,-3-8-4-16,-4-8 0 15,-2-3-14-15,3-2-4 0,-3-3-17 16,-3 5-6-16,0 6-37 15,-3 2-16-15,-3 3 0 16</inkml:trace>
  <inkml:trace contextRef="#ctx0" brushRef="#br1" timeOffset="27">15444 3900 252 0,'-6'-5'93'0,"3"-1"-50"0,-9 4-39 0,6-6 19 0,-5 0 2 16,-4 3 5-16,-15-9-8 15,0 12 0-15,-3-1-13 16,-5 8-3-16,-7 6-2 0,0 5-5 15,4 0 1-15,2 5 0 16,3 8 0-16,4 5-3 16,5 3 0-16,6 8 2 15,6 3 0-15,3 8-2 16,6-4 2-16,3 4 1 16,3 0 2-16,0-1 1 15,0-2 1-15,0 0-5 16,0 3 1-16,-3 2 4 15,0-8 5-15,-3-2-1 16,-3-6 1-16,0-2-3 16,-5-1-1-16,-4-4 3 15,-3-6 5-15,0-3-3 16,0-2 0-16,0-5-4 0,1 2 1 16,-7-5-2-16,-3 0 0 15,0-3-3-15,-3 0-2 16,-2 0 3-16,-1-2 0 15,-3-3-1-15,-2 0-2 16,-1 0-2-16,3-3 1 16,1 3 3-16,-13-3 3 15,3-2-4-15,1 2-1 16,-1-2-2-16,4-1 0 16,11-2 4-16,-21 3 1 15,7-3-4-15,-1 0 1 0,6 0-2 16,-8 0 0-16,11 0 4 15,-12 0 1-15,4 0-1 16,2-3 1 0,-3 1-2-16,1-1-1 0,-1 0 1 15,4 1-1-15,-4-1 0 16,-3-2 0-16,-2 2 2 16,-1 1 3-16,1-1-4 15,-4 0-3-15,3 1 3 16,1-1 1-16,-4 3 0 15,-5 0 1-15,-1 0-2 16,4 0-1-16,-7 3 1 16,4-1 1-16,-1 1-1 0,-5 0-1 15,2 2 3-15,-2-2 2 16,5-1 0-16,-2 1 0 16,-1 2-3-16,4 0-2 15,-7 1 1-15,4-1 1 16,-4 0-1-16,4 6-1 15,-3-3 1-15,2 5-1 16,4-2 0-16,-13 2 2 16,7-3-1-16,-19 1 2 15,10-3-4-15,3-3 0 0,5 1 3 16,-2 1 3 0,2-1-2-16,4-4-2 0,2 4-3 15,4-1 1-15,-13-5 1 16,16 3 0-16,2-3 0 15,-5 2 2-15,-1 1-1 16,1 0-1-16,2-1 1 16,6 1-1-16,-5-3 0 15,5 3 0-15,1-3 0 16,-4 0 0-16,-6 2 0 16,-2-2 0-16,2 3 0 15,7-1 2-15,-10 1-3 16,7-3 0-16,-1 0 1 15,-11 3 2-15,5-1-1 16,1-2 2-16,-1 0-2 16,-5 0-1-16,2 0-2 15,1 0 1-15,-10 0-1 0,7 3 0 16,0-3 2-16,2 3 0 16,-2-3 0-16,-1 2 2 15,-2 1-1-15,-4-3-1 16,4 0-2-16,2 0 1 15,-5 0 3-15,0 0 1 16,8 0-1-16,-11 0-2 16,2 0 3-16,4 0 0 15,5-3-1-15,-5 3-2 0,2-2-4 16,-8-1 0-16,3 0 4 16,2 1 2-16,1-4 0 15,-1 1-2-15,4 0 1 16,-4 0 1-16,-2-1-1 15,0 1 2-15,5 0-2 16,-2-1-1-16,-1 1-2 16,4 0-1-16,-7 5 4 15,-2 0 1-15,6-3 2 16,-4-2 0-16,4-8-5 16,2 5-1-16,-8-6 1 15,2 4 0-15,4-1 3 16,0 1 3-16,-1 2-7 15,4 0 0-15,-4 3-2 16,1-1 2-16,2 1 1 0,1-3 3 16,-4 3-3-16,7-1 0 15,-4 1 1-15,-5 3 2 16,0-1 1-16,2 0 3 16,4 1-8-16,-4-1 0 15,7 0 2-15,-4 1 4 16,1 2-6-16,-1-3 0 15,4 3 0-15,-1-3 1 16,1 1 1-16,2-1 2 16,-2 3-3-16,-3 0 0 15,2 0 3-15,-2 3 3 16,5-3-2-16,1 0-2 16,2 2 0-16,0-2-1 15,-2 0-5-15,-1 3 1 0,1 0 2 16,5-3 1-16,-2 0 3 15,2 2 3-15,1 1-7 16,-4 0 0-16,-5-1 4 16,5 4 4-16,1-4-6 15,-1 3-1-15,1-2-3 16,-1 2 0-16,4 1 3 16,-10-1 2-16,1 0-2 15,2 9 0-15,4-4 5 16,-7-2 2-16,7 5-7 15,-4-2-1-15,1-1 0 16,-4 1 1-16,1 0 3 16,5-3 1-16,3-1-4 0,-5 1 1 15,2 3-2 1,4 0-2-16,-10-1 3 16,7 1 0-16,-1-1 3 0,4 1 3 15,-7 7-2-15,10 1-2 16,-1 2-5-16,3-5-2 15,-8 3 3-15,8 2 3 16,-5 2 5-16,5-1 2 16,7-1-10-16,-1 0-5 15,0 0 4-15,4 11 1 16,2-3 3-16,6 0 0 16,-3 3 0-16,1 2 0 0,5 1-3 15,-6 4 0-15,9 1-1 16,1 2 3-16,2 3 0 15,6-5 1-15,-3 16 0 16,0-6 0-16,3 0-3 16,7 8 2-16,-7-5 1 15,6 0 2-15,0 0-3 16,3 5 0-16,0 1 1 16,3-4 0-16,0-2 0 15,0 13 0-15,3-5 0 16,3-3 0-16,-6-5-3 15,3 16 2-15,3-11 1 16,0 0 0-16,0 8 0 0,0-7 0 16,3-6 0-1,3-3 0-15,-3-5-3 0,6 5 2 16,3 0-1-16,3 1 0 16,6-1 2-16,0 8 2 15,-1-2-3-15,10-6 0 16,3-2-1-16,6-6 0 15,-10-5 0-15,13 8-2 16,-9-8 3-16,5-5 0 16,1-6-2-16,-3-2 2 15,3-3-1-15,-1-5 0 16,7-5 0-16,3-1 0 16,-1-2 0-16,-2-5 0 15,-4-6 0-15,7-2 0 16,-6-3 2-16,-4-3 0 0,4-7-3 15,-3-9 0-15,0 4 2 16,8-7 2-16,1-1-2 16,-1-1-2-16,-8-8 2 15,0 1 0-15,-1-1 1 16,1 3 2-16,-3-3-1 16,0-10-1-16,-1 2-2 15,1 1 1-15,-3-4-1 16,11-2 0-16,-2-5 2 15,-3 5 0-15,-3 6 0 16,-1 2 0-16,1-6 0 16,3 9 0-16,-4 5-3 15,7 3 0-15,-6-1 2 0,8 4 0 16,10-1 3-16,-3 0 1 16,-1-2-4-16,-2 5-1 15,2 2 1-15,-2 3 2 16,3 3-2-16,-1 5 0 15,13 0 1-15,-4 6 0 16,-2-1 0-16,5 6 0 16,-5 0 0-16,2-1 0 15,1-2-3-15,-3 6 2 16,11-6 3-16,-5 5 1 16,5 3-1-16,-3 0-2 15,-2-3-2-15,2 3-1 0,1 0 2 16,11 0 2-16,-5-2 0 15,5 4-1-15,-5-2 1 16,2 0-1-16,9-2 0 16,-2 2 2-16,-4-3-3 15,0 6 0-15,-5-1 3 16,2-2 1-16,10 0-4 16,2 0-1-16,-3 0 1 15,-5 3 2-15,-1 2-2 16,-2 1-2-16,8-4 2 15,-3 4 0-15,4-1 1 16,-4 0 0-16,0 1 0 16,13 1 2-16,-13-1-1 15,-3 2-1-15,1-3 1 16,-4 0-1-16,-2 1 0 16,5 2 2-16,-3-3-1 0,-5 5-1 15,2 1-2-15,-5 5 1 16,2-6 1-16,-2 1 2 15,8-6-3-15,-5 3-2 16,-7 0 2-16,10 0 2 16,-7-3 0-16,1 1-1 15,5-1 1-15,0 0 1 16,4 1-1-16,-1-1-1 16,-5-2-2-16,-1-1 1 15,1 3 1-15,8-2 0 16,-6 0 0-16,-2-1 0 0,5 1 0 15,1 0 0-15,-4-3-3 16,10 0 2-16,-4 0 1 16,-6 2 0-16,4 1 0 15,-4-3 2-15,1 0-1 16,5 0-1-16,-3 0 1 16,-5 0 1-16,5 0-3 15,-5 0 0-15,2-3 1 16,7 1 0-16,-4-1 0 15,-5 3 0-15,-7 0 0 16,3 0 0-16,-2 0 0 16,2 0 2-16,4 0-1 15,2-3 2-15,-5 3-4 0,2-2-2 16,1-1 4 0,-4 0 1-16,1-2-5 15,-1 3 0-15,4-1 1 0,-4 0 3 16,1 1 0-16,-1-1 2 15,-2 3-2-15,-1-3-1 16,4 1-2-16,-1 2 1 16,-14 0 3-16,20-3 1 15,-2 3-1-15,-4-3-2 16,1 1-2-16,8-4 1 16,-20 1 1-16,11 5 2 15,1 0-3-15,-4 0 0 0,-2-3 1 16,-4 1 2-16,1 2-1 15,11-3-1-15,-8 1-2 16,-7-4 1-16,-2 1 3 16,5 8 1-16,-2-3-4 15,-3 0 1-15,-1 0-2 16,-2-8-2-16,-12 2 5 16,23 1 1-16,-5 2-3 15,-7-5 1-15,-11 3 0 16,18-3 2-16,-1 11-3 15,-5-8 0-15,-1-1 1 16,1 1 0-16,3 2 0 16,-7 1 0-16,-11-1 0 15,12 0 2-15,-1 3-3 16,1-5-2-16,-6 3 2 16,-1-1 2-16,1-2 0 15,0 2-1-15,-12 0 3 0,20 1 0 16,-14 2-4-16,9-3 1 15,-13 0 0-15,13 1 0 16,-9-1 0-16,8 0 0 16,-2 1 0-16,-3-4 0 15,0 4 0-15,-1-3 0 16,-2 2-3-16,0-2 2 16,3-1 1-16,2-2 2 15,-11 3-1-15,9 0-1 16,-4-1 1-16,1 1-1 15,3 0 0-15,0 0 0 16,-4-1 0-16,-2-4 2 0,3-1-3 16,-3 3 0-16,2-5 1 15,-2 0 2-15,6 2-1 16,3 3 2-16,-7-2-4 16,1-1-2-16,-9 3 2 15,9 0 2-15,2-2 0 16,1 2-1-16,-9 0 1 15,6-3-1-15,-10 3-3 16,13-2 2-16,0-1 1 16,-6 0 2-16,2-2-1 15,4 3-1-15,0-1 1 16,-3-2-1-16,-7-8 0 16,4 5 0-16,-6 3 0 15,6-3 0-15,2-3 0 0,-5 3 2 16,0 0-3-16,3 1 0 15,-3-1 3-15,-1 0 1 16,-2 0-4-16,0-5 1 16,3-3 0-16,2 3 0 15,1 0 0-15,-3-1 0 16,-3-1 0-16,0-1 0 16,-1 0 0-16,1 0 0 15,-3 3 0-15,12-3 0 16,-6-8 0-16,-1 6 0 15,1 0 0-15,0-1 0 16,0 1 0-16,-3 2 2 0,2-5-1 16,4-3-1-16,3 6 1 15,-6-1-1-15,0 1 0 16,-4-1 0-16,1 1 0 16,0-1 2-16,-3 1-3 15,3-3-2-15,-1 0 2 16,4-6 2-16,-3 6 2 15,-3-3 1-15,-3 3-5 16,3-13-1-16,-4 2 3 16,1 3 1-16,-3 0-3 15,0 0 1-15,0 3 0 16,-3-6 2-16,0-2-3 16,-3-1 0-16,0 9 1 15,-3-3 2-15,-3-13-1 16,-3 5 2-16,0 0-2 0,-3 0-1 15,-3 0 1 1,-3-8 1-16,-3 5-3 0,0 3 0 16,-3 0 3-16,-3-2 1 15,-6-1-1-15,-3 3 1 16,1 5 0-16,-4 6 1 16,0 2-2-16,0 3-2 15,-8 3-4-15,-1 4-2 16,0 4-13-16,-2-3-5 15,-1-3-23-15,6 5-7 0,1-2-56 16,-7 3-21-16,12-6 13 16</inkml:trace>
  <inkml:trace contextRef="#ctx0" brushRef="#br1" timeOffset="28">20183 8750 172 0,'-3'-19'66'0,"3"22"-36"15,0-3-24-15,0 0 23 16,0 0-8-16,3 8-6 16,0 2-4-16,-3 1-7 15,0 5 4-15,3 2 2 0,-3 4-1 16,0 4 0-16,0 0 1 15,0 1 4-15,0 2-6 16,-3 3-2-16,0 0 1 16,0-1 0-16,0 4 1 15,0 4 0-15,3 1-2 16,-3-3 1-16,0 3-4 16,0-6-2-16,0-2 2 15,-3 0 0-15,0-1 1 16,3 4 2-16,-3 2-3 15,0 0-2-15,0 0 2 16,3 3 2-16,0-1 0 0,0-2 0 16,0 0-3-16,3 0-2 15,-3-2 3-15,3-6 0 16,0 0-4-16,3 3-1 16,0 2 3-16,0 3 1 15,0-2 2-15,0-1 0 16,-3 0-2-16,0 6 1 15,0-3 0-15,0 0 1 16,0-2-2-16,3-4-2 16,0-2 3-16,0 1 0 15,0 1-1-15,0 1 1 0,0 2-2 16,0 1-1 0,3-3 1-16,0 5 1 0,0 2 1 15,-3 4 3 1,3-4-3-16,-3 1 0 0,0-3 1 15,3 0 2-15,0 0-1 16,-3 0 0-16,3 0-3 16,-3-5-2-16,3-3 1 15,0-5-1-15,-3 0-3 16,0-8 2-16,-3-3-10 16,0-3-3-16,0-10-24 15,0 0-8-15,3-5-47 16,3-5-20-16,-6-4 7 15</inkml:trace>
  <inkml:trace contextRef="#ctx0" brushRef="#br1" timeOffset="29">20171 8686 160 0,'-6'0'60'0,"6"-2"-32"0,0 2-15 0,0 0 17 16,0 0 0-16,0 0 2 16,0 0-6-16,6 2-4 15,0 1-12-15,0 0 0 0,0-1 3 16,3 1-3-16,3 2 2 15,3-2-3-15,2 5 0 16,-2 0 1-16,3-3 4 0,0 0-4 16,6 1 0-16,3 4 0 15,8-2 1 1,-2 0-3-16,0 0 0 0,0-3-1 16,2 1 3-16,4-1-1 15,3 0 2-15,-4-2 0 16,7-3 1-16,6-3-4 15,5 3 0-15,-5-3-3 16,-1 1 0-16,4-1-1 16,-3 1 0-16,-1 2-2 15,1 0-2-15,-13 0 1 16,28-6-1-16,-6 1 0 16,2 0 2-16,-2 2-1 15,-1-2 2-15,-5-3-2 16,-1 2 2-16,7 4-2 0,2-1 2 15,-5 1 0-15,2-1 1 16,1 0 0-16,-1 1 0 16,1-1-2-16,2 0-2 15,4-2 1-15,-4 2-1 16,-2 1 2-16,0-1 3 16,-7 0-2-16,7 1 0 15,-10-1 1-15,4 1 0 16,5-1-2-16,-2 0 1 15,-7 1-2-15,4-1-1 16,3-2 1-16,-4 2 1 16,-2 0-1-16,-1 1-1 15,4-1 1-15,3 3-1 0,-4 0 0 16,-2 0 0-16,-4 0 0 16,4 0 2-1,0 3-3-15,-1-1 0 0,1 1 1 16,8 2 2-16,1-2-1 15,-4 2-1-15,-5-2 1 16,6 0 1-16,-4 2-1 16,-2-3 2-16,-4 1-4 15,-2 0-2-15,12-1 4 16,-1 1 1-16,-5 2 0 16,-1 1-2-16,1-1 1 15,-21 0-1-15,-1 0 0 0,1-5 0 16,-9 0-18-16,0 0-8 15,-6 0-28 1,-3-2-11-16,-3-1-107 16</inkml:trace>
  <inkml:trace contextRef="#ctx0" brushRef="#br1" timeOffset="30">24300 8747 152 0,'-3'-18'57'0,"6"18"-30"0,2 0-14 0,-5 0 17 0,0 0-4 15,0 0-1 1,3 8-7-16,-3-1-1 0,0 4-10 15,0 5 2-15,0 2 4 0,0 6-7 16,0 3-3-16,-3 2 2 16,-2 3 4-16,5 5 1 15,0 2 2-15,0 9 0 16,0 0 0-16,0 2-4 16,5-3-3-16,-2-4 2 15,-3-1 0-15,0 0-1 16,0 3-1-16,0 0-3 15,0-2-2-15,0-1 5 0,0 6 4 16,0-1-3-16,0-7 2 16,0 0-3-16,0-1 0 15,0-4-3 1,0-1-2-16,0-2 1 0,0 2 1 16,0 1 1-16,0-1 3 15,6-2-1-15,-3 2 0 16,-3-2-3-16,6 2-2 15,-3-2 3-15,0 3 0 16,-3 2-1-16,6-3-2 16,-6-2 1-16,0-3 1 15,0 3-1-15,3-1-1 0,-3 1 1 16,6 0 1-16,-6-3 3 16,3 0 2-16,0 3-3 15,0 5-1-15,3 3-3 16,0-1-1-16,-3-2 3 15,3-5 3-15,-3 0-2 16,0-3-2-16,3 3 0 16,-3-3 1-16,3-3-1 15,-3 1-1-15,0-4 1 16,0-1 1-16,-3 1-1 16,3-4 2-16,-3-3-4 15,3 5-2-15,-3 0-9 16,6-5-5-16,-3-3-16 15,-3-2-4-15,12-3-86 16,-4-3-67-16,-8-5 69 16</inkml:trace>
  <inkml:trace contextRef="#ctx0" brushRef="#br1" timeOffset="31">20097 10665 108 0,'0'3'41'0,"0"-6"-22"0,0 3-11 15,0 0 11-15,0 0-5 16,0 0 0-16,0 0 0 16,3 6 2-16,-3-6-9 0,6 5 7 0,-6 3 5 15,0-3-4-15,6 6 4 16,-4 2-7 0,1 3 1-16,0 5-2 15,0 3-3-15,3 2-3 16,-3 1 0-16,0 5-1 15,3-1 0-15,-3-2 0 16,0 3 2-16,0-5 1 16,-3 2-1-16,0-6-1 15,3 1 1 1,-3-3-3-16,0-2 0 16,0-6 1-16,0-2 2 15,3-1-5-15,-3-2-1 16,0 0 0-16,3-2 0 0,-3-1 0 15,0-5 2-15,0 0 1 16,0 0 3-16,0 2-3 16,0-2 0-16,0 0-1 15,0 0-2-15,0 0 1 16,0 3-1-16,0-3-3 16,0 0 2-16,0 0 3 15,0 0 1-15,0 0-4 16,0 0 1-16,0 0 0 15,0 0 0-15,0 0 0 16,0 0 2-16,0 0-1 16,0 0-1-16,0 0-2 15,0 0 1-15,0 0 1 0,0 0 0 16,0 0 0 0,0 0 0-16,0 0 0 0,0 0 0 15,0 0 0-15,0 0 0 16,0 0-3-16,0 0 2 15,0 0 1-15,0 0 0 16,0 0 0-16,0 0 2 16,0 0-3-16,0 0 0 15,0 0 1-15,0 0 2 16,0 0-3-16,3 3 0 16,-3-3 1-16,3 0 0 0,-3 0 4 15,3 0 2 1,-3 0 0-16,6 0-1 15,-6 0-3-15,3 0-2 0,3 0 5 16,-6 0 1-16,3 0 0 16,3 0 1-16,0 0-2 15,0 0 2-15,0 0 0 16,0 0 3-16,0 0-3 16,-6 0-2-16,0 0-2 15,6 0-3-15,-6 0 3 16,0 0 0-16,0 0 3 15,0 0 3-15,0 0-4 16,3 0-3-16,0 0 1 16,0 0 2-16,2 0 0 0,1 0 0 15,3 0-1-15,0 0 2 16,3-3-1 0,3 3 0-16,9 0-1 0,9 0 0 15,8 0 0-15,1 0 2 16,3 0-5-16,8 0-3 15,1 0 3-15,5-3 1 16,10 3 2-16,-1 0 2 16,1 0 1-16,2-2 1 15,1 2-2-15,11-3 1 16,6 3-4-16,1 0 0 16,-1 0-1-16,-3-2 1 0,6-4-2 15,-2 1-1 1,-1 5 3-16,-6-3 0 15,-2-2-4-15,-1 0 1 0,0-1 0 16,-2 4 2-16,-4-1-1 16,-2 3 2-16,-4-2-2 15,-2 2 2-15,2 0 0 16,7 0 1-16,-10 0-2 16,0 0 1-16,-2 0-4 15,5 0 0-15,-8 0 1 16,-6-3 0-16,8 3 2 15,1 0 1-15,-7 0-4 16,-5 3-1-16,8 2 1 16,-5-3 0-16,-1-2 1 0,1 0 0 15,0 0 2-15,8 0 1 16,-2-2-1-16,-1 4-2 16,-2 1 1-16,-1 2 1 15,1 1-1-15,-4-6-1 16,7 2 3-16,-1 1 0 15,-5-6-4-15,-3 6-1 16,-4 0 3-16,-2-1 1 16,0-2-3-16,-4 0 1 15,1 0 0-15,-9 0 2 16,5-2-1-16,-8-1-1 16,-6-2-19-16,3-3-10 0,-9-3-54 15,2-2-23-15,1-8-58 16</inkml:trace>
  <inkml:trace contextRef="#ctx0" brushRef="#br2" timeOffset="32">12849 3963 140 0,'3'6'55'0,"0"-6"-30"0,0 0-12 15,-3 0 17-15,0 0 7 16,0 0 7-16,0 0-9 16,0 0-1-16,0 2-4 15,-9-2-17-15,-6 0 0 16,0-2 0-16,0-1-1 0,-3 0 3 16,0 1-6-16,-3-3-1 15,1 2 0-15,-1 0 2 16,0-2-3-16,-9 0-2 15,0-1 0 1,1-2-1-16,-4 3 0 0,0 0 0 16,-5 0-2-16,-1 2-2 15,0 0 1-15,-3 1 1 16,1 2-3-16,2-3 0 16,-6-2 1-16,4 2 2 15,-1 0-1-15,0 1-1 16,-2 4 1-16,-1 1-1 15,0-3 0-15,1 3 0 0,-1-1 0 16,4 1 0-16,-4 2 0 16,-3 1 0-16,-2-1 0 15,2 3 0-15,0-3-3 16,1 0 2 0,2 1 1-16,3 2 0 0,4-3-7 15,2 0 0-15,3 3 7 16,-2 0 7-16,-1 0-3 15,0 5 0-15,0-2-4 16,1 2-3-16,2 0 2 16,-3 3 0-16,-2 0-2 15,2 0 0-15,3 0 2 16,0 2 0-16,4 1 1 16,-4 2 2-16,6 5-3 0,3 6 0 15,3 0-1-15,-2 0 0 16,-1-3 0-16,3 3 0 15,3 2 2-15,0 0 2 16,3 1-3-16,6-1 0 16,0 6-1-16,4-6 0 15,2 3-3-15,3 3 1 16,8 0 2-16,7-3 1 16,-3-3 3-16,3-2 1 15,3-6-4-15,3 3-1 16,3-5 3-16,-1 0 1 15,7-5-5-15,6-4 0 0,3-1 3 16,-4-1 2-16,1-3 0 16,3 1 1-16,-1-3 0 15,-2 3 3-15,-3-6 1 16,3 0 1-16,-1-2-2 16,1-1-1-16,12-2-3 15,-4 0-2-15,1 0 5 16,-3 0 1-16,5 0-2 15,-5 0-3-15,-3 0 4 16,5 0 4-16,1-2-3 16,0 2 2-16,5-3-5 15,-2 0 0-15,-1 1-1 16,1-1 1-16,3 3-2 16,-7 0 2-16,-5-2-2 0,-3-1-1 15,-1 0 3-15,1-2 0 16,0 5-1-16,-3 0-2 15,5 0 1-15,4-3 1 16,-3 3-1-16,-1 0 2 16,-2 0-2-16,3 0-1 15,2 3 1-15,1-3-1 16,-3 0 0-16,0 0 2 16,-1 0-3-16,-2 0 0 15,9-3 3-15,-4 1 3 16,-2 2-4-16,-3 0-1 15,-1 0 0-15,7 2 2 16,-3 1-1-16,-3-3-1 16,-1 0 1-16,1 0-1 0,3 0-3 15,-1-3 2-15,7 1 3 16,-3 2 1-16,-1 0-1 16,-2 0-2-16,0 2 1 15,-1 1-1-15,-2-3 0 16,-3 0 0-16,0 0 2 15,-1-3 1-15,1 3-4 16,0 0-1-16,3-8 1 16,2 3 2-16,-2 2-2 15,0 1 0-15,-1-1 1 16,-2 0 0-16,0 1 0 16,0 2 2-16,-1-8-3 15,-2 8 0-15,-3 0 1 0,3-5 2 16,-1-1-1-16,1 1-1 15,-3 2 1-15,6-2 1 16,0 2-1-16,-4 1-1 16,-2-3-2-16,-3 2 1 15,0-2 1-15,-3-1 2 16,-1 1-1-16,4-3 2 16,-3 0 0-16,3 0 1 15,-6-2-5-15,0-1-1 16,-4 0 3-16,1-10 1 15,-3-5 0-15,0 5 1 16,-3-1-2-16,0 1 2 16,-3-3-4-16,0 1 0 0,0-1 3 15,-3 3 1-15,-3 0-4 16,-3 2 1-16,0-2 2 16,-3-6 3-16,0-2-4 15,-3 3-1-15,0 2 2 16,-6 3 1-16,-3 0-4 15,-2-8 1-15,-1 2-2 16,-3-2 0-16,-3 3 2 16,0 2 2-16,-2 0-3 15,-4 0-2-15,0 3 4 16,-3 0 1-16,1 2 0 16,-1 3-2-16,0 3 1 0,-6-3-1 15,1-2 2-15,-1 2 3 16,-3-3 0-1,-11 1 0-15,-7 2-6 0,-2 3 1 16,-6 0 2-16,-4 2 1 16,-2 3-1-16,-1 3-2 15,1-1 3-15,5 4 0 16,10 2-4-16,-1 0 1 16,10 0 0-16,5 0 0 15,13 5-20-15,2-2-7 16,9-1-32-16,3 1-15 15,9 2-56-15,6-7-24 16,6-6 37 0</inkml:trace>
  <inkml:trace contextRef="#ctx0" brushRef="#br2" timeOffset="33">8821 3921 204 0,'-14'-5'77'0,"8"2"-42"0,-6 1-26 15,6-1 19-15,-6 3 1 16,-3-3 5-16,0 1-6 16,0-9 0-16,-3-5-15 15,-3 3-1-15,1 0 1 0,-4 2-1 16,0 1 3-16,0-1-6 0,-3 3-3 15,1 0-1-15,-1 0-1 16,0 3 2-16,-3 0 1 16,1 2-3-16,-4 0-3 15,0 1 0-15,0 2-1 16,-5 0 0-16,-1 2 2 16,-3 4-3-1,1-1 0-15,-1 0 1 0,-3 0 0 16,4 1 2-16,-7 2 1 15,3 0-1-15,4 0 1 16,2 5-2-16,-3 0 2 16,1 3-2-16,2-3-1 15,6 0-2-15,0 1 1 16,-2 1-1-16,2 1-2 16,0 0 3-16,-3 3 0 0,4-1 1 15,-4 3 0-15,3 1 0 16,1 4 0-16,-1 3-3 15,0 3 2-15,3 5 1 16,1 3 2-16,2-1-3 16,3 1 0-16,6-3 1 15,0 5 0-15,3-5-3 16,3 3 2-16,3 2 1 16,6 3 2-16,3-5-1 15,3 0 2-15,3 2 0 16,9-2 1-16,6-3-5 15,3-5 1-15,6-1 2 0,5-2 1 16,1-2-1-16,3-3 1 16,0 0 0-16,2-3 1 15,4-3-2-15,2 1-2 16,7-1 3-16,0-5 0 16,2 1-1-16,4-1 1 15,-1 0 0-15,-5-2 1 16,2-6-2-16,4-2-2 15,-1-3 3-15,1-3 0 16,0 0 1-16,-1 1 0 16,-2-1-2-16,-7-2-2 15,4 0-2-15,-1-1 1 16,1 1 1-16,-3 0 2 0,-1-1-3 16,-2 1 0-1,-4 2 1-15,-2 1 0 0,-3-1 0 16,-1 3 0-16,-2-3 0 15,-3 1 0-15,3-1 0 16,8 1 0-16,-2-1 2 16,-3 0 1-16,-7-2-4 15,-2 2 1-15,0-2 0 16,0 0 0-16,-3-1 2 16,2 1 1-16,-8 2-1 15,12-4-2-15,-3-1 1 16,-4 0 1-16,-2 2-1 15,3 1 2-15,-3-3-4 16,-3 0-2-16,2 3 2 0,1-3 2 16,0 0 0-16,0-3-1 15,-3 4 3-15,3-7 0 16,-4 1 1-16,1-8 0 16,0-3-2-16,-3 3 1 15,0 0-2-15,0 0-1 16,-1-1 1-16,-2 1 1 15,-3 0-3-15,0 0 0 16,0 0 1-16,-3 2 2 16,0-2-1-16,-3 0 2 15,-3-3-2-15,0-2 2 16,0 2-2-16,-3-3-1 0,-3-2-2 16,3 3 1-1,-3-6 1-15,3 3 0 0,-3 0 0 16,0 0 2-16,-3 0-1 15,0 0-1-15,-6 2 1 16,-3 1 1-16,-9 2-1 16,1 0-1-16,-1 0 3 15,-6-2 2-15,-9-1 2 16,-2 3 1-16,-1 3-2 16,-6-3 1-16,-8 3 0 15,-10-3 3-15,1 6-5 16,-7-1-1-16,7 4 0 15,5 1 2-15,1 6-3 16,5 0-2-16,4 3-7 0,5 0-4 16,6 0-30-16,7 2-11 15,5 8-47-15,12 14-17 16,15-6-39 0</inkml:trace>
  <inkml:trace contextRef="#ctx0" brushRef="#br2" timeOffset="34">4869 3963 168 0,'3'3'63'0,"-1"-3"-34"0,1 0-19 0,-3 0 20 15,0 0-5-15,3 0 3 16,-3 0 8-16,0 0 5 16,0 0-22-16,0-3-2 0,-3 3 0 15,-2 0-3-15,-4-2 2 0,-6-1-3 16,0 1 0-16,-3-1-1 15,-3-2 0-15,0-1-2 16,-3 1-1-16,-5 2-1 16,2-2 2-16,-3 0-3 15,-3 2-2-15,1 0 0 16,-1 1-1-16,0-1 0 16,3 1 2-16,1-1-3 15,-4 0 0-15,0 1-1 16,0 2-2-16,1 0 1 15,-4 5 1-15,3 0-3 16,0 3 0-16,4 3 1 16,-1-1 0-16,0 4 0 15,0-4 0-15,1 9 0 0,2-3 2 16,3-1-3 0,0 1-2-16,0 5 2 15,-2-2 2-15,-1 2-5 0,0 3 1 16,0 2 3-16,-2 1 2 15,2-1-3-15,3 3-1 16,3 1 3-16,3-1 1 16,3 0-3-16,3 0-1 15,3 3 1-15,4-1 2 16,2 4-2-16,3 2-2 16,3 5-1-16,5-2 3 15,1-3-2-15,3 3 1 16,3-3 2-16,3 0 2 0,0-6-1 15,3-2-1-15,3-2-2 16,2-1 1-16,1-4 1 16,3-4 0-16,6-2 0 15,-1-3 0-15,1-2 2 16,3-3 1-16,-1 0-4 16,1 0 1-16,0-3 0 15,0 3 0-15,-4-3 0 16,4-2 2-16,3-3-3 15,-1 0 0-15,1 0 1 16,0 0 2-16,2 0-3 16,-2 0 0-16,0 0 3 15,8 2 1-15,-8 1-4 0,0-3 1 16,2 0 0 0,4 0 0-16,-4 0-3 15,-2 0 2-15,-3-3 3 0,0 1 1 16,-4-1-1-16,1 0 1 15,0 1-4-15,-4-1 0 16,1 0 1-16,0 1 2 16,-3-6-1-16,-1 3 2 15,7-3-2-15,0 2-1 16,-3 4-2-16,-1-1-1 16,-2 0 2-16,3 1 2 15,0-1 0-15,-1 3-1 16,1-2 1-16,-3-1-1 0,0 0 0 15,-1-2 0-15,-2 2-3 16,-3-2 2-16,0 0 1 16,0-1 0-16,-1 1 0 15,1 0 2-15,0 0-3 16,0-3 0-16,3 0 1 16,-4 0 0-16,-2-3 0 15,-3-5 2-15,0-2 1 16,3 2 1-16,-6-3-5 15,3 1-1-15,-3-1 3 16,-1-2 3-16,1-5-3 16,-3-1-1-16,-3 1 0 15,0 2 2-15,-3 0-1 0,0-2-1 16,0-3 3-16,-6-1 0 16,-6 1-1-16,0 0-2 15,-3-2 1-15,-3 1-1 16,-3 1 2-16,-3 3 1 15,1-1 1-15,-4 1 2 16,-6-1-1-16,-3 1 2 16,0 2-4-16,1 3-2 15,-1 3 0-15,-6-4-1 16,-3 4 2-16,-2-3 3 16,-7 2-2-16,-2 3 0 15,-7 6-1-15,-3 2 1 16,4 0 0-16,-10 3 3 15,1-1-3-15,-1 1 0 0,-2 2-1 16,0 3 1-16,5 0-4 16,6 3 0-16,4 2-17 15,5 1-8-15,10-4-33 16,2 14-12-16</inkml:trace>
  <inkml:trace contextRef="#ctx0" brushRef="#br2" timeOffset="35">9610 4858 124 0,'-15'-6'46'0,"15"9"-24"0,0-3-10 0,0 0 16 16,0 0 1-16,0 0 3 15,0 0-4-15,0 0-3 16,0 0-13-16,3 3 1 0,0-1 1 16,3-2-3-16,0 3 1 15,3 2-1-15,0 3 1 16,0 0-2-16,3 0-1 16,0 0-1-16,3 0 0 15,0 3-2-15,-1 2-1 16,1 0 1-16,0 3 1 15,0 5 1-15,0 0 2 16,0 0-3-16,0 3 1 16,0 0-3-16,-1 0 2 15,4 2-4-15,3 1 0 16,3-1 1-16,0-2 2 0,0 0-3 16,2 0-2-16,-2 2 0 15,0-5 1-15,0-2 1 16,0 2 1-16,-1 3-2 15,1 0-2-15,0 2 5 16,6 6 1-16,-6-3-2 16,-1-3-1-16,-2 4-1 15,0 1 1-15,3-2-2 16,0 0 2-16,3 1-2 16,-1-1 2-16,1 0-2 15,0-3-1-15,-3-2 3 16,0 0 0-16,-1-3-1 15,1 3 1-15,0 2-2 16,0 3-1-16,3 3 1 0,-4-3 1 16,-2 0-1-16,6 3 2 15,-3 3-2-15,-3-4 2 16,0-2-4-16,2 0-2 16,4 1 4-16,0-4 1 15,3-2-3-15,-1 0 1 16,1 2 0-16,-3 3 2 15,0 3-1-15,3 2-1 16,-4-2 1-16,1 0 1 0,0 0-1 16,3-1 2-16,-4-2-2 15,1 3 2-15,0-5-2 16,0 2-1 0,3-3 3-16,2-2 0 0,1 0-4 15,0 0 1-15,0 2 0 16,-4 3 2-16,4 3-1 15,0 2-1-15,0-5 3 16,-1 3 0-16,1 0-1 16,-3 0 1-16,0-1-4 15,2 1-2-15,4 0 2 16,3-3 0-16,-7-5 1 16,10 8 2-16,-3-1-1 15,0 6 2-15,-1 0-2 16,1 3-1-16,-3-5 1 15,-4 2 1-15,10 5-1 16,-3-2-1-16,2-3 1 16,4-3 1-16,0-2-1 0,-4-3-1 15,-2-3-2-15,0 3 1 16,-1 6 1-16,1-1 0 16,-3 1 0-16,-3-1 2 15,2-2-3-15,-2 0 0 16,3-1 1-16,6 4 2 15,-1-4-1-15,1-1 2 16,-3-4-2-16,-4-2 2 16,1 0-2-16,0 2 2 15,-1 1-4-15,1 2 0 0,-3 2 1 16,3 1 0-16,2 0 2 16,4-6 3-16,0 1-2 15,-1-1-2-15,-2 1-3 16,-3-3-1-16,-1-1 4 15,7 4 1-15,-6-3 0 16,0-6 1-16,-4 3-4 16,-2-2 0-16,3-3 1 15,5 0 0-15,1-3 2 16,3 3 1-16,-3 2-1 16,-7 1 1-16,1 2-2 15,3 0-1-15,-3 0 1 16,-1 0-1-16,1 1 0 15,-3-7 2-15,-3 1-1 16,2-2-1-16,4 1 1 16,6 4-1-16,-1-1 0 0,1 1 0 15,0 0 0-15,-6-4 0 16,-1 1 0-16,4 3 0 16,-3-3 0-16,2 0 0 15,-2-1 0-15,-3 1 0 16,6-2 0-16,5-4 0 15,4 3 0-15,0 1 0 16,-7-1 0-16,-2 0 0 16,3 3 0-16,-3 0 2 15,-1 0-3-15,1 2 0 0,-3-2 1 16,-4 0 2-16,4 0-1 16,3 2-1-16,3-2 1 15,-1-3-1-15,1 3 0 16,-3-2 2-16,-7 1-1 15,1 4-1-15,0-3-2 16,3 2 1-16,-3-4 1 16,2 1 0-16,-5-1 0 15,-3-1 0-15,0-3 0 16,0 1 0-16,2 0 0 16,1-1 0-16,0-2 0 15,0 0 2-15,-1-3-1 16,-2 3-1-16,-3-2 1 15,-3-1 1-15,0 0-3 16,-3 0 0-16,-3 1 1 0,0-1 0 16,-4-2 0-16,1-1 2 15,0 1-1-15,-3 0-1 16,0-3 3-16,-6 0 0 16,6 0-1-16,-6 0-2 15,0 0 3-15,0 0 0 16,0 0 1-16,0-3 0 15,0 0-2-15,0 1-2 16,0-4 1-16,0 1-1 16,0 2-3-16,0 1 2 15,0-1 1-15,0 1 0 16,0-4 0-16,0-2 0 16,0-2 0-16,-3-1 2 0,0-5-1 15,0 0-1-15,-3-2 1 16,3 2 1-16,-3-3-3 15,0-2-2-15,0 3 2 16,0 2 0-16,1 3 1 16,-1-1 0-16,3 7 0 15,0-1 2-15,0 2-3 16,0 1-2-16,3 2 2 16,0 1 2-16,0-1-2 15,0 3-2-15,0 0-1 16,0 5 3-16,3 3-2 15,3 11 1-15,3-1 0 16,-1 6 0-16,4 3 2 16,0-1 0-16,0-2 0 15,3-3 0-15,-3-2-3 0,3-4 2 16,0 1 1-16,3-2 0 16,-4 1 0-16,1 1 2 15,-3-2-3-15,-3-1-2 16,0-3-3-16,-3-2-1 15,0 0 4-15,-3-2 1 16,-3-6-1-16,3 5 2 16,-3-5 1-16,0 5 2 15,-6-2-1-15,-3-1 2 16,-6 1 0-16,-3-3 1 16,-5 0-2-16,-4 0 1 0,6 0 0 15,0 0 1-15,-3 0-2 16,0 3-2-16,-2-1-2 15,-1 1-1 1,3-3 2-16,3 0 0 0,0 0-2 16,4 0 2-16,2 3-4 15,3-3-1-15,3 0-8 16,0 0-4-16,3 0-12 16,3 0-6-16,0 0-12 15,3 0-3-15,0 0-25 16,9 5-11-16,3 0-27 15</inkml:trace>
  <inkml:trace contextRef="#ctx0" brushRef="#br2" timeOffset="36">13572 3754 168 0,'-9'6'66'0,"9"-4"-36"0,0-2-20 16,0 0 20-16,0 0-5 16,0 3 3-16,0-3-1 15,-3 0 1-15,0 0-15 16,0 0-6-16,0-3 0 0,3 1 2 16,0-1 5-16,0-2-10 15,0 0-2-15,0-1 0 16,0-2 3-16,0 0 0 15,3-2 2-15,0-3 0 16,0-1 1-16,3-4-2 0,3-3 1 16,0-3-2-16,3 0 2 15,0-10-2 1,3-1 0-16,-1-2 1 0,1-3 1 16,3-2-1-16,6-3 1 15,0 0-2-15,0-2 2 16,-1-1-2-16,1 3 0 15,0-13-3-15,6 5-2 16,-3 0 3-16,-1-3 0 16,4 9-1-16,3-9-2 15,3 6 1-15,-1 0-1 16,7-9 2-16,3 1 1 16,-1 3-4-16,4-4 1 15,0 9 0-15,-4 10 2 0,4-12-1 16,5 1-1-16,1-2 1 15,6-5 1-15,-1 0-1 16,4 2-1-16,-4 6 1 16,4-3 1-16,2 3-1 15,4 5-1-15,-4 0-2 16,1 3 1-16,2-3-1 16,0-3 0-16,4 6 2 15,-4-1 2-15,1 1-3 16,-1 2 0-16,1 6 3 15,-4 2 1-15,4 6-4 16,5-9-1-16,-2 6 1 16,-1 3 0-16,0-1 1 15,-2 6 2-15,-1-5-3 0,7-1 0 16,-4 1 1-16,4-3 2 16,-1 8-1-16,-3-1-1 15,4-1-2-15,-1 1-1 16,1 4 4-16,-1-1 1 15,1 3-3-15,2-2 1 16,-3 5 2-16,4-1 1 16,-1 1-4-16,1 0 1 15,-1 8 0-15,-3-3 0 16,-2 2 0-16,-1-1 0 0,4 1-3 16,-1 1 0-16,0 2 4 15,1-2 1-15,-4 5-3 16,4-5 1-16,-4 2 0 15,7 3 0-15,-10 0 0 16,21-5 2-16,-2 5-1 16,-4 0-1-16,-3 5 1 15,4-5 1-15,-7 0-3 16,0 8 0-16,4-3 1 16,-4-2 2-16,-2 2-3 15,-1 1 0-15,-3 1 1 16,4 7 0-16,-4-6-3 15,4 2 2-15,-1 3 1 0,1 1 2 16,-4 4-1-16,0-5-1 16,4 14 1-16,-1-1-1 15,-2 1 0-15,-1-1 0 16,1-5 0-16,-4 6 0 16,-5-3-3-16,5 2 0 15,0 6 4-15,1-6 1 16,-1 1-3-16,-2-1 1 15,-4 1 0-15,4 5 2 16,-1-1-3-16,1 1-2 16,-1 8 4-16,-2-1 1 15,-4-7-3-15,-5 3 1 16,0-1 0-16,2 3 2 0,1 3-3 16,-1-9 0-16,1 9 3 15,-4 0 1-15,4-1-4 16,-4 6 1-16,-5 0 0 15,0-2 0-15,-1-1 0 16,1 6 0-16,0-6 0 16,-4 6 0-16,1-9 0 15,-3 6 0-15,-4-5 0 16,7 10 0-16,-9 3 0 16,-1-5 0-16,1 2-3 15,-3-2 2-15,3-1 1 16,-1 9 2-16,1-11-1 15,0 8 2-15,-1 2-2 0,1 1 2 16,0-11-2-16,-3 10-1 16,-4-7 1-1,1 5-1-15,3 0 0 0,-3 3 0 16,-4 2 0-16,-2-3 2 16,-3-2-3-16,-3 3 0 15,9-1 1-15,-3 1 0 16,2 2 2-16,-5 0 1 15,0 6-1-15,0-3-2 16,-3-3 1-16,0 0-1 16,-1-2-3-16,1 2 0 15,-3 0 4-15,0 8 1 16,-3-5 0-16,3-3-2 0,-3 3-2 16,-3-3-1-16,0 1 4 15,-3-1 1-15,-1 11 0 16,1-9-2-16,-3-4 1 15,0 2-1-15,0-5 0 16,3 0 0-16,0-3 0 16,-6 3 0-16,3 0-3 15,-3 8 2-15,-3-8 1 16,3-3 0-16,0 8 0 16,0-7 2-16,-3-1-3 15,0-2 0-15,-3-1 1 16,6 9 2-16,-3-6-3 15,0-2 0-15,0-3 3 16,0 2 1-16,-5-2-1 0,5-2-2 16,-3-4 1-16,0 1-1 15,0 2 0-15,-3-7 0 16,6 10 0-16,-6-6 0 16,0-2 0-16,3-2 0 15,0-4-3-15,0-4 2 16,0 2 1-16,3 0 2 15,0-5-3-15,0-3 0 16,3-2-1-16,0-3 0 16,-3-1 4-16,3-1 1 15,0-4-1-15,0 1-2 16,0-1 1-16,0-4 1 16,0-1-1-16,0 0-1 15,0 1 1-15,0-6-1 16,0 0 2-16,0 0 1 0,-3 0-1 15,0 0-2-15,3 0 3 16,-9-6 2-16,6 1-2 16,-6-3-2-16,3 0 0 15,-5-5-1-15,2 5 0 16,-6-19 2-16,-6 6-1 16,3 0-1-16,3-3 1 15,3 3-1-15,0 0 0 16,0 0 0-16,4 2 0 15,-1 3 0-15,3 6-3 16,0-3 2-16,3 2 3 16,0 3 1-16,0 0-6 15,3 5 0-15,0 1-1 16,0-1-1-16,0 8 4 0,6 3 0 16,-3 8-2-16,3 5 2 15,0 6-1-15,8 5 0 16,1 2 0-16,3-2 0 15,0 0 2-15,-3-3 2 16,0-6-3-16,0-1 0 16,-3-6 3-16,0-6 1 15,-4-2 1-15,1-3 0 16,0-5 0-16,0-2 2 0,0-6 1 16,3-5 1-1,0-6-4-15,6-5-3 16,-6-5 2-16,3 0 0 0,0 0-4 15,-4 2-1-15,4 4 1 16,-6 4 0-16,3 1 1 16,-9 4 2-16,6 4-12 15,-3-6-32 1,-3 3-4-16,0-1-8 16,6-7-103-1,0 0-30 1,0 0 80-16</inkml:trace>
  <inkml:trace contextRef="#ctx0" brushRef="#br2" timeOffset="37">4607 4972 164 0,'0'-6'63'0,"-9"9"-34"0,15-11-21 0,-3 5 16 15,-3 3 3-15,0 0 4 16,0 0-2-16,0 0 2 15,0 0-6 1,-3 3-14-16,0 5-6 0,3-3-4 16,0 3-4-16,3 3 2 15,3-1 1-15,0 6 0 16,2 3 4-16,1 2 5 16,0 3-3-16,6 5-1 15,-6 3 0-15,0 2-1 16,0 3 2-16,0 0 1 15,-3 0-3-15,0-3-3 16,0 3 0-16,0 1-1 16,0 1 0-16,-3-2 2 0,0 3-1 15,0 2-1-15,0 1 5 16,-3-4 1-16,0 1-2 16,3 0-1-16,0-3-1 15,-3 2 1-15,3 4-4 16,-3 7 0-16,0 0 3 15,0 1 1-15,0-4-4 16,2 3 1-16,1-2-2 16,0-3 0-16,3 0 2 15,-3 3 0-15,3-6 0 16,0 16 2-16,6-5-1 16,0-3-1-16,3 3 1 15,-3-2-1-15,0-4 0 0,3 1 0 16,0-1 0-1,2 6 2-15,4 6-1 0,0-9 2 16,3 0-4-16,0-2 0 16,8-3 3-16,1-3 1 15,0 0-1-15,3-2 1 16,2-3-2-16,-2-3-1 16,0 6 3-16,2 0 0 15,4-6-1-15,0-2-2 16,11-3 1-16,1-2 1 15,0-1-1-15,-1-2-1 16,1-3 1-16,-1 3-1 16,1 0 0-16,-1-3 0 15,10-5 0-15,-1 2 2 0,4-2-1 16,-4 0 2-16,4 0-2 16,2 0-1-16,10 0 1 15,-4-1-1-15,4 1-3 16,-4 0 0-16,3-3 4 15,4 1 1-15,2-1 0 16,0 3-2-16,1-8 1 16,-1 5-1-16,3-2 2 15,7 4 1-15,-4-1-1 16,0-1-2-16,1 0 1 16,-1-2 1-16,9-3-3 15,0 0 0-15,-5-1-1 0,20 1 0 16,-9-2 4-16,0-4 3 15,0 4-2 1,-8-4-2-16,-4-2 0 0,0 3-1 16,6 0-3-16,-2-1 0 15,-7 1 4-15,0 0 1 16,0-3-3-16,1 2 1 16,2 1 2-16,-3 2 1 15,1-2-4-15,2-1 1 16,3 1 0-16,0 0 2 15,-8-3-3-15,2 0-2 16,0 0 4-16,7 2 1 16,-1-2-3-16,-9 0-1 0,3 0 3 15,1 0 1-15,2 0 0 16,0 0-2-16,-2-2 1 16,-1-1-1-16,0 0 0 15,3 1 0-15,-2-1 0 16,-1 0 0-16,0 1 0 15,1-3 0-15,2-3 0 16,-3 2 2-16,1 1-3 16,-1 0 0-16,0-3 1 15,6 0 0-15,-5 0 0 16,-1-3 2-16,0-7-1 16,-2 2 2-16,5 5-4 15,-3 1 0-15,0-3 3 16,-2 2 1-16,2 0-1 15,3 1-2-15,-8-3-2 16,5 2-1-16,-6-2 2 0,-2-1 2 16,5-4-2-16,-3 5 0 15,4 0 1-15,-1 2 2 16,-3-8-1-16,-5 6-1 16,8-5 1-16,-3 2 1 15,4 0-3-15,-7 0 0 16,0 0 1-16,-2 0 0 15,2 0 0-15,1 1 2 16,-4 1-1-16,-3-2-1 16,-2-7 1-16,2-4-1 0,1 3-3 15,-7 3 0-15,1 0 2 16,-4 0 0-16,-5 0 3 16,-1 0 1-16,4 2-1 15,-1-2 1-15,-5 0-4 16,-4 5 0-16,-5-3-1 15,5-2 0-15,-5 0 2 16,-6 2 2-16,-4 1-1 16,-2-1 2-16,0 1-4 15,-3-1 0-15,-4 3 1 16,-5-10 2-16,0-3-3 16,0 5 0-16,-3 6 3 15,-3-1 1-15,-7 3-4 16,1 3 1-16,-3 0 2 0,-3-1 1 15,0 1-1 1,-3 3-2-16,0-1 1 16,-3 0-1-16,0 1 0 0,-3-1 2 15,0 3-1-15,0 0-1 16,0 1-2-16,-6 4 1 16,3 0 3-1,0 1-6-15,-3 2 1 16,-2 0 1-16,-1 0 3 15,-3 2-2-15,-3 4 0 16,-6 1 1-16,0 1 2 0,-3 0-3 16,4 0 0-1,-10 3 1-15,0-1 2 16,0 1-3-16,4-3 0 0,5 0 1 16,3 0 2-16,3-3-1 15,6 0-1-15,3-2-2 16,3 0 1-16,3-3-4 15,3 0 1-15,3 0 2 16,6-3 3-16,3-2 0 16,12-6-1-16,3 1 1 15,3-4-1-15,2-2-3 16,4 1 0-16,0-1 2 16,-1 0 2-16,4 3 0 15,-3 2-1-15,-6 3 1 16,-4 3 1-16,-5 2-3 0,-3 1-2 15,0 2-1-15,-6 5 3 16,0 3 0-16,-3 2 3 16,-3 6-1-16,0 8 2 15,-6 0-2-15,0 5-1 16,0 3 1-16,-3-3-1 16,0 3 0-16,0-9 0 15,0 1 0-15,3-3 0 16,0-5 0-16,0-3 0 15,0-2 0-15,0-3 0 16,0 0-7-16,0-8 0 16,0 5-8-16,0-5-3 0,0 0-21 15,6 0-8 1,6-2-57-16,-3-4-58 16,-4-2 55-16</inkml:trace>
</inkml:ink>
</file>

<file path=ppt/ink/ink8.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9-02-05T02:25:32.839"/>
    </inkml:context>
    <inkml:brush xml:id="br0">
      <inkml:brushProperty name="width" value="0.05292" units="cm"/>
      <inkml:brushProperty name="height" value="0.05292" units="cm"/>
      <inkml:brushProperty name="color" value="#FF0000"/>
    </inkml:brush>
  </inkml:definitions>
  <inkml:trace contextRef="#ctx0" brushRef="#br0">6288 4752 140 0,'0'18'55'0,"0"-36"-30"0,0 10-21 0,3 8 15 0,-3 0 4 16,0-8 6-16,0 8-5 15,0 0 0-15,0 0-13 16,0 0 0-16,0 0 0 0,0-5 2 16,0-1 5-16,0 4-1 15,0-1 1-15,0 1-3 16,0-1-1-16,0 0-4 15,-3 1-1-15,0-1-1 16,0 0 0-16,-3 1-2 16,0-1 1-16,1 3-2 15,-4 0 2-15,0 0-2 16,-3 0 0-16,-3 0-6 16,-3 5 1-16,3 1 0 15,0 4 0-15,0 1 0 16,-2-1 0-16,2 1 0 15,0 0 0-15,3 2 0 0,3 0 2 16,0 3-3-16,3 0-2 16,3 2-1-16,3 3 3 15,3-2 0-15,3 2 1 16,3 0-3-16,0 3 0 16,0 3 2-16,0-1 2 15,0-2 0-15,-3 0 2 16,0 5-2-16,-3 2-1 15,-3-1 1-15,-3-1-1 16,0-3 0-16,-3-2 2 16,-3 0-1-16,-3-3-1 15,0-3 3-15,-3-2 0 16,3 0 1-16,-3-3 0 0,-3-2-5 16,3-3 1-16,1 0 0 15,2-3 0-15,0 0 0 16,3-2 0-16,0 0 0 15,3-1 0-15,0-2 0 16,3 3 0-16,0-3 0 16,3 0 0-16,0 0-3 15,6 0 2-15,0-3 1 16,3 1 0-16,6 2-3 16,0 2 2-16,3 4-1 15,-1 2 0-15,1 0 2 0,-3 2 0 16,0 3 2-1,-3 9 1-15,0-1-4 0,-3 3-1 16,-3 2 1-16,-6 8 2 16,0 1 2-16,-3 2 1 15,-3 0-7-15,0 0 0 16,3-3 5-16,-3-2 4 16,3 0-6-16,0 0 1 15,3-1-1-15,3-2 2 16,3 3-1-16,6-8 2 15,3-3-4-15,5-5-2 16,7-5-29-16,6-6-12 16,6-8-98-16</inkml:trace>
  <inkml:trace contextRef="#ctx0" brushRef="#br0" timeOffset="1">5324 5104 148 0,'0'0'57'0,"0"2"-30"0,0 4-18 0,0-1 16 16,0 8 1-16,0 8 2 0,0 1-7 16,0 1-2-16,0 1-11 15,-3 0 4-15,0 3 1 0,0-4 0 16,-3 1 2-16,0-5-8 15,3-3-2-15,0-3-3 16,0 0 1-16,0-2-2 16,3-3 2-16,3-3-4 15,0 0 2 1,3-2 4-16,3-3 0 16,3 0 0-16,0 0-6 15,3-3 1-15,3 3 2 16,-1 0 1-16,-2 0-4 15,0 0-1-15,3 0-15 16,-6 0-4-16,-3-5-11 0,0 5-5 16,-3-3-33-1,0 6-50 1,0-6 28-16</inkml:trace>
  <inkml:trace contextRef="#ctx0" brushRef="#br0" timeOffset="2">5491 5236 128 0,'0'0'49'0,"0"3"-26"0,3 2-12 0,-3-5 15 16,3 8 8-16,0 5 3 15,-3 3-6-15,0 11-4 0,0-4-15 16,0 4 3-16,0-1 5 15,0 3-9-15,0 0-3 0,0-2-3 16,0-6-1-16,0-2-2 16,0-3 1-16,0-6-2 15,0-2-1-15,0 0-26 16,0-8-12-16,8 3-30 16,-2-6-10-16,9-5-7 15</inkml:trace>
  <inkml:trace contextRef="#ctx0" brushRef="#br0" timeOffset="3">5666 5233 124 0,'-6'3'49'0,"3"-3"-26"0,0 5-23 0,3 1 13 16,-3 4 8-16,0 6 7 15,0 8-6-15,0 2-2 16,3 4-12-16,0-1-3 0,3 0 1 16,3 2 3-16,3-7 2 15,6-3 1-15,3-7 0 16,0-6 5-16,0-8 1 16,3-8 2-16,2-8 2 0,1-5-3 15,-6-6 0-15,-6-2 5 16,-6 3 5-16,-6-1 1 15,-9 1 2-15,-3-3-6 16,-3 2-4-16,-6 1-10 16,1 5-3-16,-1 10-10 15,0-2-4-15,3 7-26 16,3 1-10-16,3 2-47 16,15-4-105-1</inkml:trace>
  <inkml:trace contextRef="#ctx0" brushRef="#br0" timeOffset="4">6803 6157 84 0,'0'-3'33'0,"0"1"-18"0,0 2-2 16,0 0 11-16,0 0 1 15,0 0 0-15,0 0-1 16,0 0 0-16,0 0-5 16,0 0-1-16,0 0-10 15,0 0-3-15,0 0 1 0,0 5 1 16,0 3 1-16,-3 2 0 0,3 4 0 16,0 1 2-16,0 1 1 15,0 0-5-15,3 0-4 16,3-3-1-16,0 1 1 15,0-1 1 1,3-3 1-16,0 1 0 0,0 0 0 16,0-4 0-16,3 4 2 15,3-6-1-15,0 1 2 16,-1-4 0-16,4-2 1 16,0 0-2-16,3-2 1 15,0-4-4-15,6 1 0 16,-4-3-1-16,1 3 1 15,0 0 0-15,3-3 1 16,3 2 0-16,2 1 0 16,1 0 0-16,0-3 0 0,6 3-5 15,-4 2 1-15,4 3 0 16,-3 3 2-16,-1 2-1 16,-2 3 2-16,-3 2-2 15,-3 6 2-15,-4 3-2 16,1-1 2-16,-3 1 0 15,-6-3 1-15,0 0 0 16,-6-6 2-16,0 1-3 16,-3-3 0-16,0-3 1 15,-3-2 2-15,-3-3-3 16,0 0-2-16,0 0 4 0,0-3 1 16,0-2-5-16,0-3 0 15,3 0-1-15,3-3 0 16,3-2 0-16,2 0 0 15,4-1-3-15,3 1 0 16,3-3-1-16,6 0 3 16,0 6 0-16,2-1 3 15,1 1-3-15,0 2 0 16,3 5 1-16,-4-2 0 16,4 0 0-16,0 2 0 15,3 0 0-15,-1 1 0 16,1-1 0-16,0 0 0 15,-1 1 2-15,-2-4 3 0,0 6 0 16,-3-2 0-16,-1-4-3 16,-2-1 1-16,3-4 7 15,-3 0 3-15,-3 1-4 16,-4-1-1-16,1 1-6 16,-6-4-2-16,0 4 2 15,-3-1 1-15,-6-5-1 16,-3 0-24-1,0 3-7-15,-3 3-46 16,0 4-16-16</inkml:trace>
  <inkml:trace contextRef="#ctx0" brushRef="#br0" timeOffset="5">7518 6456 140 0,'-3'-3'55'0,"3"6"-30"0,3-3-16 15,-3 0 14-15,0 0 0 16,0 8 1-16,-3 2-2 16,-3 6 1-16,0 3-13 15,-3 2 8-15,0 3 2 0,0 0-4 0,0 5-1 16,0-3-7-16,3 1-3 15,0-4 0-15,6 1-1 16,0 0 0-16,3-5 0 16,3-1 0-16,3-5 0 15,3-2 2-15,3-1 1 16,0-7 1-16,3-6 2 16,-3-4-1-16,-1 1 0 15,-2-2-5-15,-3 0-1 16,-3 0 3-16,0-2 3 15,-6-6 0-15,-3 3 0 16,-6 2-5-16,-3 3-3 16,-3 0 0-16,1 6-1 15,-1-1-5-15,0 0-1 0,3 3-6 16,3 0-3-16,0 0-16 16,6 0-7-16,0 6-22 15,3-6-10-15,9-3-35 16</inkml:trace>
  <inkml:trace contextRef="#ctx0" brushRef="#br0" timeOffset="6">7720 6588 212 0,'-6'-3'82'0,"6"3"-44"0,-3 3-42 0,3 0 13 16,-3-1 1-16,-3 6 6 15,0 3-4-15,0 2-2 16,3 8-5-16,3-2-6 0,3-1 0 16,3-2 3-16,6-3 1 15,3-2 5-15,0-3 5 16,6-8 6-16,3-3 3 16,2-5-5-16,-5-2-2 15,-6-3 6-15,-3-3 4 16,-6-3 4-16,-9-2 2 15,-6-3-8-15,-3 3-3 16,-6-3-17-16,0 6-4 16,-5 2-24-16,2 5-9 0,0 9-60 15,6 12-24-15,6-2-14 16</inkml:trace>
  <inkml:trace contextRef="#ctx0" brushRef="#br0" timeOffset="7">6851 4736 168 0,'0'0'66'0,"0"3"-36"0,0-6-24 16,0 3 17-16,0 0-1 15,0 0 2-15</inkml:trace>
  <inkml:trace contextRef="#ctx0" brushRef="#br0" timeOffset="8">6854 4728 358 0,'3'-8'11'0,"0"0"-2"0,0 0-5 0,0 0-1 15,0 0 1-15,6-2 0 16,0-1-5-16,3-2-1 16,2 0 3-16,1 0 1 15,3-1 0-15,0 1-2 16,0 3 1-16,-3 2-1 15,6 0 0-15,-4 2 0 16,-2 1 0-16,0 2 2 16,-3 3-3-16,0 0 0 15,-3 3 1-15,3 0 0 16,0 2 0-16,3 3 2 0,0 3-1 16,5-1 2-16,1 1 2 15,3-3 2-15,3 0 3 16,-3-3 1-16,2 0 3 15,1-2 2-15,0-3-7 16,0-3-3-16,-3-2 1 16,2-3 0-16,1 0-1 15,-3-3-1-15,-3 1-3 16,0-3-2-16,0-1 3 16,-4 1 2-16,1 3-7 15,0-4-3-15,-3-2 5 16,-3 1 4-16,0 4-2 15,-3 0-1-15,0 3 0 0,-3 3 1 16,0 0-3-16,0 0 0 16,-1 2-1-16,-2 0 0 15,0 1 0-15,0 2 0 16,0 0 0-16,-3 0 0 16,3 5 0-16,0 0 0 15,0 3 2-15,3 0 0 16,0 3 0-16,3-1 0 15,0 4-3-15,0-1 2 16,3 3 1-16,0-1 0 16,3 1 0-16,0 0 0 15,5-3 0-15,1-2 2 16,3-3-1-16,-3 0 2 0,3-5-2 16,0-3-1-1,-1-3 1-15,-2-2-1 0,3-3 2 16,0-3 1-16,6-2-1 15,-1 0 1-15,4 2-2 16,-3 0-1-16,-3 4-2 16,2-4 1-16,-2 3-1 15,0 3-2-15,0 2 3 16,0 3 2-16,-4 3 0 16,1 2-1-16,-6 0 1 15,0 3-1-15,0 3 0 16,-3-1 2-16,-3 1-1 15,-4 0 2-15,1-1-18 0,3-2-4 16,-3 0-70-16,6 0-32 16,3-5 14-1</inkml:trace>
  <inkml:trace contextRef="#ctx0" brushRef="#br0" timeOffset="9">7678 3945 184 0,'-3'0'68'0,"3"0"-36"0,-3 0-24 16,3 3 18-16,-3-1-6 16,-2 4-2-16,-1 1-8 15,-6 9-4-15,0 3-3 16,-3 2 2-16,0 3 4 0,-3 8-1 15,3-1 1-15,3 1-5 16,6 5-1-16,0 0-1 16,6-5-2-16,3-3 1 15,3-5-1-15,3-3 0 16,3-5 2-16,0-6 3 0,3-4 2 16,3-4-1-16,0-2 1 15,0-5 0-15,-4-5 1 16,-2-6 2-16,-6 0 1 15,-3 0-1-15,-6 0 1 16,-3 3-4-16,-3 0-2 16,-2-1-2-16,-1 4-3 15,0 2-4-15,3 3 0 16,0 2-11-16,0 0-3 16,3 3-15-16,3 0-7 15,3 0-20-15,3 0-10 16,6-2-22-1</inkml:trace>
  <inkml:trace contextRef="#ctx0" brushRef="#br0" timeOffset="10">7878 4038 164 0,'-6'-3'63'0,"6"3"-34"0,-3 3-34 16,0 2 12-16,0 3 3 15,-6 2 3-15,0 4-4 16,0 4-3-16,6 3-3 16,6 3-5-16,3-3 1 0,3-2 7 15,6 2 4-15,3-10 3 16,0-4 5-16,5-4 3 0,-2-6 4 16,-3-2 2-16,-3-3 1 15,-3-5 4-15,-3 0 3 16,-6-3-4-16,-6-3-1 15,-6 4-13-15,-3 1-3 16,-3-2-13-16,-3 6-3 16,0 2-23-16,1 0-9 15,-1 5-54-15,3 9-20 16,9-6-17 0</inkml:trace>
  <inkml:trace contextRef="#ctx0" brushRef="#br0" timeOffset="11">6208 2781 148 0,'15'-11'55'0,"-12"9"-30"0,-3-1-12 0,0 3 17 15,0 0 2-15,0 0 4 0,-6-3-12 16,-3 3-1 0,-3 6-14-16,-6 4 1 0,-6 6 1 0,-2 8 0 15,-7 16 3-15,3 4 4 16,0 1 1-16,4 3 3 16,5 0 1-16,6 7-12 15,6-2-4-15,6-5-3 16,9-3 2-16,6-6-5 15,9-1-3-15,5-15-10 16,7-4-5-16,3-11-38 16,0-11-14-16,-4-2-59 15</inkml:trace>
  <inkml:trace contextRef="#ctx0" brushRef="#br0" timeOffset="12">6148 3053 192 0,'0'-10'71'0,"3"2"-38"0,3 0-19 0,-6 0 22 0,9 3-5 16,0-9 2-16,0-4-15 16,3-1-3-16,0 3-9 15,6 3 0-15,-3 3 1 0,0 2-6 16,2 8 0-16,-2 0-3 15,-3 8 0-15,-3 10 4 16,-9 6 1-16,-6 2-1 16,-3 9 1-16,-6-6-2 15,-2 0 2-15,2 0-2 16,-3-2 2-16,0-6 4 16,6-3 6-16,3-2-5 0,0-3 0 15,3-7 0-15,3 2 0 16,6-6 0-16,6 1 2 15,3-3-3-15,3-3-2 16,9 1-5-16,0 2 0 16,-1-6 0-16,1 4 2 15,-3-1 1-15,-3 3 1 16,0-3-20-16,-6 3-9 16,0 0-29-16,2 0-82 31,4-5-26-31,-3 2 57 15</inkml:trace>
  <inkml:trace contextRef="#ctx0" brushRef="#br0" timeOffset="13">6535 2937 192 0,'-9'-3'74'0,"4"6"-40"0,-1 2-29 15,3-5 19-15,0 13-6 16,0 6 1-16,-3 2 1 16,3 3 2-16,0 2-12 15,3 3 1-15,6 1 0 0,3 4-4 16,3-10 1-16,5-3 4 16,1-5 2-16,6-6 4 15,0-7 1-15,0-6-4 0,-1-7-1 16,1-6 0-16,-6-5 2 15,-6-3-3-15,-6-2 2 16,-6-6-6-16,-6-3-1 16,-9 4 2-16,-3 2 1 15,-3 5-5-15,1 5-4 16,-4 6-10-16,3 0-3 16,0 7-16-16,6 4-6 15,3 4-24-15,6 6-11 16,6 8-70-1,9 0-33-15,3-3 87 16</inkml:trace>
  <inkml:trace contextRef="#ctx0" brushRef="#br0" timeOffset="14">6821 3201 204 0,'0'8'77'0,"3"0"-42"0,0 14-19 16,-3-9 22-16,-3 5 2 15,-3 1 3-15,-3 5-12 0,-3 5-7 16,-3-3-13-1,-2-5-7-15,2 0-3 0,0-5 1 0,-3-5 1 16,0-3-26-16,0-3-11 16,3-5-34-16,0-2-12 15,7-12-31 1</inkml:trace>
  <inkml:trace contextRef="#ctx0" brushRef="#br0" timeOffset="15">6878 2924 232 0,'3'-22'88'0,"6"22"-48"16,-3 3-40-16,-6-3 29 15,3 11-3-15,-3 5-2 16,0-1 0-16,-3 4-13 15,0 0-4-15,-3-1-3 0,0 1-2 16,0-1-2-16,0-7-2 16,3 2 1-16,0-3 1 15,0-2 2-15,3-2-1 16,3-1-1-16,0 0 1 16,6-5-1-16,6 0 0 15,2-5 0-15,1-3 0 0,3 3 2 16,-3-1-1-1,3 1-1-15,0 0-13 16,-6 2-4-16,-1 1-33 0,-5-1-15 16,-3 3-48-1</inkml:trace>
  <inkml:trace contextRef="#ctx0" brushRef="#br0" timeOffset="16">7062 2884 180 0,'-3'0'68'0,"6"5"-36"0,0 1-31 0,0 1 14 0,-3 9 18 16,0 8 13-16,0 0-1 16,0 2-2-16,0 4-24 15,-3-1-7-15,0-3-4 0,0 1-2 16,0-1-1-16,0-5-3 15,3-2 1-15,0-3-13 16,0-3-6-16,0 0-29 16,-3-2-13-16,3-3-50 15,0 2-34 1,0-2 60-16</inkml:trace>
  <inkml:trace contextRef="#ctx0" brushRef="#br0" timeOffset="17">7217 3035 208 0,'-9'0'79'0,"6"5"-42"0,-3-5-30 0,3 5 18 16,-3 6-2-16,-3 2 1 15,0 11-9-15,3 0-4 16,0 5-6-16,4-3-4 0,2 3 0 16,5-2 3-16,4-3 2 15,6-3 4-15,6-8 1 16,3-5 1-16,9-8 2 0,-1-8-1 16,1-5 0-16,-3-3-1 15,-6-2 2-15,-9 2 8 16,-6-8 4-16,-9 3-1 15,-3-3 0-15,-9 3-10 16,-6 0-4-16,-6 2-9 16,-6 6-3-16,0 5-22 15,4 3-8-15,5 2-28 16,3 3-13-16,6 0-69 16,12 0-43-1,6-3 88-15</inkml:trace>
  <inkml:trace contextRef="#ctx0" brushRef="#br0" timeOffset="18">7509 2781 260 0,'-3'-6'96'0,"9"6"-52"0,0 3-51 0,3 2 14 15,3 9 8-15,2 7 10 16,1 19 9-16,3-1 4 16,0 9-20-16,-6-1-6 0,-6 1-1 15,-6 2-1-15,-6 3 2 16,-6-8-4-16,-12 8 0 16,-3-8-16-16,-5-5-5 0,-4-6-37 15,-3-5-18-15,1-5-74 16</inkml:trace>
  <inkml:trace contextRef="#ctx0" brushRef="#br0" timeOffset="19">6902 3503 160 0,'0'-8'63'0,"0"6"-34"0,11 2-21 15,-11 2 18-15,3-2-2 16,-6 0 1-16,3 0-8 16,-3 3 0-16,3-3-10 15,0 5-4-15,-3 3-2 0,-2 13 3 16,-1 3 2-16,0 10 0 16,0 6-1-16,0 8-1 15,0 7 2-15,0 1 3 16,0 2 5-16,0-2 1 15,0-1 0-15,0 1-3 16,0-1-2-16,3 6-2 16,-3-3 0-16,0-5 0 0,3-2 2 15,0-4-3-15,0-4-2 16,0-6-2-16,0-3 0 16,0-2-2-16,0-3 2 15,0-8 0-15,3-3 1 16,-3-2-5-16,3-2 1 15,-3-4 2-15,3-2 1 16,0-3-1-16,0 1-2 16,0-4-2-16,0 1 1 15,0 0 3-15,0-3 1 16,0 0-4-16,0 0-1 16,0 0 1-16,0 0 2 0,0 0-2 15,0 0 0-15,0 0-4 16,0 0-1-16,0 0-8 15,0-3-4-15,0 0-10 16,-3-2-3-16,0 0-14 16,0-3-6-16,-2-3-39 15,-1 1-37 1</inkml:trace>
  <inkml:trace contextRef="#ctx0" brushRef="#br0" timeOffset="20">6693 4405 192 0,'-3'0'71'0,"-6"6"-38"0,15-4-34 16,-6-2 28-16,6 16-2 15,0 5 4-15,0 3-1 16,3 3-15 0,0 2 3-16,0-3 2 0,3 1-4 0,0-6 2 15,0-3-5-15,-3-2-1 16,-1-3-2-16,1-5 0 15,0-2 2-15,0-4 4 16,0-4-4-16,3-6 2 16,3-6-7-16,-3-4-1 15,3-1-4-15,0 1-1 16,-3-1-17-16,-4 3-8 16,-2 3-22-16,0-3-113 15</inkml:trace>
  <inkml:trace contextRef="#ctx0" brushRef="#br0" timeOffset="21">6845 4807 100 0,'-3'-2'38'0,"3"2"-20"0,0 0-12 0,0 0 11 15,0 0 8-15,0 0 5 16,0-3-3-16,-3 1-2 15,3 2 0-15,-3 0 1 16,3 0-14-16,0 0 0 0,0 0 1 16,-3 0-7-16,0 2-3 15,0 3 4-15,0 3 5 16,-3-2 0-16,0-1 3 16,-3 0 3-16,0 1 1 15,0-4-6-15,1 1 0 16,-1 0-4-16,3-6 2 15,0 0-6-15,0-2-1 0,3 0-2 16,3-1-2 0,3 1 3-16,3-3 0 0,3 5-6 15,3 1 0-15,-1 2-1 16,-2 0 2-16,0 2 1 16,-3 4 3-16,0-1 5 15,-6 0 4-15,-3 1 0 16,-3-1 1-16,0 0-2 15,-3 1-1-15,0-4-1 16,-2-2 2-16,2 0-5 16,0-2-3-16,3-1-1 15,3-2-1-15,3-1-5 16,3 1 1-16,3 0 0 16,3 2-1-16,3 3 1 15,-1 0 3-15,-2 3-2 0,0 2 1 16,-3-2 2-16,0 2 2 15,-6 0 3-15,0 1 2 16,-3-4-1-16,0 1 1 16,-3-1-4-16,3-2 0 15,0 0-1-15,0-2-2 16,3-3-2-16,3-3 1 16,3 0-4-16,3 2 1 15,0 1 0-15,0 2-1 16,0 3 4-16,-3 3 2 15,0 0 0-15,-6-3 2 0,0 0-2 16,-3 5 2 0,0-2 0-16,-3-1 1 15,0-2 0-15,0 0 0 16,0 0-5-16,0-2 1 0,0-1-18 16,3 0-5-16,3-5-55 15,6 0-22-15,9 1-34 16</inkml:trace>
  <inkml:trace contextRef="#ctx0" brushRef="#br0" timeOffset="22">8536 4837 188 0,'-6'5'71'0,"3"-5"-38"0,-3 3-34 0,3-1 12 16,-6 1 6-16,-6-1 6 16,0-2-1-16,3 0 1 15,0 0-12-15,3-5-2 0,0 0-2 16,1-3-1-16,2 0 1 16,3 0-4-16,0 0-2 15,3-2-3-15,3-4-1 0,0 9-1 16,8 2 3-16,-2 3 2 15,6 3 4-15,-3 2 4 16,-3 1 2-16,-3-1 3 16,0-2 2-16,-9-1 2 15,0 1 3-15,-9-1-9 16,3-2-4 0,0 0-3-16,3-2-6 15,3-1 1-15,0 1-2 0,12-1-4 16,3 0 1-1,0 3 3-15,0 3 1 16,-3 0 1-16,-3 2 0 16,-3 0 2-16,-3 3 3 15,-6-3 0-15,-6 1 2 16,0-4-2-16,0 1 0 16,0-3-3-16,0 0 1 15,3-3-2-15,4-2-1 16,2 0-6-16,3-1-4 15,0-2 3-15,3 3 2 16,5 3 3-16,1 2 3 16,-3 0 0-16,0 0-1 15,-3 0-13-15,3 2-6 0,-6-2-248 32,-9 0 139-32</inkml:trace>
  <inkml:trace contextRef="#ctx0" brushRef="#br0" timeOffset="23">8417 5900 176 0,'0'3'66'0,"3"0"-36"0,-3 4-35 0,3-1 12 15,0-1 9-15,-3 0 9 16,0 1 5-16,0-1 2 16,-3 0-17-16,0-2-7 0,0-1-1 15,0-2 0-15,0-2 3 16,-3-1-1-16,3-2 0 0,0-3-5 16,3 0-1-16,0 0-3 15,3 0-3-15,3 3-1 16,0 0 0-16,6 2 3 15,-1 3 0-15,4 3 1 16,-9-1 2-16,-3 1 8 16,0 0 5-16,-3-3 4 15,-6 2 3-15,0 1-8 16,0-3-3-16,-3-3-6 16,3 1-2-16,4-4-3 15,2 1-1-15,2-6-1 16,7 3 0-16,6 6 0 15,3-1-2-15,-3 3 3 16,0 0 0-16,-3 3 1 16,-3-1 0-16,-3 1 8 15,-3 5 7-15,-6-3 4 0,-3-2 1 16,-3 0-9-16,-6-3-2 16,0 0-7-16,0-3-2 15,0 0-7-15,3 1 0 16,6-4-74-16,6-15-33 15,0 3-26 1</inkml:trace>
  <inkml:trace contextRef="#ctx0" brushRef="#br0" timeOffset="24">10173 5887 220 0,'-6'0'85'0,"6"3"-46"0,-3 2-41 16,3-2 14-16,-6 2 7 0,0 0 5 16,-9 0-6-16,0 1-3 15,0-4-8-15,3 1-1 0,0-3 1 16,4 0 1-16,-1-3 2 16,3 1-1-16,0-4 0 15,3 1-5-15,0 0-3 16,3 0-5-16,9-1 0 15,6 1 0-15,-4 2 2 16,4 3 1-16,-3 3 1 16,0 2 0-16,-6 1 0 15,0 2 4-15,-6-1 5 16,0-1 8-16,-12-1 11 16,-3 0-8-1,3-2-8-15,0-3-3 0,4-3-4 16,2-2 0-16,3-3-3 15,6-2-2-15,3 2-4 16,5 0-2-16,1-3 0 16,-3 6 4-16,0 2 3 15,-3 0 2-15,-3 3-1 16,-3 0 1-16,-9 3-2 16,-6 0 2-16,-3-1-29 15,1-2-11-15,-1 0-70 16,3-8-29-16,3-10 25 15</inkml:trace>
  <inkml:trace contextRef="#ctx0" brushRef="#br0" timeOffset="25">8470 4344 4 0,'0'-2'0'0</inkml:trace>
  <inkml:trace contextRef="#ctx0" brushRef="#br0" timeOffset="26">8476 4276 132 0,'0'-3'49'0,"15"-15"-26"0,-9 25-5 0,-3-12 20 0,0 3 1 16,-3-1 4 0,0 0-7-16,0 1-1 0,0 10-20 15,0-3 0-15,0 0 1 0,0 11-2 16,3 0 0 0,-3 2-2-16,3 1-2 15,-3 2-1-15,3-2-3 16,0 4-1-1,0-4-3-15,0 2 3 16,0-8-1 0,-3-5 3-16,3 0-2 15,-3-3-3-15,3 1-1 16,-3-6 0-16,0 0 1 16,6 2-1-16,0-2-1 15,3-8 1-15,-1 3 1 16,4-3-3-16,3 0 0 15,0 3 1-15,0 0 2 16,-3-1-3-16,0 1 0 16,-3 0-19-16,3 0-53 15,0-1-5 1,2 1-52 0</inkml:trace>
  <inkml:trace contextRef="#ctx0" brushRef="#br0" timeOffset="27">8568 4371 152 0,'-3'-3'57'0,"6"1"-30"0,-3 2-23 0,0 0 15 16,0 0-5-16,3-3 2 15</inkml:trace>
  <inkml:trace contextRef="#ctx0" brushRef="#br0" timeOffset="28">8580 4358 305 0,'3'-6'13'0,"3"-7"2"16,0-5-4-16,0-1-1 15,0-2-2-15,3 0 2 16,0-3 6-16,3-2 2 15,6-4-3-15,3-7-1 0,2 0-2 16,4-2 0-16,3-12 0 16,0-2 0-16,11 1-6 15,-2-4-2-15,6 0-2 16,2 4 1-16,1 4-2 16,6 6 2-16,-4 2-2 15,-5 5-1-15,2 9 1 16,-8 5 1-16,-3 5-1 15,-6 3 2-15,-7 2-2 16,-5 3-1-16,0 3-24 16,-6 0-11-16,-3 2-174 31,-6-5 74-31</inkml:trace>
  <inkml:trace contextRef="#ctx0" brushRef="#br0" timeOffset="29">9783 3093 128 0,'0'-5'49'0,"0"7"-26"0,0-7-3 0,0 5 19 0,0 0-4 15,-3 3 2-15,-3-3-10 16,0 2-4 0,-3 6-13-16,-6 6 0 0,-9 7 1 0,-2 0 2 15,-1 11 3-15,0 5-7 16,3 13-1-16,6 0-4 15,6-2-1-15,9-1-3 16,12-2-1-16,9-5 1 16,3-8 0-16,3-3-9 15,3-3-2-15,-4-7-25 16,7-6-9-16,-6-2-67 16</inkml:trace>
  <inkml:trace contextRef="#ctx0" brushRef="#br0" timeOffset="30">9938 3281 160 0,'0'-11'60'0,"0"9"-32"0,0-6-11 0,0 5 20 0,-3 0-4 16,0-2 3-16,0 0-7 15,-3 2-3-15,-3 1-14 16,-3 2 1-16,0 0 1 0,-3 2-5 16,0 3-3-16,0 3-6 15,0 0-2-15,4 3 1 16,2 2 0-16,3 8-4 15,6-5 1-15,9 11 0 16,5-1 2-16,1 3 1 16,0-8 1-16,0 1 0 15,0-1 2-15,-3-3-1 16,-3 3 2-16,-3 3 0 16,-6-8 3-16,-3 3-3 15,-3-6-2-15,-6 0 2 16,-6-5 2-16,0-5-2 0,0-3-2 15,4 0-3-15,2-8 1 16,3-3-1-16,3 1 0 16,3-4 0-16,9-2-2 15,6-5 3-15,2-5 0 16,1-6 1-16,3 3 0 16,0 0 0-16,0 2 2 15,-3 4-1-15,-3 1-1 16,0 7-2-16,-3 1 1 15,-3 1-6-15,-3 2-3 16,-1 4-36-16,1 1-17 0,0 4-50 31</inkml:trace>
  <inkml:trace contextRef="#ctx0" brushRef="#br0" timeOffset="31">10057 3265 172 0,'-21'13'66'0,"18"3"-36"0,-3 0-22 16,3 2 16-16,0 9-3 15,0 2 2-15,3-3-11 16,3 1-2-16,3-3-6 16,6-3-3-16,9-5 2 0,-1-3 11 0,4-5 6 15,0-8 5-15,0-3 4 16,-6-10-4-1,0 0-3-15,-6-8-1 0,-6-8 1 16,-1-1-6-16,-8-1 1 16,-2 2-8-16,-7 0-1 15,-3 5-4-15,-3 5-3 16,-6 6-14-16,3 2-6 16,3 6-21-16,3 5-8 15,4 5-38-15,2 6-15 16,3 0-9-1</inkml:trace>
  <inkml:trace contextRef="#ctx0" brushRef="#br0" timeOffset="32">10339 3527 212 0,'-5'5'79'0,"7"6"-42"0,-2-3-43 15,0 13 42 1,-2 0 3-16,-4 0 0 16,-6-5-1-16,0 0-21 15,0 0-8-15,-3-3-4 0,0 0-8 16,0-2 0-16,0-3-32 0,0-3-14 15,1-5-79 1</inkml:trace>
  <inkml:trace contextRef="#ctx0" brushRef="#br0" timeOffset="33">10402 3223 240 0,'3'-6'90'0,"0"6"-48"0,0 6-29 0,-3-6 22 16,0 5-12-16,-3 8-3 0,0 3-9 16,0 5-5-16,0 14-3 15,-3-4 0-15,3-2 0 0,0-2-1 16,0-9-2-16,0-4 1 15,3-1-1-15,0-3-3 16,6-2 2-16,3-2 1 16,3-4 0-16,0-2-5 15,3-2 1-15,0-1-7 16,11-2-3-16,-2-1-21 16,-3 1-8-16,-3 0-67 15,0 2-36 1,-6 1 74-16</inkml:trace>
  <inkml:trace contextRef="#ctx0" brushRef="#br0" timeOffset="34">10572 3283 192 0,'-6'0'71'0,"9"3"-38"0,0 5-32 0,0-3 16 16,-3 6 9-16,0 7 5 15,-6 12-2-15,0 1-1 16,0 1-15-16,0 0-6 0,3 2 0 16,-6 1-6-16,9-9-1 0,0-2 0 15,0 0 2-15,0-6-17 16,12-10-48 0,-3 0-9-1,0-5-32-15</inkml:trace>
  <inkml:trace contextRef="#ctx0" brushRef="#br0" timeOffset="35">10691 3400 232 0,'-6'-21'88'0,"9"18"-48"0,-3 6-45 16,0-3 15-16,0 0-6 15,0 0 2 1,0 18-1-16,-3 3-3 15,3 3 4-15,0 0 3 0,0 5-5 0,0-2-2 16,6-4-1-16,6 1 1 16,0-3 1-16,5-5 1 15,1-8 6-15,0-2 4 16,3-12 6-16,0-7 2 16,-3-6-3-16,-4 1-1 15,-2-1 1-15,-3-2 0 16,-9-13-2-16,-3 2 0 15,-6 6-7-15,-2-1-2 16,-1 6-9-16,-12 5-4 16,3 6-15-16,0 2-7 15,3 0-35-15,3 2-12 0,3 4-138 32,10-6 95-17</inkml:trace>
  <inkml:trace contextRef="#ctx0" brushRef="#br0" timeOffset="36">10884 3133 232 0,'6'-19'88'0,"3"38"-48"0,3-9-31 16,-3 1 22-16,0 5 5 15,9 5 5-15,3 11-4 16,-4 15-2-16,-2 4-20 15,-6-6-7-15,-3 2-3 0,-9 1 1 0,-12-6 1 16,-6-2-6-16,-5-1-2 16,-10-1-62-16,-9-7-25 15,-2-7-57 1</inkml:trace>
  <inkml:trace contextRef="#ctx0" brushRef="#br0" timeOffset="37">10533 7078 200 0,'-39'8'77'0,"30"-1"-42"0,-9 7-21 16,10 2 22-16,-4-1-9 15,-3 7-1-15,0 4-6 16,3 6-3-16,3 10-9 0,6 1-5 16,3-1-2-16,9 0-1 0,6-5 2 15,3 0-10-15,11-2-2 16,4-4-30-16,0-1-12 15,0-9-59 1</inkml:trace>
  <inkml:trace contextRef="#ctx0" brushRef="#br0" timeOffset="38">10694 7162 220 0,'-3'0'85'0,"3"8"-46"0,3 0-43 0,-3 0 13 16,0 5 12-16,0 6 11 15,0 5-3-15,-3 10 0 16,3 0-16-16,0 1-1 0,0-3 1 15,0-6-7-15,0 1-3 16,3-4-2-16,-3-4 1 0,0-6-23 16,0 0-11-16,0-5-21 15,3-2-9-15,0-6-49 16</inkml:trace>
  <inkml:trace contextRef="#ctx0" brushRef="#br0" timeOffset="39">10813 7228 196 0,'0'-5'74'0,"3"5"-40"0,0 0-27 16,-3 0 20-16,0 0 8 0,0 0 6 15,0 5-11-15,0 3-3 16,0 3-16-16,-3 5-7 0,0 0 0 15,0 0-3-15,0-3 2 16,0-3-2-16,3 1-1 16,0-3 1-1,3-3-4-15,0 0 2 16,3-2 1-16,3 0 2 16,0-3-1-16,2 0-1 15,4-3-4-15,-3 0 0 16,3 1-16-16,-3-1-6 15,0 1-18-15,-3-1-5 16,0 3-47 0,6-3-31-16,-12-2 53 0</inkml:trace>
  <inkml:trace contextRef="#ctx0" brushRef="#br0" timeOffset="40">10911 7205 188 0,'-3'-3'71'0,"3"3"-38"0,0 3-25 16,0-3 16-16,0 0 8 16,0 8 4-16,0 5-1 0,0 5 1 15,0 9-20 1,0 10 0-16,0-3-2 0,0 1-3 0,0-4 1 15,0-2-5-15,0-2-2 16,0-9-7-16,0 1-28 16,3-6-8-1,0-2-21-15,0-6-7 16,3-5-47 0</inkml:trace>
  <inkml:trace contextRef="#ctx0" brushRef="#br0" timeOffset="41">11084 7252 208 0,'-6'-2'77'0,"3"2"-42"0,3 0-37 16,0 0 17-16,-3 5 0 15,0 5 5-15,0 4 3 16,0 4 1-16,0 11-13 15,0 0 0-15,3 3 2 0,0 0-1 16,6-6 1-16,3-2-1 16,6-5 0-16,2-9 0 15,10-4 2-15,0-9 2 16,0-5 2-16,-3-11-8 16,-1-7-1-16,-5 0 1 0,-6-1 1 15,-9-2 3-15,-6 3 2 16,-3 2-5-1,-6 0 1-15,-6 3-7 0,-2 2-1 16,-1 6-18-16,0 5-5 16,0 3-26-16,3 5-9 15,0 8-54-15,9 5-22 16,4 0 15 0</inkml:trace>
  <inkml:trace contextRef="#ctx0" brushRef="#br0" timeOffset="42">11393 7498 264 0,'3'19'99'0,"0"-11"-54"0,-3 10-33 16,0-4 24-16,-3 1-8 15,-3 1-2-15,-3 0-12 16,0 0-6-16,-3-3-5 16,1 0-5-16,-4-2 1 0,0-3-28 15,3-3-10-15,0-2-43 16,3-3-17-16</inkml:trace>
  <inkml:trace contextRef="#ctx0" brushRef="#br0" timeOffset="43">11727 7205 296 0,'-15'-8'112'0,"9"8"-60"0,-3-3-36 0,0 3 27 0,-6 0-8 16,-3 0 0-16,-3 0-16 15,0 3-6-15,1-1-8 16,2 4-6-16,3-1-2 0,3 3-1 16,6 2 3-16,6 4-7 15,9 4 1-15,3 1-2 16,12-1 3-16,-1 11 2 16,1 0 2-16,0-2 3 15,-6-3 2-15,-3-3 3 16,-3-3 1-16,-6-2 3 0,-3 0 1 15,-6-5-3-15,-3-1 0 16,-6-2-3-16,-9 0 0 16,0-5-3-16,0-1-2 15,0-2-2-15,7-2-1 16,2-3-9 0,3-3-5-16,3-3 4 0,6-2 3 15,9-11-1-15,6-2 0 16,5-4 8-16,1 4 6 15,0-1-1-15,-3 4 1 16,-3 2 3-16,-3 2 1 16,-3 3-6-16,-3 0 0 15,0 6-25-15,0 2-12 0,-3 2-50 16,8-4-90 0</inkml:trace>
  <inkml:trace contextRef="#ctx0" brushRef="#br0" timeOffset="44">11956 7226 236 0,'-15'8'88'0,"0"2"-48"0,6 11-31 16,3-10 19-16,-3 5 6 16,3 8 5-16,0 5-9 15,3 0-6-15,3 0-13 16,6 0-5-16,3-5 0 0,6-3 1 15,0-5 3-15,6-5 1 0,0-6 3 16,-1-5-3-16,4-5 1 16,0-3-3-16,-6-11 2 15,-6-5-2-15,-6 1 2 16,-9-4-4-16,-3 1-2 16,-6-1 0-16,-3 1-1 15,-3 2-9-15,-6 5-4 16,-2 6-26-16,-1 0-10 15,3 5-50-15,3 5-21 16,6 1-16 0</inkml:trace>
  <inkml:trace contextRef="#ctx0" brushRef="#br0" timeOffset="45">12230 7173 228 0,'29'16'88'0,"-11"-6"-48"0,3 14-18 16,-12-8 28-16,-3 10-6 15,0 6 1-15,-6 5-16 16,-3 3-6-16,-6 0-13 16,-6-1-6-16,-9 1-1 0,-3-6-15 15,-5-2-7-15,-4-3-59 16,6-5-23-16,0-5-31 15</inkml:trace>
  <inkml:trace contextRef="#ctx0" brushRef="#br0" timeOffset="46">9997 6189 88 0,'-3'0'35'0,"6"-3"-18"0,0 0-24 15,0 1 5-15,0-1 0 16,0-2 3-16,0 2 4 15,0-2 4-15,-3-3 0 16,0 3 2-16</inkml:trace>
  <inkml:trace contextRef="#ctx0" brushRef="#br0" timeOffset="47">10015 6141 197 0,'3'-5'31'15,"-3"-1"0"-15,0 1 0 16</inkml:trace>
  <inkml:trace contextRef="#ctx0" brushRef="#br0" timeOffset="48">10018 6120 319 0,'0'-3'20'0,"0"3"-5"15,0 0-2-15,0 0-1 16,0 0 2-16,-3 5 2 15,-3 3-7-15,-3 3-3 16,-3 2 3-16,-3 3 2 16,0 5-4-16,1 3-2 15,2-3-2-15,0-2 0 16,3-3-2-16,3-6-1 16,0 1 3-16,3-3 0 0,0-3-1 15,0-2-2-15,0-1-2 16,3-2-1-16,0 0 2 15,3-5 2-15,3-3 2 16,0-5 1-16,3-3-5 16,0 0 1-16,3 0 0 15,0 0 0-15,-1 0-3 16,1 3 2-16,0 3 1 16,-3-1 2-16,0 6-3 15,-3 0-2-15,0-1 4 16,0 1 1-16,-3 2 0 15,0 1-2-15,3 2 1 16,0 0 1-16,0 5-1 0,3-2 2 16,0 2 0-16,0 3 1 15,3 2 2-15,-1 4 1 16,-2 1-1-16,0 4-1 16,-3 0-3-16,0-4 1 15,0 1-4-15,0-2 0 16,0-1 1-16,0-3 2 15,3-2 1-15,-3 0 1 16,-3-3-5-16,0 1 1 16,-3-6-2-16,0 0 0 15,0 0-27-15,0 0-10 0,0 0-45 16,3 0-16-16,0 0 1 16</inkml:trace>
  <inkml:trace contextRef="#ctx0" brushRef="#br0" timeOffset="49">10021 6215 112 0,'0'-5'44'0,"0"2"-24"0,0 0-4 0,0 1 16 16,0 2 0-16,0 0 3 15,0 0-8-15,0 0-2 16,0 0-14-16,0 0 0 0,0 0 0 15,0 0-6-15,0 0-1 16,0 0 0-16,0 5 2 16,0 0-3-16,0 6-2 15,0 0-3-15,0 4 1 16,0 1 10-16,-3 3 5 16,0-1-4-16,0 4-3 15,0 1-2-15,0 1 1 16,0-3-1-16,0 14 0 0,0-6-3 15,0 0 1-15,0-3 0 16,0 1 1-16,3-3-2 16,-3-1 1-16,0 4 2 15,0 2 2-15,0-2-1 16,0-1 1-16,0 0-4 16,0 1 0-16,0-1 1 15,0-2 0-15,0 3-2 16,0-6 1-16,1 5-2 15,-1 6-1-15,3-3 1 16,0 0-1-16,-3-2 2 0,3-1 1 16,0 3 1-16,0 3 0 15,0-3-2-15,3-2 1 16,0-4-4-16,-1 1 0 16,4 0 1-16,0-3 2 15,3 0 1-15,3 0 1 16,3-5-7-16,12 0 0 15,3-3 1-15,2-2 1 16,1-6 1-16,6 1 2 16,-3-4-6-16,-4-2-1 15,-2-2-47-15,-3-4-20 16,-3-2-58-16</inkml:trace>
  <inkml:trace contextRef="#ctx0" brushRef="#br0" timeOffset="50">7009 7162 192 0,'-9'-2'71'0,"6"-12"-38"0,-3 6-23 15,3 8 20-15,-3 6-7 16,0-1 1-16,-9 6-9 16,-6 2-2-16,0 3-7 15,1 5-2-15,2 3 0 0,0 5-5 16,6 11-1-16,3-1-6 15,6 1-2-15,6-6 11 16,9 3 6-16,9-5-5 16,3 0 0-16,-1-6-4 0,1-5 0 15,3-10-29 1,6-6-12-16,-1-13-62 16</inkml:trace>
  <inkml:trace contextRef="#ctx0" brushRef="#br0" timeOffset="51">7178 7242 196 0,'-12'-3'74'0,"6"6"-40"0,-2-3-29 0,2 2 19 16,-6 1-4-16,-3 5 0 0,0 2-6 16,0-2-4-16,0 3-5 15,3 0-4-15,3-3 2 0,3 2-9 16,6 1-1-16,3 2 4 16,9 8 3-16,6 0-1 15,0 0 0-15,0 1 1 16,-3-1 0-16,0 0 4 15,-3-3 5-15,-7-2-1 16,-2 5 1-16,-3-5 1 16,-3 0 1-16,-2-3-1 15,-4-5-1-15,-6-8-5 0,0-2-1 16,3-1 3-16,3-5 3 16,3 0-11-16,3-5-5 15,9-3-2-15,0 0 3 16,6-8 1-16,0-5 0 15,0 3 4-15,3 2 0 16,-1 3-2-16,1 2 2 16,0 3-4-16,-3 3 1 15,0 3-18-15,-3-1-8 16,0 3-26-16,-3 3-12 16,3 0-19-1</inkml:trace>
  <inkml:trace contextRef="#ctx0" brushRef="#br0" timeOffset="52">7297 7308 172 0,'-9'10'66'0,"7"4"-36"0,-4 17-29 16,6-12 16-16,-3 2 4 16,3 3 5-16,0 0-6 15,3-3 1-15,3-5-12 16,5-3 1-16,7-2 1 0,0-4 5 15,3-7 4-15,0-5 1 16,-3-5 2-16,-3-4-4 16,-1-12-2-16,-5 2 2 15,-6-2 2-15,-3-1-5 0,-6 1-1 16,-9 2-12-16,-2 5-1 16,-1 4-7-16,0 4 1 15,3 3-25-15,0 5-10 16,3 3-33-16,3 8-12 15,0 3-38 1</inkml:trace>
  <inkml:trace contextRef="#ctx0" brushRef="#br0" timeOffset="53">7547 7522 172 0,'18'11'66'0,"-18"-3"-36"0,0 2-20 0,6 1 17 0,-6-1 4 15,-3 6 4-15,-6-3-8 16,0 1-4-16,0-4-13 16,1-2-6-16,-4 0-1 0,0-3-20 15,0-2-8-15,-3-3-47 16,3 0-18-16,0-8 2 15</inkml:trace>
  <inkml:trace contextRef="#ctx0" brushRef="#br0" timeOffset="54">7729 7276 244 0,'-6'-13'90'0,"3"10"-48"0,-6-2-27 0,6 5 24 15,-6 0-15-15,-3 0-1 16,0 5-13-16,1 0-4 16,-1 1-4-16,3 2-4 0,0 0 1 15,3 0-4-15,6 2-1 16,3 3 0-16,6 6 2 15,6 7-1-15,2-2 4 16,4 0 0-16,-3-3 1 16,0-2 2-16,-3-1 3 0,-9-2-2 15,-3 0 0 1,-6 5 1-16,-3-5 0 0,-6-3 0 16,-3-2 0-16,-3-3-2 15,3 0-2-15,0-11-2 16,4-2 1-16,2-1-4 15,3-1 1-15,6-4-3 16,6-2 0-16,6-14 4 16,2-5 1-16,4 3-1 15,0 0 2-15,3 3 3 16,-6 5 3-16,6 2-2 0,-12 6 0 16,-3 2-3-16,-3 1-1 15,-6 2-41 1,0 3-17-16,6 2-58 15</inkml:trace>
  <inkml:trace contextRef="#ctx0" brushRef="#br0" timeOffset="55">7920 7334 152 0,'-12'19'57'0,"9"20"-30"0,-6-1-23 0,9-23 13 15,0 4 3-15,3-3 2 16,0 2 0-16,3-2 1 16,3-3-13-16,2-5 8 0,7-2 4 0,6-9 4 15,-3-2 2-15,-3-3-4 16,0-5-3-16,-3-1 2 16,-7-7 0-16,-2-5-1 15,-6-1-2-15,-3 3-8 16,-8 1-3-16,-4 1-7 15,0 4-2-15,-3 5-22 16,-3 2-8-16,3 6-40 16,3 2-18-16,3 1-44 15</inkml:trace>
  <inkml:trace contextRef="#ctx0" brushRef="#br0" timeOffset="56">8119 7210 220 0,'12'-3'82'0,"-3"3"-44"0,9 3-36 0,-6 2 17 16,8 3-6-16,7 8 2 15,0 8 16-15,-3 5 7 16,-3 8-19-16,-4 0-2 0,-5 5 0 16,-9 1-3-16,-6-1 0 15,-14 0-6-15,-7-5-3 16,-3-2-31-16,-6-6-13 15,3-5-106 1</inkml:trace>
  <inkml:trace contextRef="#ctx0" brushRef="#br0" timeOffset="57">8399 7332 180 0,'-3'2'68'0,"3"-2"-36"0,0 0-20 0,0 0 19 16,0 0-7-16,0 0-2 15,6 3-4-15,-3-3-1 16,3 0-9-16,6 0-1 0,-1-3 3 16,4 1-2-16,0-1 1 15,0 0 1-15,-3-2 4 0,3 0-2 16,0-3 1-16,0 0-5 16,0-3 0-16,-1 1-1 15,4-1 1-15,-6-2-4 16,0 2-3-16,0-5 4 15,-3 1 4-15,0-4-1 16,0 3 1-16,-3-2-3 16,0-1 1-16,0 1-4 15,3-1 0-15,0-2 1 16,-1-3 0-16,-2-5-2 16,0 5-2-16,-3 0 3 15,0 3 0-15,0 0-1 16,0 0 1-16,-3 0 0 15,3 2 3-15,-3 1-3 0,0-1-2 16,0 1 0-16,0 2-1 16,0-5 0-16,0-1 0 15,0 4-3-15,0-3 2 16,0 2 3-16,0 1 1 16,0 2-4-16,0 0 1 15,0-3 0-15,0 1 0 16,0-3 2-16,-6-6 1 15,0 6-4-15,3 0-1 16,0 2 1-16,0 1 0 16,-3-1 3-16,3 1 1 15,0-1-4-15,-2 3 1 0,-1 1 0 16,3-1 2 0,-3 0-1-16,0 3-1 0,0-6-2 15,0-5-1-15,0 6 2 16,0-1 2-16,0 3 0 15,0 0-1-15,0 3 3 16,0-3 0-16,0 3-4 16,0 0 1-16,0 2-2 15,0 1-2-15,3 2 5 16,0 0 3-16,0 3-3 16,-3-1-3-16,3 6-2 15,0 0 0-15,3 6-2 16,0 2-1-16,0 5 1 0,0 5 4 15,3 6-1-15,-3 0 1 16,3-3 4-16,-3-2 3 16,6-1-4-16,-6-2-1 15,0-3 0-15,0-2 0 16,3-1 0-16,-3-2 2 16,0-2-1-16,0-4 2 15,0-2-2-15,0 0 2 16,0-5-2-16,-3 0-1 15,-3-3-2-15,3-11 1 16,0-2 1-16,0 0 0 16,0 0-3-16,3 0 2 15,0 2 1-15,0 3 0 16,0 0 0-16,0 3 0 0,0 5-3 16,0 0 2-16,3 0-1 15,0 3 0-15,3 2-3 16,6 3-1-16,-3 6 3 15,3 2 3-15,0-1 3 16,3 1 1-16,-3 0-5 16,6-2 1-16,0-1-16 15,-1 0-6-15,4-2-49 16,-3-6-21-16,0-2-38 16</inkml:trace>
  <inkml:trace contextRef="#ctx0" brushRef="#br0" timeOffset="58">5925 8856 156 0,'0'0'57'0,"3"0"-30"0,0 0-18 16,0 0 14-16,-3 0 2 16,0 0 4-16,3-3 0 15,0 3 0-15,-3-3-16 16,0 1 1-16,-3 2 0 0,-3 0-1 0,-3 0 2 16,-3 5-4-16,-3 0-1 15,-2 1-4-15,-4-1 1 16,-3 8-4-16,0-2 0 15,-3 2 1-15,-2 3 2 16,-1 0-1-16,0 2 0 16,-6 9-3-16,1 2-2 15,-1 5 1-15,3 6-1 16,0 2 2-16,4-2 3 16,5 2-2-1,3 0-2-15,3 1 2 0,9 4 0 16,6 1 3-16,12 0 1 15,9 2-3-15,6-8-1 16,9 1 1-16,2-12 0 0,4-2-2 16,3-7 1-16,-4-6-9 15,-2-6-1-15,-3-2-12 16,0-3-5-16,-7-2-27 16,-2-3-10-16</inkml:trace>
  <inkml:trace contextRef="#ctx0" brushRef="#br0" timeOffset="59">5791 9530 248 0,'-12'-5'93'0,"9"5"-50"0,3 3-39 0,0-3 21 15,0 0-14-15,0 0-1 16,6 5-4 0,6 3-4-16,3 5-3 0,6-2 0 15,3 2 1-15,0 0 2 16,-1 6-1-16,1-1-1 15,-9-2 1-15,3 0-1 16,-9 0 4-16,-3-3 5 16,-9 3 6-16,-3 0 5 15,-6-3-4-15,-6-2-1 0,-3 4-9 16,0-1-2-16,4-4-9 16,2-2-2-16,3 0-38 15,3-3-15-15</inkml:trace>
  <inkml:trace contextRef="#ctx0" brushRef="#br0" timeOffset="60">6020 9869 184 0,'0'-5'68'0,"-3"2"-36"0,-8 3-11 0,8 0 22 16,-3 0-6-16,-3 0-2 16,-3-3-8-16,-3 3-3 15,-3 0-13-15,-6 0-2 0,0 3 1 16,-2 2-6-16,-10 3-2 16,0 5-1-16,1 6-1 15,-1 5 4-15,-3 0 2 16,0 10 2-16,7 3 0 15,2 0 0-15,3 5 0 16,6 1-4-16,6-1-1 16,6 6-1-16,9-1 1 15,6 1 2-15,12 0 2 16,6-6-6-16,6-5 0 0,3-3-1 16,2-7 2-16,1-6-8 15,3-5-3-15,-10-3-15 16,7-8-7-16,-6-2-24 15,-3-3-10-15,-3-3-58 16</inkml:trace>
  <inkml:trace contextRef="#ctx0" brushRef="#br0" timeOffset="61">5889 10398 252 0,'-14'0'93'0,"8"3"-50"0,3-3-37 0,3 0 20 16,0 0-14-16,0 0-4 16,3 5-8-16,3 0-2 15,3 3 1-15,2 3 0 0,1 5 3 16,0 5-3-16,0 5 0 15,-3-4 3-15,-3-1 1 16,-3-3 7-16,-3-2 6 16,-3 0-4-16,-3 0-2 15,-6-3-5-15,-3 0-4 0,0-2-29 16,1-3-11-16,-1 5-74 16,3-10-46-1,6-3 67-15</inkml:trace>
  <inkml:trace contextRef="#ctx0" brushRef="#br0" timeOffset="62">7768 9268 144 0,'0'-5'55'0,"3"0"-30"0,-3 5-7 0,0 0 18 15,0 0-3-15,0 0 3 16,0 0-11-16,0 0-6 16,3 5-10-16,3 3-2 0,0 3 0 15,2 2 3-15,-5 11 1 16,0-1-1-16,0 1 1 16,0 0 0-16,-3 0 1 0,0 0-6 15,0 0-2-15,3-6-4 16,-3-2-1-16,0 0 1 15,0-6 2 1,3 1-21-16,-3-3-9 0,0-3-24 16,0-5-86-1</inkml:trace>
  <inkml:trace contextRef="#ctx0" brushRef="#br0" timeOffset="63">7675 9448 220 0,'-14'-2'85'0,"11"-1"-46"0,3 0-30 0,0 3 19 15,0 0 1-15,0 0 5 16,0 0-15-16,3 0-3 16,3 0-10-16,2 0-6 0,7-2-1 15,0-1 1-15,3 3 2 16,6-3-1-16,0 1-1 15,2 2-6-15,-2-3-4 16,-3 3-38-16,-3-5-19 16,0 0-49-1</inkml:trace>
  <inkml:trace contextRef="#ctx0" brushRef="#br0" timeOffset="64">8030 9263 192 0,'-3'3'71'0,"3"-1"-38"0,-3 1-28 15,3-3 19-15,0 5 2 16,-3 1 5-16,-3 2-9 15,0 2 0-15,0 6-13 16,0 5-1-16,-3 3 2 0,3 2-4 16,0 1 2-16,3-1-7 0,3-2-1 15,3-3-2-15,6-2 0 16,0-3 4-16,3-6 1 16,3 1 1-16,0-6 0 15,-1-5 0-15,1-2 0 16,0-6 0-16,-3-3 0 15,-3 0 0-15,-3 1 0 16,-3-3 2-16,-3 2 1 16,-6 0-3-16,-3 4-1 15,-6 1-3-15,-3 1-1 16,1 2-8-16,-1 3-2 16,3 0-21-16,3 3-6 0,3 0-10 15,3-1 0-15,3 1-56 16</inkml:trace>
  <inkml:trace contextRef="#ctx0" brushRef="#br0" timeOffset="65">8217 9337 208 0,'-9'-2'77'0,"6"7"-42"0,-3-3-41 15,0 6 40 1,0 6-12-16,0 1-6 0,3 1-4 16,3 3-8-16,3 2-1 0,3 0 3 15,0-2 3 1,9-3 2-16,6-3 3 0,3-5 4 16,0-8-1-16,0-6-1 15,-4-1-2-15,-2-7 1 16,-3 1 9-16,-6-5 5 15,-6-6 0-15,-3 3 0 16,-9-1-12-16,-3 4-5 16,-9 2-10-16,0 3-3 15,1 5-31-15,2 5-14 16,0 3-40-16,3 11-16 0,0 2-34 16</inkml:trace>
  <inkml:trace contextRef="#ctx0" brushRef="#br0" timeOffset="66">7887 10044 200 0,'-3'-3'74'0,"3"3"-40"0,3 0-29 16,-3 0 19-16,0 0-6 15,0 0 10 1,3 13-7-16,-3 3-10 16,3 3-3-16,-3 2 2 0,0 0-6 15,0 8 0-15,0-5 0 0,3 2 0 16,0-5-5-16,0-2 1 16,-3-6-40-16,0 0-15 15</inkml:trace>
  <inkml:trace contextRef="#ctx0" brushRef="#br0" timeOffset="67">7753 10157 276 0,'-6'0'104'0,"9"3"-56"0,0-3-54 0,-3 0 17 0,3 0-1 16,6 0 6-1,6 0-6-15,5 0-3 16,1-3-4-16,3 3-3 0,0-2 3 16,0-1-2-16,-3 3 2 0,2 0-29 15,-5 0-9-15,3 0-49 16,0-3-63 0,-3 1 36-16</inkml:trace>
  <inkml:trace contextRef="#ctx0" brushRef="#br0" timeOffset="68">8193 9970 204 0,'-3'-3'77'0,"3"6"-42"0,0-3-26 0,0 0 22 16,0 2-6-16,-3 3 3 16,0 3-12-16,-3 3-2 15,-2 15-8-15,-1-2 3 0,0 5 1 16,-3 3 1-16,3 2 3 16,3 4-7-16,3-7-2 15,3-2-5-15,3-2-3 16,3-3 4-16,3-6 1 15,3-5 2-15,3-5 0 16,-1-2 0-16,4-6 2 16,3-6-1-16,-3-4 2 0,-3-1-2 15,-3-2 2-15,-6 0 0 16,-9-1 1-16,-6 1-7 16,0 0 0-16,-3 0-3 15,-3 5-2-15,0 3-11 16,0-1-5-16,0 4-16 15,4-1-5-15,2 3-31 16,3 0-12-16,6 0-17 16</inkml:trace>
  <inkml:trace contextRef="#ctx0" brushRef="#br0" timeOffset="69">8408 10107 216 0,'-6'0'82'0,"9"-3"-44"0,-6 9-36 0,3-1 17 16,-3 0-8-16,0 6 1 15,0-1-1-15,0 6 1 16,3 0-6-16,0 8-2 0,3 3 2 16,3-4-1-16,9-2 0 15,0-5 3-15,2-5 3 16,4-6 9-16,3-5 7 15,0-8-3-15,0-8-2 0,-4-2 3 16,-2-1 4-16,-9-2 1 16,-6 0 2-16,-9 3-9 15,-6-6-1-15,-3-3-13 16,-11 9-3-16,2 5-26 16,0 5-12-16,0 8-38 15,3 2-16-15,1 4-76 16</inkml:trace>
  <inkml:trace contextRef="#ctx0" brushRef="#br0" timeOffset="70">10664 9271 216 0,'-3'-3'82'0,"3"6"-44"0,0 2-33 16,0 1 17-16,0-1-3 16,0 5 3-16,0 9 1 15,0 5 1-15,0 0-13 16,0 2-4-16,0 1-3 0,0-1-2 15,0-2 1-15,3-3-2 16,0-5 2-16,0-3-22 16,0-2-7-16,-3-3-42 15,0-8-19-15,0-3-14 16</inkml:trace>
  <inkml:trace contextRef="#ctx0" brushRef="#br0" timeOffset="71">10536 9417 280 0,'-3'0'104'0,"3"0"-56"0,6 0-54 0,3 0 17 15,0 0-1-15,6 0 4 16,2-6-10-16,4 1-4 16,9 2 0-16,3 6-3 0,0-8 1 15,-1 2-40-15,1-8-19 16,-3 3-53-1</inkml:trace>
  <inkml:trace contextRef="#ctx0" brushRef="#br0" timeOffset="72">10944 9255 220 0,'-6'0'82'0,"6"-8"-44"0,0 11-38 16,0-3 16-16,0 5 0 15,-6 0 2-15,3 3 4 16,-3 6 1-16,0 7-12 16,-3 3 0-16,3-1 0 0,0 4-6 15,3-1-1-15,3 1-2 16,3-1-2-16,3-5 1 16,3-2 1-16,3-6 1 15,9-2 3-15,0-3-1 16,-1-6 2-16,-2-2 0 15,-3-2 3-15,-3-4 6 0,-3-2 2 16,-6 0 2-16,-3 1 2 16,-9-1-8-16,-6 0-3 15,-3 2-9-15,-3 1-1 16,1 2-21-16,2 1-9 16,0 2-36-16,9 0-14 15,6 0-59 1</inkml:trace>
  <inkml:trace contextRef="#ctx0" brushRef="#br0" timeOffset="73">11304 9287 260 0,'-15'0'99'0,"6"3"-54"0,-3-1-39 15,6 3 22-15,-6 1-8 16,-6 2 0-16,1 8 4 15,-1 5 2-15,3 0-13 16,3 3-8-16,6 0-1 0,6-1-3 16,9-1-1-16,6-4 3 15,3-5 0-15,5-7 5 16,7-6 5-16,0-8-1 16,-3-6 1-16,0-1 1 15,-7-7 2-15,-8-4 2 0,-9 2 1 16,-9-2-8-16,-9 4-2 15,-5 4-21-15,-7 2-9 16,-3 5-40-16,0 6-18 16,1 10-85-1</inkml:trace>
  <inkml:trace contextRef="#ctx0" brushRef="#br0" timeOffset="74">10822 9977 228 0,'-6'-5'88'0,"6"5"-48"0,0 0-25 0,0 0 24 15,0 0-10-15,0 3 0 16,0 2-12-16,0 3-5 16,0 8-7-16,3 13 1 0,-3-3 0 15,0 4-2-15,0-4-1 16,0-2-1-16,0 5-2 15,3 0-2-15,0-5 1 16,0-6-37-16,-3-2-16 16,0-3-79-1</inkml:trace>
  <inkml:trace contextRef="#ctx0" brushRef="#br0" timeOffset="75">10670 10152 268 0,'-9'-5'101'0,"12"7"-54"0,0-4-50 16,0-1 19-16,3 0-6 16,9 1 2-16,6-1-6 15,-1-2-2-15,7 2-2 16,6 1-2-16,0 2 1 0,2-6-19 16,4 4-8-16,0-1-68 15,-9 0-59 1,-7 1 53-16</inkml:trace>
  <inkml:trace contextRef="#ctx0" brushRef="#br0" timeOffset="76">11122 9962 236 0,'-6'0'90'0,"6"2"-48"0,-3 4-29 0,0-1 22 16,-3 0-7-16,0 6 0 16,-2 12-9-16,-1 1-4 15,0 3-8-15,-3 2-5 0,6 0-1 16,3-3-1-16,9 11 0 16,3-7 0-1,3-7 2-15,3-4 3 0,-1-9 0 16,13-7 2-16,-3-11 0 15,-3 3 1 1,-6-3 7-16,-3 0 2 0,-6 0 3 16,-6-2 2-16,-9 2-6 15,-6 0-1-15,-6 0-7 16,0 0-3-16,3 2-9 16,-9 1-3-16,1 3-23 15,5-1-8-15,15 3-84 16,9-5-35-1</inkml:trace>
  <inkml:trace contextRef="#ctx0" brushRef="#br0" timeOffset="77">11393 10036 256 0,'-12'-16'96'0,"6"16"-52"0,-3 0-32 0,6 0 26 16,-3 2-11-16,-2 1-1 16,-4 8-11-16,0 7-2 15,0 1-7-15,3 2-2 0,3 3 0 16,3-3-5-16,6 13-1 16,6-5 3-16,6-5 1 0,12-5 2 15,5-11 2-15,4-11 3 16,0-5 2-16,-4-5 3 15,-5 0 4-15,-6-6 7 16,-6 1 7-16,-6-6 0 16,-9-3 1-16,-9 3-5 15,-9 1-3-15,-6-1-16 16,-3 5-5-16,1 6-34 16,2 2-15-16,6 4-68 15,3 1-29-15,3-2-23 16</inkml:trace>
  <inkml:trace contextRef="#ctx0" brushRef="#br0" timeOffset="78">9699 13795 144 0,'0'-8'55'0,"0"11"-30"0,6-3-10 16,-6 0 18-16,0 0-3 16,0 0 0-16,0 0 0 15,0 5 1-15,-3 9-16 16,-2 1 2-16,-7 7 1 0,-9 4-2 15,0 6 3-15,0 5-4 16,3 3-1-16,0-6-4 16,4-5 1-16,2-5-8 15,3-3-4-15,3-5 2 16,3-3 1-16,0-5 0 16,3 0-2-16,0-8 5 15,6-3 1-15,3-7-2 16,0-11-3-16,5-3 0 15,10-3 1-15,0-2-3 0,-3 0 0 16,0-3 1-16,-3 6 2 16,-1 0-3-16,-2 4 0 15,-3 9 1-15,0 5 0 16,0 3 0-16,0 8 2 16,3 4 3-16,3 4 4 15,-3 2-2-15,-1 6 1 16,-2-1-5-16,0 1 0 15,0-1-1-15,0 4 1 16,-3-4-9-16,0 3-1 16,0-5-34-16,0-3-13 15,0-2-62-15</inkml:trace>
  <inkml:trace contextRef="#ctx0" brushRef="#br0" timeOffset="79">9762 13899 184 0,'0'-3'71'0,"0"3"-38"0,0 0-25 0,0 0 18 16,0 0-2-16,0 5 1 15,-3 3-3-15,0 3 1 16,-3 5-13-16,-3 10 1 0,0 8 2 16,0 9 2-16,-3 10 0 15,-2 2-3-15,8 3-2 16,3 3-2-16,3 3 2 16,3-3-7-16,5-8-2 15,10-8-1-15,0-8 0 16,12-8 2-16,0-5 1 15,0-9-6-15,2-1-2 16,1-9-34-16,-3-2-13 16,3-3-80-16</inkml:trace>
  <inkml:trace contextRef="#ctx0" brushRef="#br0" timeOffset="80">10310 14489 208 0,'-21'-19'79'0,"9"22"-42"0,-6-3-26 0,12 2 21 16,-3 6-11-16,-6 6-1 16,0 1-12-16,-2 1-3 15,-4 8-3-15,-3 3-2 0,0 7 3 16,6 0 0-16,6-2 3 0,3 0 1 16,15-3 1-16,3-3-4 15,3-4-3-15,3-4 2 16,6-7 0-16,0-6 1 15,0-5 2-15,5-5-3 16,-2-3-2-16,-6-8 0 16,0-8-1-16,-3 0 0 15,-6 0 0-15,-3 1 0 16,0 4 2-16,-3 1-1 16,0 4-1-16,-3 4 1 15,-3 2-1-15,3 5-3 0,-3 3 2 16,0 5 1-16,0 3 0 15,0 11 2-15,0 5 3 16,6 0-2-16,0-1 0 16,0 1-3-16,3 0-1 15,0-3 1-15,0-2 0 16,-1-6-5-16,4-3-1 16,0-2-33-16,0-2-13 15,0-6-32 1</inkml:trace>
  <inkml:trace contextRef="#ctx0" brushRef="#br0" timeOffset="81">10417 14306 176 0,'0'-24'66'0,"3"6"-36"0,0 7-22 15,0 8 16-15,0 1-3 16,0 2-1-16</inkml:trace>
  <inkml:trace contextRef="#ctx0" brushRef="#br0" timeOffset="82">10435 14258 368 0,'3'16'16'0,"-3"5"1"0,0 11 1 16,-3 18 3-16,0 1-2 16,0-1-2-16,0 3-7 15,3-5-2-15,3-3-4 16,0-8-3-16,0-6 0 15,3-7-1-15,0-5-18 0,0-6-8 16,0-3-39-16,-1-4-16 16,7-12-26-1</inkml:trace>
  <inkml:trace contextRef="#ctx0" brushRef="#br0" timeOffset="83">10601 14557 192 0,'-6'-2'71'0,"6"2"-38"0,-3 2-21 0,3 4 21 15,-3 2-2-15,1 5 2 16,-1 8-5-16,0 5-3 0,3 1-13 16,0-1-5-16,3 1-3 0,0-6-5 15,2-2 1-15,4-4 2 16,0-4 1-16,0-3-4 15,0-3 1-15,0-2-7 16,0-6 0-16,-3-2-2 16,0 0 1-16,0-3 5 15,0 0 1-15,-3 0 2 16,0 5 0-16,-3 3-5 16,6 5 1-16,-3 6 4 15,3 2 2-15,6 1-5 16,0-1 0-16,2-3 3 15,1-2 2-15,0-2 4 0,3-6 3 16,0-3 0-16,0-2 2 16,-3-3-2-16,-1-3 2 15,-2 1-2-15,-3-12 2 16,-6 1-4-16,-3 0 1 16,-6 0-3-16,-3 2 0 15,0 3-6-15,1 3-1 16,-1 3-15-16,-6 2-4 15,3 2-16-15,3 4-4 16,3 2-20-16,6 0-9 16,9 0-26-1</inkml:trace>
  <inkml:trace contextRef="#ctx0" brushRef="#br0" timeOffset="84">11051 14631 220 0,'0'0'82'0,"0"3"-44"0,0-8-29 16,0 5 19-16,-3 0 3 16,-6-3 6-16,0 6-9 15,-6 2-2-15,0 0-15 16,0 6-9-16,-2 10-2 0,-1 3 0 16,0 0 2-16,6 5 1 15,3-3 1-15,6 1-5 16,3-6 1-16,6-3 0 15,3-4 2-15,9-4-1 16,3-4-1-16,-4-6-2 0,1-8 1 16,-3-3-1-1,0-2 0-15,-3 0 2 0,-3-6 0 16,-3-5-3-16,0 0 0 16,-3 3 2-16,-3 5 0 15,0 6 1-15,0-1 2 16,0 3-3-16,0 6 0 15,0 2 1-15,6 10 0 16,0 3 0-16,0 3 0 16,3 3 0-16,-1-1 0 15,1-2 2-15,0 0 1 16,0-3-4-16,0-2-1 16,6-6-32-16,-3 1-13 0,-3-6-20 15,0-3-6-15,0-2-25 16</inkml:trace>
  <inkml:trace contextRef="#ctx0" brushRef="#br0" timeOffset="85">11206 14663 236 0,'-3'-8'88'0,"0"8"-48"0,6-2-34 16,-3 2 22-16,0 0-8 16,6 2-2-16,0 4 7 15,2-1 6-15,1 8-16 16,0 6-2-16,0-1-1 0,3 1-7 15,0-1-3-15,0 1 1 0,0-1 0 16,0-2-1-16,0 0 1 16,-3-3-7-16,0-2-1 15,0-6-31-15,-1-2-12 16,1-6-4-16,0-2 1 16,6-6-2-16,6-2-2 15,-3-6 13 1,-6-2 21-16,0 0 25 15,-3 0 29-15,0 0 12 16,-3 2-1-16,-1 3-2 16,1 3-8-16,0 3-1 15,-3 2-19-15,0 5-1 0,-3 3 0 16,-3 8-3-16,-6 8 2 16,-5 8-3-16,-1 5 0 15,0 8-5-15,0 8-1 0,3 5 1 16,3-2 0-16,0-6-5 15,3-5 1 1,0-5-2-16,3 0 0 0,0-3-20 16,0-8-10-16,0-5-28 15,0-3-10-15</inkml:trace>
  <inkml:trace contextRef="#ctx0" brushRef="#br0" timeOffset="86">11703 14631 240 0,'-6'-7'90'0,"3"7"-48"0,-15 0-31 0,6 0 21 15,0 2-6-15,-3 6 2 16,0-3-10-16,0 3-3 16,4 0-8-16,2 3-7 0,3 2-1 15,3 0-1-15,6 3-2 16,3 0 0-16,9 0 3 16,-4 0 2-16,4 2 2 0,-9 1 7 15,-3-1 6-15,-9-2 7 16,-3 0 3-16,-6-3-13 15,-2 1-6-15,-4-4-11 16,-3-5-3-16,-3-5-38 16,3-2-18-16,12-9-84 15</inkml:trace>
  <inkml:trace contextRef="#ctx0" brushRef="#br0" timeOffset="87">11935 14375 272 0,'0'0'101'0,"0"2"-54"0,0 1-44 16,3 2 23-16,-9 3-4 16,-3 3 4-16,0 2-10 15,0 3-4-15,0 10-7 16,0-2-4-16,3-3 2 0,0-5-2 16,3 0 2-16,0-3-2 15,3-2-1-15,6-3 1 16,3 0-1-16,6-3 0 15,3 0 2-15,0 1-1 16,0-4 2-16,0 1-4 16,-1 2-2-16,-2 1-12 15,0-6-2-15,-3 0-41 0,6-3-102 32</inkml:trace>
  <inkml:trace contextRef="#ctx0" brushRef="#br0" timeOffset="88">12113 14407 232 0,'-5'0'88'0,"5"0"-48"0,0 2-38 0,0-2 17 16,0 6 3-16,-6 1 6 16,3 12 5-16,0 10 4 15,-3 5-20-15,0 4-1 0,0 1-1 0,0 4-8 16,3-4-4-1,3-2 0-15,0-5 2 0,0-3-4 16,0-5-3-16,3-6-17 16,6-4-5-1,-3-4-34-15,12-12-108 16</inkml:trace>
  <inkml:trace contextRef="#ctx0" brushRef="#br0" timeOffset="89">12250 14465 244 0,'-11'-3'93'0,"8"6"-50"0,-3 2-48 0,3 6 17 16,-3 12 2-16,-3 4 5 16,0 5-3-16,3 13 1 15,3-3-10-15,3 0-2 0,6-5 1 16,9-5 3-16,6-8 2 15,14-8 3-15,1-11 2 16,0-10 2-16,-7-6 3 16,-2-10 0-16,-6-3 2 15,-9-2 4-15,-6-6 4 16,-9-2-15-16,-12-6-4 16,-6-2-19-16,-3 7-6 15,1 6-55-15,2 8-25 16,3 2-71-1</inkml:trace>
  <inkml:trace contextRef="#ctx0" brushRef="#br0" timeOffset="90">12908 13785 192 0,'-3'-3'74'0,"0"6"-40"0,3-1-29 0,0 1 17 16,0 2-6-16,-3 3 3 15,0 6-1-15,-3 1-2 16,-6 7-8-16,1-1 1 0,-4 0 2 16,3 0-4-16,0-2 1 15,3-4-1-15,3-1 1 16,0-4-4-16,3-2-1 16,6-5-1-1,9-3 1-15,-3-5 2 16,3-6-2-16,0-2 0 15,0-3-1-15,2 0 1 16,-2-2-4-16,0-1 0 16,-3 3-1-16,0 3 0 15,0 5 2-15,3 5 0 16,-3 6 2-16,0 2 1 16,6 3 1-16,3 0-5 15,-4 3 1-15,1-1 0 16,0-2 0-16,0 0-20 15,0-3-7-15,0 1-90 16,0-1-51 0,-3 0 78-16</inkml:trace>
  <inkml:trace contextRef="#ctx0" brushRef="#br0" timeOffset="91">12962 13899 248 0,'-9'0'93'0,"6"8"-50"0,-3 7-44 0,3-1 18 16,0 4 1-16,0 14 3 15,0 8-2-15,0 2 1 16,0 8-11-16,6 0-5 0,3-5-1 0,3 0-4 16,6-5 0-16,6-6 5 15,5-4 2-15,7-7 2 16,6-4 0-16,11-6-2 16,7-5-1-16,6-5-17 15,5-9-4-15,0-1-104 16,4-1-70-1,-1 2 78-15</inkml:trace>
  <inkml:trace contextRef="#ctx0" brushRef="#br0" timeOffset="92">13846 14388 192 0,'-3'-11'71'0,"-3"6"-38"0,0-3-23 15,3 6 17-15,-3-4 2 16,-3 1 2-16,-6 2-5 16,-6 3-2-16,1 6-13 15,-1 4-7-15,0 6 0 0,0 5-3 16,3 14-1-16,3-1 3 16,6-2 2-16,9-3-4 15,6-3-1-15,3-4-2 0,12-4 0 16,-3-2 2-16,3-8 2 15,0-5-1-15,-1-6-1 16,-2-5 3-16,-3-3 0 16,-3-7-1-16,-6-3-2 15,-3 0 1-15,-3-1 1 16,0 4 1-16,-3 2 1 16,0 3-5-16,0 2 1 15,0 6 0-15,0 5 0 16,0 5-3-16,3 14 0 15,0 2 2-15,3 3 0 16,3-1 1-16,0 1 0 0,3 0 2 16,0 0 1-16,0-8-6 15,0-3-2-15,0 3-36 16,6-13-13-16,-4-6-65 16</inkml:trace>
  <inkml:trace contextRef="#ctx0" brushRef="#br0" timeOffset="93">13971 14063 236 0,'-6'-8'90'0,"6"-6"-48"0,0 22-47 15,0-5 30-15,0 16-1 16,3 7 6-16,-3 14 1 15,0 10-16-15,0 0-7 0,0 3-3 16,0 11-3-16,0-9-2 16,3-7 1-16,0-8-1 15,0-9-20-15,3-4-9 16,0-9-36-16,0-5-16 16,6-7-26-1</inkml:trace>
  <inkml:trace contextRef="#ctx0" brushRef="#br0" timeOffset="94">14063 14385 228 0,'-12'3'88'0,"9"5"-48"0,0 5-47 0,3-2 16 16,0 2 5-16,0 13 8 0,0 1 0 15,3-1 1-15,3-2-12 16,3-3-7-16,3-5 0 0,6-3-3 15,0-5-1-15,6-5 1 16,-4-3 1-16,-2-5-3 16,0-3-2-16,-3-5-1 15,-3-3 0-15,-3 3 3 16,0 2 0-16,-3 3 1 16,0 8 0-16,-3 8-3 15,0 3 2-15,3 2 1 0,3 3 0 16,-1-3 4-16,4 5 2 15,0-7 0-15,9-3 1 16,3-3 0-16,-3-5 1 16,-3-2-2-16,-4-4-1 15,-2-2-1-15,-3-10 2 16,-3-3-1-16,-6-1 0 16,-6 1-3-16,-6 0 1 15,1 3-4-15,-4 2-2 16,0 2-12-16,3 4-5 15,3 2-27-15,3 3-12 16,3-1-60 0</inkml:trace>
  <inkml:trace contextRef="#ctx0" brushRef="#br0" timeOffset="95">14554 14375 232 0,'-3'0'88'0,"3"0"-48"0,-6 0-34 15,3 2 20 1,-3 4-8-16,-3 2 0 0,-2 5-8 16,-4 3-4-16,3 16-3 15,0-3-3-15,3 0 1 0,3-5 1 16,3-1 3-16,3-4-2 16,6-3-2-16,3-3 0 15,3-5 1-15,3-8 1 0,0-3 3 16,-1-2-5-1,-2-14-3-15,-3-2 1 0,-3 0 2 16,0 0 0-16,-3 0-1 16,-3 2 5-16,0 6 1 15,0 2-2-15,0 4-3 16,0 4 0-16,0 3-1 16,6 8-3-16,0 5 0 15,6 8 2-15,6-2 0 16,0 2 3-16,-3-5 1 15,-1-3-4-15,1 0-1 16,0-2-28-16,0-6-12 16,-3-5-28-16,0 0-8 0,-3-5-14 31</inkml:trace>
  <inkml:trace contextRef="#ctx0" brushRef="#br0" timeOffset="96">14754 14452 220 0,'-6'-16'85'0,"6"10"-46"0,0 1-26 16,0 5 24-16,0 0-17 15,0 0-6-15,6 5 3 16,0 3 2-16,3 3-9 16,5 5 5-16,-2 5 3 0,3 0-6 15,0 0 1-15,0-2-8 16,-3-3-1-16,0-3-2 16,3-5 1-16,-6-3-9 15,0-2-1-15,0-6-18 16,2-7-9-16,1-9-9 0,-3-2-3 15,0 0 14-15,0-3 6 16,-3 0 16-16,0 0 6 16,0 6 14-16,-3 2 8 15,0 5-5-15,0 6 0 16,-3 5 4-16,-3 11 3 16,-3 4 3-16,-3 20 3 15,-3 2 3-15,-3 3 2 16,0 7-14-16,0 1-5 15,1-8-8-15,2-3-3 16,-6-6-3-16,12-7 1 16,3-5-23-16,0-3-12 15,3-6-25-15,6-5-12 16,6-5-43-16</inkml:trace>
  <inkml:trace contextRef="#ctx0" brushRef="#br0" timeOffset="97">15167 14433 192 0,'3'-18'71'0,"-3"10"-38"0,0-3-14 15,0 8 23-15,-3 1 1 16,-3-1 4-16,-2 0-20 15,-4 3-5-15,-3 3-14 16,0 0-7-16,3 2-2 0,3 0-1 0,3 3-2 16,9 5 0-16,6 6 3 15,3 7-2-15,3-2 1 16,-3 3 4-16,0-3 3 16,-6-1 15-16,-6 1 10 15,-9-3-5-15,-6-5-2 16,-3-3-11-16,0-5-5 15,0 0-7-15,0-5 0 16,3-6-20-16,4-2-9 16,8-3-47-16,8-3-21 15,13-2-35 1</inkml:trace>
  <inkml:trace contextRef="#ctx0" brushRef="#br0" timeOffset="98">15670 14240 284 0,'-11'-11'107'0,"-1"11"-58"0,-9-5-35 0,12 2 26 15,-12 1-5 1,-6-1 4-16,-2 3-12 0,-1 3-7 16,3 2-11-16,3 0-11 0,9 6-1 15,6 2-1-15,9 3-1 16,12 5 1-16,9 6 3 15,9 4-2-15,3 6 1 16,-1 3 2-16,-5-3 0 16,-3-2 0-16,-9-4 2 15,-6-4 1-15,-6-3 3 16,-9-6 1-16,-6 1 3 0,-12-9 1 16,-3-2 3-1,0-5-1-15,4-6 0 0,2-5-5 16,6 0-3-16,6-13-7 15,9-5-1-15,9-3-4 16,12-3 0-16,6 0 1 16,2 3 2-16,-5 5-1 15,3-2 1-15,0 2-4 16,0-3 0-16,-10 6-16 16,-2 3-4-16,-3 4-26 15,-3 4-8-15,0-1-24 16,3 1-9-16,3 2-9 15</inkml:trace>
  <inkml:trace contextRef="#ctx0" brushRef="#br0" timeOffset="99">15882 14227 260 0,'-9'10'96'0,"-3"11"-52"0,-6 11-38 0,9-16 20 16,0 8-3-16,0 5 3 15,3 13-5-15,3-2-3 16,6-3-10-16,6-5-1 0,9-3 0 15,9-8 8-15,12-8 2 16,5-10 3-16,-2-8 0 16,-3-17 0-16,-7-4 0 15,-8-6 4-15,-12-5 2 16,-15-5-5-16,-15 0-2 16,-11 2-11-16,-7 5-3 0,-3 6-25 15,3 8-9-15,7 8-72 16,2 8-31-16,-6-1-34 15</inkml:trace>
  <inkml:trace contextRef="#ctx0" brushRef="#br0" timeOffset="100">8089 15878 228 0,'3'-19'85'0,"-3"35"-46"0,0-3-35 0,3-7 21 16,0 1 6-16,0 1 5 15,0 6-10-15,0 4-5 16,0 3-12-16,0 6-6 0,0-9 0 16,0 3-2-16,-3-5 2 15,3-2-2-15,-3-1-1 16,3-3-19-16,-3-2-8 16,0 0-28-16,0-2-10 15,3-4-48 1</inkml:trace>
  <inkml:trace contextRef="#ctx0" brushRef="#br0" timeOffset="101">8193 15690 264 0,'-6'-13'101'0,"6"10"-54"0,0 0-55 16,0 3 16-16,0 0-8 15,0 0 2-15,0 0-6 16,0 0-1-16,3 6 2 16,0 2-28-16,0 2-11 0,3 6-60 15</inkml:trace>
  <inkml:trace contextRef="#ctx0" brushRef="#br0" timeOffset="102">8295 15904 192 0,'-6'5'74'0,"9"-5"-40"0,-3 8-29 0,0-2 17 16,3 7 3-16,0 0 7 16,-3 6-2-16,3 2 0 15,-1-3-17-15,1 1-1 0,0-3-1 16,0-3-6-16,-3-2-1 15,3-4 0-15,0 1 2 16,-3-2 1-16,0-6 1 0,0 0 0 16,0 0 2-1,0-6-5-15,0-4-3 0,3-3 1 16,0-3 0-16,3-5-4 16,3 2-1-16,0 0 1 15,3 1 2-15,3 2-2 16,3 11 0-16,3-3 1 15,-4 8 0-15,1 8 2 16,-3-3 1-16,0 8-1 16,0 8 1-16,-3 1-2 15,-3-6 2-15,-3 2 0 16,0-2 1-16,-3-3-7 16,0 0-2-16,0-5-23 15,0 0-8-15,0-2-24 16,0-4-8-16,3-2-49 15</inkml:trace>
  <inkml:trace contextRef="#ctx0" brushRef="#br0" timeOffset="103">8661 15946 280 0,'3'-2'104'0,"0"2"-56"0,0 2-54 0,-3-2 17 15,3 3 2-15,3 8 6 16,-1-3 3-16,-2 5 2 15,0 5-13-15,0 1-7 0,0-3 0 16,-3-3-10-16,0 3-1 16,6-6-40-16,0-2-19 0,3 0-63 31</inkml:trace>
  <inkml:trace contextRef="#ctx0" brushRef="#br0" timeOffset="104">8640 15764 292 0,'-12'-13'110'0,"12"13"-60"0,0-3-65 15,0 3 13-15,6-3-16 16,3-2-1-16,3 2-28 16,9-7-11-16,-1 5-39 15,4-3-13-15</inkml:trace>
  <inkml:trace contextRef="#ctx0" brushRef="#br0" timeOffset="105">8926 15624 228 0,'3'5'85'0,"-3"-10"-46"0,11 21-32 0,-5-9 20 15,-3 9 1-15,0 11 6 16,0 10-15-16,-3 8-3 16,0 0-10-16,3-3-2 0,0 0 2 15,0 1-3-15,3-6-2 16,0-11-27-16,0-2-12 15,0-8-94 1</inkml:trace>
  <inkml:trace contextRef="#ctx0" brushRef="#br0" timeOffset="106">8818 15907 344 0,'0'-11'129'0,"9"6"-70"0,9-11-60 15,-6 11 23-15,12-6-11 16,9 1-1-16,8-1-24 16,13-2-8-16</inkml:trace>
  <inkml:trace contextRef="#ctx0" brushRef="#br0" timeOffset="107">12241 15928 232 0,'-5'-11'88'0,"-1"9"-48"0,0-6-31 16,3 8 19-16,-3-8 3 0,-3 8 4 15,-3 2-8-15,-6 1-2 16,-6 2-14-16,0 6-7 0,4 2-2 16,-1 3-2-16,3 8 0 15,3 2-3-15,6-4 0 16,6 4 4-16,9-5 1 15,6-2-5-15,9-3-2 16,6-6-16-16,2-5-4 16,4 1-22-16,0-6-10 15,3-6-23 1,-1 4-45-16,-5-9 30 0,-6-2 216 31,-15-8-34-15,-6-3-1-16,-6 11-29 15,-3 0-18-15,-3 7-17 16,0-2-6-16,0 8-10 16,0 6-2-16,3 7 2 0,3 0 3 15,3 0 2-15,6 3-3 16,3 0-3-16,9-3 4 16,3-5 2-16,3 3-4 15,2-9-2-15,-2-4 0 16,0-4-1-16,-6-1 0 15,-3-1 2-15,-9-8 10 16,-9 3-6 0,-6-6-1-16,-3 6-5 15,-9 0-1-15,0 5-12 0,0-3-4 16,3 3-21-16,4 3-5 16,5 2-29-16,3 0-11 15,9 1-20 1,12-1-39-16,2-2 44 15</inkml:trace>
  <inkml:trace contextRef="#ctx0" brushRef="#br0" timeOffset="108">12566 15965 248 0,'36'5'93'0,"-27"3"-50"0,2 3-37 0,-5-6 20 16,3 6-5-16,0 5-1 16,-3-3-2-16,0-3-1 0,-3 1-9 15,0-3 4-15,0-3 1 0,0 0-4 16,-3-5-1-16,0 0-2 15,6-10-1 1,0-6-1-16,3 3-2 16,6-3-2-16,0 0-2 15,3 3 1-15,5-3 1 16,1 8 0-16,0 5-3 16,-3 3 2-16,-3 8 1 15,0 5 0-15,-4-2 0 16,-2 2 2-16,0 6-6 15,0-3 1-15,0-3-19 16,-3-2-6-16,9-4-18 16,6-1-7-16,-1-4-11 0,4-7-3 15,6 0-23 1</inkml:trace>
  <inkml:trace contextRef="#ctx0" brushRef="#br0" timeOffset="109">13340 15986 220 0,'21'-8'82'0,"-18"3"-44"0,3 2-20 0,-6 3 23 15,-3-2 1-15,-3-4 2 16,-6 4-9-16,-9-1-2 16,-3 3-18-16,-6 3-7 0,1 2-3 15,-1 3-3-15,0 5-2 16,6 8 1-16,3-2 1 16,7-1-3-16,5 1-2 15,9-1 2-15,9-2 0 16,5-3 3-16,7-5 1 0,6-8-4 15,3 0 1-15,-3-5 0 16,-1-11 0-16,1-2 0 16,-6-6 0-16,-6-5 0 15,-6-14 2-15,-9-4-1 16,-3 2 2-16,-3 0-2 16,0 5 2-16,-3 8 0 15,0 9 3-15,0 7-3 16,6 8-6-1,3 21-3-15,6 11 0 16,9 13 4-16,6 5 1 16,6 6 3-16,5-3-10 15,4 0-2-15,3-11-35 0,5-5-15 16,13-5-84 0</inkml:trace>
  <inkml:trace contextRef="#ctx0" brushRef="#br0" timeOffset="110">15206 15899 156 0,'-6'-5'57'0,"3"-1"-30"0,0-10-14 16,3 14 17-16,-3-1 0 16,0 0 4-16</inkml:trace>
  <inkml:trace contextRef="#ctx0" brushRef="#br0" timeOffset="111">15182 15875 380 0,'-3'16'18'0,"0"2"-6"0,3 9-2 16,0-1 4-16,3 3-8 0,3-5-1 15,3-5 1 1,3-1 3-16,6-4-2 0,3-7-2 15,0-9 2-15,-3-1 0 16,-1-10-3-16,1 0-3 16,-3-3 0-16,-3-3 1 15,-3 3 1-15,-3-5 1 16,-3 0 0-16,0-5 2 16,-3 10 3-16,0 8 5 15,0 3-6 1,3 12-4-16,3 7-3 15,0 2 2-15,3 2-2 16,3 3-1-16,2 6 1 16,1-9-1-16,0-2-5 15,0-3-1-15,-3-2-19 16,3-3-9-16,3-5-15 16,0-3-7-16,-6 0-111 31,-1-14 49-31</inkml:trace>
  <inkml:trace contextRef="#ctx0" brushRef="#br0" timeOffset="112">15575 15941 228 0,'-6'-8'88'0,"6"8"-48"0,-9 3-42 15,6 2 17-15,3 3-9 16,-3 5 2-16,3 11 8 16,0 3 5-16,0 4-11 15,0 4 8-15,0 2 4 0,0-8-11 0,3 8-4 16,0-5-4-16,0-6-3 15,3-5 1-15,-3-10 1 16,0-3 1-16,0-11 3 16,3-5-3-16,-3-8-2 15,-3-7 0-15,0-4-1 16,0-7 0-16,0-3 0 16,3 0 6-16,3-3 4 15,3-2-1-15,6-1 0 16,0 9-3-16,6 5 1 15,2 5-4-15,1 8 0 16,-3 8-3-16,-3 16-1 0,-3 5 7 16,-3 6 4-16,-6-1-3 15,-3 1 1-15,-6 5-3 16,-9-1 2-16,-3-1-6 16,-6-9-1-16,0 0-5 15,0-5 1-15,1-8-14 16,-1-5-3-16,6 5-22 15,6-6-8-15,6-1-39 16,6 1-18-16,9-2 7 16</inkml:trace>
  <inkml:trace contextRef="#ctx0" brushRef="#br0" timeOffset="113">15986 15880 220 0,'15'-21'85'0,"-12"18"-46"0,-3-2-46 15,-6 5 64-15,-3-2-14 16,-3 4-7-16,-3-2-5 16,-3 13-18-16,-3-2-6 0,1 5 0 15,2 2-6-15,3 4-3 16,3-4 3-16,6 11 3 16,6-5-3-16,6-5-3 15,6-1 3-15,6-5 3 16,0-2 1-16,5-3 0 15,1-8-3-15,0-8-2 16,-3-3 1-16,-3-7-1 0,-6-1 0 16,-3-10 2-16,-3-11-1 15,-6-2-1-15,-6-3 3 16,-6 3 0-16,0 7-4 16,0 6 1-16,3 3 0 15,3 10 2-15,0 3-1 16,3 5 2-16,0 8-4 15,3 13-2-15,3 8-1 16,3 16 3-16,6 3 0 16,3 2 1-16,3-2-7 15,3-3 0-15,-1-8-24 16,4 3-9-16,9-8-19 16,0-14-6-16,2-7-47 15</inkml:trace>
  <inkml:trace contextRef="#ctx0" brushRef="#br0" timeOffset="114">16415 15917 268 0,'-9'-16'101'0,"3"14"-54"0,-12-19-35 0,9 18 26 15,-6 0-11-15,-6 11-1 16,0 0-9-16,1 3-2 16,-4 5-9-16,3 2-2 0,3-2 2 15,6 8 1-15,3-3 3 16,9-2-7-16,6-4-4 15,0-1-3-15,3-4 3 16,3-10-9-16,0-5-1 0,3-3 4 16,-3-3 3-16,0 1 3 15,-4-1 1-15,1 1 0 16,-3 2 0-16,0 2 0 16,0 4 2-16,3 2-6 15,0 5-1-15,3 3 2 16,3 5 1-16,9 1 4 15,-3 4 1-15,2-5-6 16,-2-2 0-16,0-3-30 16,0-3-11-16,-3-5-37 15,0-8-13-15,-1 0-8 16</inkml:trace>
  <inkml:trace contextRef="#ctx0" brushRef="#br0" timeOffset="115">16557 15634 288 0,'-5'-26'110'0,"8"28"-60"0,-3-4-56 0,0 2 17 16,0 8-3-16,2 2 3 15,-2 11 11-15,0 11 6 16,0 16-14-16,3-1-6 0,0 4-3 16,0-6-3-16,3 0 1 15,-3-11-22-15,3 3-7 16,0-10-42-16,0-6-17 15</inkml:trace>
  <inkml:trace contextRef="#ctx0" brushRef="#br0" timeOffset="116">16391 15817 324 0,'-9'-5'123'0,"12"2"-66"0,6 3-62 15,-3 0 23-15,9-3-8 16,14-2 4-16,1 0-3 16,3-3-1-16,9 0-6 15,-1 2-14-15,1 4-5 0,0 2-33 16,-7 2-14-16,-5 4-11 16,-6-1-6-16,-3 0 99 46,-12 22 22-46,-3-6 17 16,0 3-17-16,0-6-9 16,2-2-8-16,1-3-4 15,3 1-11-15,3-4-4 0,3-2 0 16,0-3-1-16,0-5 0 16,0-5-3-16,-4 0-2 15,-2 2-2-15,-3-2-1 16,-6-8-3-16,-3-1 1 15,-9-1-6-15,-9-1-1 16,-2 5 9-16,-7 3 4 16,-6 8 2-16,0 16 1 0,1 0 2 15,5 2 1 1,6 4 10-16,3-1 4 16,12 3-5-16,3 2 1 0,9-5-8 15,12-2-3-15,9-6-3 16,6 3-3-16,8-8-32 15,4-3-14-15,5-8-116 16,7-10-51 0,-6-3 110-16</inkml:trace>
  <inkml:trace contextRef="#ctx0" brushRef="#br0" timeOffset="117">8202 17542 116 0,'-3'0'44'0,"3"0"-24"0,-3 0-2 0,3 0 18 16,-3 0-1-16,0-3 4 16,0-2-8-16,0 0-4 15,0 2-15-15,3-8-5 0,3 3-1 16,3-5 10-16,6 0 7 0,9 0-8 16,0 0-3-16,3 2-10 15,0 8-1-15,-1 6-3 16,1 2 0-16,-6 14 2 15,-3 2 2-15,-6 5-1 16,-6 6 2-16,-6 3 0 16,-6 2 1-16,-6-6 0 15,-3-2 0-15,-3-2 4 16,1-9 5-16,2-4 4 16,3-1 2-16,3 0-8 15,3-8-2-15,3 1-5 16,6-4-1-16,6-4-1 15,9-4 1-15,6 6-4 0,2-5 0 16,4 5 1-16,3-3 2 16,0-2-12-16,-3 5-3 15,-4 0-29-15,1-5-13 16,-3 5-29-16,0-3-9 16</inkml:trace>
  <inkml:trace contextRef="#ctx0" brushRef="#br0" timeOffset="118">8586 17502 212 0,'-21'-2'82'0,"12"4"-44"0,-2 6-36 0,5-3 19 16,0 9-4-16,0 4-1 15,3 9 0-15,3 4 3 0,3-4-11 16,9 5 0-16,8-11 2 0,7-3-2 15,9-10 1-15,0-10 3 16,-1-4 3-16,-5-12-2 16,-6-3 0-16,-6-3 4 15,-12-3 1-15,-15-2-5 16,-9 0-3-16,-9 3-5 16,-3 7-4-16,-2 3-18 15,5 3-9-15,6 2-48 16,9 11-22-16,9 6-32 15</inkml:trace>
  <inkml:trace contextRef="#ctx0" brushRef="#br0" timeOffset="119">10771 17510 208 0,'-21'-8'79'0,"18"3"-42"0,3-3-37 16,0 8 18-16,9-5-8 15,3-3 2-15,0 2-7 16,0 4-1-16,3-3-2 15,0 5-2-15,0 7 1 0,-4 4-1 16,-2 5 0-16,-3 2 2 16,-6 9 1-16,-6 5-1 15,-3-6 1-15,1 1 9 16,-10-1 7-16,3-7-4 0,3 2 2 16,3-8 1-1,0-2 3-15,3-4-9 0,9-1-2 16,3-6-6-16,3 0-3 15,9-6 0-15,3 6-1 16,2 0-3-16,7 0 2 16,3 0-6-16,0 0 0 15,-7 0-26-15,1 0-10 16,-3 0-22-16,0 0-8 16,-6-2-24-1</inkml:trace>
  <inkml:trace contextRef="#ctx0" brushRef="#br0" timeOffset="120">11173 17515 220 0,'-24'-13'85'0,"18"13"-46"0,-3 0-32 15,3 0 20-15,0 8-5 16,-3-3-1-16,0 9-7 16,3-1-1-16,4 11-8 15,2-3-1-15,5 5 0 0,7-2 2 16,9-8 1-16,6-3 3 15,6-7 4-15,-1-12-2 16,1-7 1-16,-3-3 4 16,-9-8 1-16,-6 3-1 15,-12-5 0-15,-9 2-7 16,-9 3-2-16,-18 0-15 0,-3 2-6 16,1 8-26-16,-7 4-10 15,-6 14-103 1</inkml:trace>
  <inkml:trace contextRef="#ctx0" brushRef="#br0" timeOffset="121">8420 17952 180 0,'-6'-5'68'0,"6"5"-36"0,0-8-20 0,0 8 19 0,-3-6-5 16,0 4 2-16,0-3-5 16,-3-1-2-16,0-2-11 15,-3 3 2-15,-3 2 4 0,-3 1-4 16,-9 2-2-16,3 2-3 16,1 6-2-16,-1 0-6 15,6 5-1-15,3 1-4 16,6-1-1-16,6 5 1 15,9 6 2-15,6 5 2 16,3-2 1-16,3 5 1 16,-1-1 2-16,-2-4-1 15,-6 5 2-15,-3-6-2 16,-3 0-1-16,-6-4 5 0,-6-4 1 16,-3-5 4-16,-9-2 4 15,-6-8 1-15,4-3 0 16,2-8-5-16,3-3-2 15,6-10-6-15,3 2-4 16,12-2 1-16,9-11 0 16,3 1 1-16,5-4 0 15,1 4 0-15,0-1 0 16,-6 5 0-16,3 6 0 16,-6 3 0-16,-3-1 2 15,-9 11-19 1,-3 0-14-16,-3 3-7 15,0 10-15-15,0-2-5 0,0 8-54 16</inkml:trace>
  <inkml:trace contextRef="#ctx0" brushRef="#br0" timeOffset="122">8649 17997 244 0,'-12'0'93'0,"3"-5"-50"0,-6 13-37 16,6-3 22-16,-3 0-8 16,-3 3-2-16,-3 16-4 15,1-3 1-15,5 0-8 16,6 8-4-16,6-7-2 0,6-1-1 16,9-3 0-16,5-5 6 0,10-2 6 15,6-11 3-15,-3-11 0 16,-4-2-1-16,-5-13 1 15,-3-1-4-15,-12 1 1 16,-6-6-3-16,-15 0 0 16,-3 3-12-16,-3 0-3 15,-3 8-37-15,4 2-14 16,5 12-97 0</inkml:trace>
  <inkml:trace contextRef="#ctx0" brushRef="#br0" timeOffset="123">10908 17918 176 0,'0'-11'66'0,"0"11"-36"0,0-5-35 16,0 5 12-16,0-3 11 16,0-2 11-16,-3 5 7 15,0-3 5-15,-3 0-22 16,-6 1 3-16,-3 4 1 0,-9 4-8 16,4 2-3-16,-4-3-7 0,6 8-4 15,3-2-5 1,9 2 0-16,3 0 0 0,12 1-1 15,6 1-1-15,6 4 1 16,3 13 3-16,-1-6 1 16,-2 6 1-16,-3-11 0 15,-6 5 2-15,-3-7 1 16,-6 2 5-16,-6-2 5 16,-6-6 4-16,-3 0 2 15,-3-8 1-15,-3-5 0 16,-2-5-7-16,2-3-3 15,3-5-5-15,9 0-4 0,6-19-3 16,6 6-1 0,6-6-5-16,6 5-2 0,2 1-15 15,1-1-6-15,3 6-11 16,-3 5-1-16,6 3-23 16,-6 5-8-16,-4 8-25 15</inkml:trace>
  <inkml:trace contextRef="#ctx0" brushRef="#br0" timeOffset="124">11081 17939 104 0,'0'8'41'0,"0"2"-22"0,-6 6-20 0,6-5 9 16,0 5 21-16,0 15 11 15,0 6-5-15,3-2-3 16,3 10-18-16,3-6-7 16,5-1-4-16,7-12 15 15,9-5 10-15,3-13 1 0,2-16 3 16,1-10-5-16,-3 2-2 16,-9-8 9-16,-6-8 2 15,-9-2-1-15,-15-1 1 16,-9-2-14-16,-18 6-5 15,-6 4-15-15,-2 9-4 16,-4 2-37-16,3 5-14 0,7 3-68 16,14 8-29-16</inkml:trace>
  <inkml:trace contextRef="#ctx0" brushRef="#br0" timeOffset="125">13926 15875 132 0,'0'-24'49'0,"0"11"-26"0,0 18-5 0,0-5 18 15,0 0-12-15,0 0 8 16,3 19-7-1,-3 5-14-15,-6 5 5 0,0 5 1 16,0 3-5-16,0-5 1 16,0-3-6-16,0 0-2 15,3-8 2-15,3-5 2 16,0-5 7-16,9-6 2 16,3-8-5-16,9-5-3 15,12-5-5-15,6 0-4 16,2-6-3-16,10 1 1 0,-6 2 1 15,-4 5 0-15,-5 4-5 16,0 1-1-16,-10 4-35 16,-2 2-15-16,-12 5-66 15</inkml:trace>
  <inkml:trace contextRef="#ctx0" brushRef="#br0" timeOffset="126">14051 15970 192 0,'-9'-5'71'0,"9"8"-38"0,3-11-32 0,3 2 16 15,3-2 2-15,6-10 5 0,9-9 3 16,9-2 1-16,11-8-15 16,10-2-1-16,17-4-1 0,19-4-6 15,14-9-1-15,18-10-4 16,18-3-1-16,17 0 1 16,16 6 2-16,15 2 5 15,17 11 4-15,12 2 5 16,9 8 2-16,4 6-3 15,-7 8 1-15,3 4-3 16,-12 7 0-16,-20 4-7 16,-15 3-4-16,-19 0-1 15,-23 0 1-15,-24 3-8 0,-23-3-1 16,-16 3-58 0,-14-11-24-16,-13-13-48 15</inkml:trace>
  <inkml:trace contextRef="#ctx0" brushRef="#br0" timeOffset="127">18522 14888 244 0,'-6'-10'93'0,"-12"10"-50"0,6 0-50 16,-3 5 25-16,-5 3-16 16,2 8 0-16,0 5 1 15,3-3-2-15,3-2 2 0,6 0 2 16,6 0-9-16,6 2-2 15,6 4 1-15,6-4 2 16,3 3 4-16,-3 3 4 16,-4 3 2-16,-2-4 3 15,-12-4 1-15,0-1 3 16,-9-2 2 0,-3-5-7-16,1-3-3 15,-4-3-10-15,3-5-5 16,0-8-39-16,3-5-17 15,3-3-45 1</inkml:trace>
  <inkml:trace contextRef="#ctx0" brushRef="#br0" timeOffset="128">18704 14811 216 0,'-15'3'82'0,"12"5"-44"0,0 13-42 16,3-8 15-16,-3 11 3 15,-3 13 3-15,0 0-8 16,0-2-3-16,3 4-4 16,3-4-4-16,3-1 1 0,3-5-17 0,6-5-5 15,-3-3-79 1</inkml:trace>
  <inkml:trace contextRef="#ctx0" brushRef="#br0" timeOffset="129">18582 15047 272 0,'-6'-11'101'0,"12"9"-54"0,2-4-57 0,-2 4 16 16,6-9-8-16,3 3-2 0,6 0-2 16,6 0 1-16,0 3 3 15,-4 2-8-15,1 9-1 0,-3 2-7 16,-3 2-2-16,-3 3 9 16,-6 6 3-16,0 2 8 15,-3 6 2-15,-3-1 6 16,3 0 5-16,0-2-5 15,2-5-2-15,1-3 10 16,3-6 6-16,6-4 0 16,3-4-1-16,-3-7-5 15,-3-3 0-15,0-5-7 16,-3 0-3-16,-7-1-1 16,-2-2-1-16,-14 1-5 15,-1-1 1-15,0 2-9 16,-3 4-2-16,0 2-21 15,0 0-9-15,3 5-25 0,3 1-10 16,3-1-15 0</inkml:trace>
  <inkml:trace contextRef="#ctx0" brushRef="#br0" timeOffset="130">19004 15105 140 0,'9'13'55'0,"-3"14"-30"0,3 12-23 0,-3-20 14 15,0 7-10-15,0 4-3 16,-3 12 15-16,0-8 8 0,0 1-13 16,-3-9 0-16,0-2-2 0,0-11-4 15,0 6-2-15,0-9 0 16,0-4 1-16,-3-4 3 16,0-4 5-16,-3-20-8 15,0 4-1-15,0-6-5 16,0-2-1-16,0-4-1 15,0-4-2-15,3-6 7 16,0 3 3-16,3 3-1 16,3 2 2-16,3 3 0 15,3-5 3-15,3 5-1 16,3 5 0-16,0 5-5 16,0 17-3-16,5 2 2 15,-2 5 0-15,-6 3-1 16,-6 5-2-16,-6 0 3 0,-3 1 2 15,-3 4-2-15,-3-2 0 16,-3 2-17-16,1-2-5 16,-1-2-29-16,3-4-11 15,0 1-44 1</inkml:trace>
  <inkml:trace contextRef="#ctx0" brushRef="#br0" timeOffset="131">19299 15028 248 0,'-3'-5'93'0,"0"5"-50"0,0-5-44 16,0 5 20-16,0 2-9 16,-3 4 0-16,0-1-6 15,3 0-3-15,0 6 0 16,3 2-6-16,3 3 1 0,3 0 2 15,0 2 3-15,0 1 2 16,0-1 3-16,-3 1 1 16,-3-3 1-16,-3-3 2 15,-3-2 1-15,-3-3-5 16,0-3-2-16,0-3-9 16,-6-2-39-1,0-2-10-15,12-3-63 16</inkml:trace>
  <inkml:trace contextRef="#ctx0" brushRef="#br0" timeOffset="132">19650 15081 184 0,'-18'-2'71'0,"15"7"-38"0,-15 3-36 16,15-3 13-16,-2 6 6 16,-1 10 5-16,3 0-7 15,3 0-3-15,3 3-6 16,11 0-2-16,4-3 1 0,3-2 6 16,3-6 6-16,0-5 1 15,0-6 1-15,2-4-3 16,-5-6 1-16,-6 0 2 0,-9-5 3 15,-3-6-2-15,-6 1 0 16,-9-4-6-16,-6 4 0 16,-6-1-10-16,-5 3-4 15,2 3-11-15,3 3-5 16,3 2-33-16,6 0-13 16,6 2-71-1</inkml:trace>
  <inkml:trace contextRef="#ctx0" brushRef="#br0" timeOffset="133">19802 15129 192 0,'3'8'74'0,"-3"0"-40"0,0 24-40 16,9-19 14-16,-3 3-5 16,-9-1 1-16,9 1 20 15,0-2 8-15,-3-4-15 16,0-2-1-16,-6-3 6 15,6-7-6 1,0-6-4-16,0-5-9 16,0-9-4-16,-3-1 0 15,3 1 0-15,6-1-2 16,-1 4 2-16,4 3 1 16,0 6 0-16,3 2 2 15,0 5 3-15,0 6 2 0,0 10 3 16,0 5 4-1,-3 1 1-15,-3 2-8 16,-4 0-4-16,1-2-2 0,0-3 1 16,-3-3-12-16,0-2-6 15,3-4-35-15,0-1-17 16,9-6-51 0</inkml:trace>
  <inkml:trace contextRef="#ctx0" brushRef="#br0" timeOffset="134">20228 15102 244 0,'-6'-13'93'0,"0"11"-50"0,0-4-37 0,3 6 20 15,-3 0-5-15,-3 3 2 0,-3 2-4 16,-6 3 0 0,3 0-10-16,3 5-1 0,-3 1-1 0,9 4-6 15,4 3 0-15,7 0-3 16,4 1 0-16,0-4-5 15,3-2 0-15,3-5-30 16,3-4-11-16,-3-4-50 16,9-3-51-1,-1-3 50-15</inkml:trace>
  <inkml:trace contextRef="#ctx0" brushRef="#br0" timeOffset="135">20326 15121 248 0,'9'-3'93'0,"-6"3"-50"0,0 3-50 0,-3-3 16 16,6 3 1-16,0-1 3 16,0-2 5-16,2 0 1 15,7 0-10-15,-3-2-3 0,0-4-2 16,0 1-2-16,0 0-2 16,-3-3 1-16,-3 0-1 15,-6-3 2-15,-3 3 1 16,-6 0-4-16,-3 3 1 15,-9 0 2-15,-6 5 1 16,-5 8 1-16,5 2 0 16,3 4-2-16,3 1 1 0,6 4 7 15,9 2 3-15,6 0 0 16,12 0 2-16,9-2-6 16,9-3-3-16,9-3-12 15,11-5-4-15,1-3-77 16,-1-5-31-16</inkml:trace>
  <inkml:trace contextRef="#ctx0" brushRef="#br0" timeOffset="136">20841 15026 160 0,'-3'-3'63'0,"3"3"-34"0,0 0-12 0,0 0 20 0,0 0-10 16,0 3-3-16,-3-1-12 15,0 1-3-15,0 2-5 16,0 3-1-16,3 3 3 0,0 7-3 16,0 3 0-16,0 6 5 15,0-3 5-15,3 0-7 16,3-3-3-16,3-3-2 16,3-2-1-16,3-3 0 15,-1-2 2-15,1-6-14 16,6-5-5-16,3-2-53 15,-6-9-21-15,-3-8 0 16</inkml:trace>
  <inkml:trace contextRef="#ctx0" brushRef="#br0" timeOffset="137">20838 14854 124 0,'0'-3'46'0,"0"3"-24"16,0 0-26-16,0 0 8 0,0 0-2 15,0 0 1-15,0 0 18 16,-3 0 9-16,0 0 2 16,3 0 3-16,-3 0-6 15,0 0-3-15,0-3-14 16,0 1-5-16,3-1-1 0,-3 0-1 15,0 1 2-15,0-1-2 16,3 1 0-16,0-1-6 16,0 0 1-16,0 1 2 15,0 2 3-15,0-3 2 0,0 3 3 16,-3 0-1-16,0 0 0 16,0 0-1-1,-6-3-4-15,9 3-3 16,-6-2-3-16,9-1 1 15,3 0-1-15,0 1-2 16,0-1 3-16,-3 0 2 16,0 1 0-16,-3 2-1 15,0 0 9-15,0 2 6 16,-3 1 2-16,0 0 1 16,-6-1-9-16,0 1-3 15,3-3-6-15,0 0-1 0,3 0 1 16,3 0 0-1,3 0-3-15,3 0 2 0,0 0-1 16,0 0-2-16,-3 0 0 16,0 0 3-16,-3 0 2 15,0 0 4-15,0 0 0 16,0 0 0-16,-3 0-3 16,-6 0-2-16,3 0-2 15,0-3 1-15,0 1-8 16,3-1-4-16,9 0-53 15,3 1-21-15</inkml:trace>
  <inkml:trace contextRef="#ctx0" brushRef="#br0" timeOffset="138">21094 15055 256 0,'-3'0'96'0,"6"5"-52"0,-3-5-34 16,0 0 23-16,0 0-14 16,6 3-1-16,0-1 1 15,0 1 2-15,3-3-11 16,2 0-6-16,7 0 0 0,9 0-3 16,-6-3 2-16,-3 3-15 15,0 0-7-15,-3 0-41 16,-4 3-16-16,-2 2-47 15</inkml:trace>
  <inkml:trace contextRef="#ctx0" brushRef="#br0" timeOffset="139">21091 15224 288 0,'-18'-3'107'0,"15"3"-58"0,3-2-55 0,0 2 17 15,0 0-12-15,6 0 1 16,3 0 2-16,6-5 3 15,0 2-2-15,8-2-2 0,7 2 2 16,-3 0-35-16,0 1-13 16,0-1-73-1</inkml:trace>
  <inkml:trace contextRef="#ctx0" brushRef="#br0" timeOffset="140">21499 14888 236 0,'-3'-3'88'0,"0"3"-48"0,3 3-51 15,0 2 13-15,0 3 7 16,-9 6 8-16,-3 9 5 15,-3-1 4-15,0 1-14 16,3-1-2-16,0-1-3 0,3-3-3 16,0 1-3-16,3-6-3 15,3-2 1-15,3-4 1 16,0 1 2-16,6-2 1 16,6-1 1-16,6-2-2 0,3-3 1 15,3-6-4 1,0 6 0-16,-1-2 1 0,1-1 2 15,-3 0-17-15,-6 1-6 16,-3-1-54 0,0 0-43-1</inkml:trace>
  <inkml:trace contextRef="#ctx0" brushRef="#br0" timeOffset="141">21573 14875 200 0,'-3'-5'74'0,"3"5"-40"0,0 2-31 15,0 4 15-15,0-1 8 16,3 3 6-16,0 18-3 16,0 3-1-16,-3 6-15 15,0-1-6-15,0 6 0 0,0-3-4 16,0-5-2-16,3-3 0 15,-3-5-1-15,3-3 0 16,0-5 0-16,-3-3-27 16,0-3-9-16,0-2-37 15,3-5-14-15,-3-3-5 16</inkml:trace>
  <inkml:trace contextRef="#ctx0" brushRef="#br0" timeOffset="142">21713 14933 228 0,'0'-21'88'0,"0"42"-48"0,0-10-47 16,0 7 38-16,-9 3-3 15,-3 1-6-15,0-1-4 16,0 3-10-16,0-1-5 0,3-4-2 15,3-6-1-15,3 3 0 16,3-3 0-16,6-2 2 16,6-11 1-16,3 0-4 15,3-3-1-15,3-2 3 16,3 2 1-16,0-2-3 16,-4 2 1-16,7 1-13 15,-6-1-7-15,-3-2-22 16,-3-1-9-16,-3-2-55 15</inkml:trace>
  <inkml:trace contextRef="#ctx0" brushRef="#br0" timeOffset="143">21811 14899 228 0,'-3'2'85'0,"3"4"-46"0,-3 23-41 0,3-11 14 15,0 3 9-15,-3 3 9 16,-3 3-3-16,6 7-1 16,-3 0-14-16,0 1-8 0,3-3 0 15,3-3-3-15,0-5-1 16,-3-6-2-16,9 1 1 16,-3-6-28-16,3-3-13 15,0-2-33-15,6-8-14 16,0-2-3-1</inkml:trace>
  <inkml:trace contextRef="#ctx0" brushRef="#br0" timeOffset="144">21996 14989 252 0,'-15'-27'93'0,"12"27"-50"0,-3 0-50 15,0 13 11 1,-6 6 0-16,-6 2 8 15,6 3 7-15,3 8-9 16,6-1 1-16,3 4 2 0,12-1-7 16,3-2-3-16,9-8 0 15,0-6 0-15,14-7 7 16,-2-11 6-16,3-5-2 16,-3-6 2-16,-7-10 6 15,-8-3 6-15,-9-2 5 0,-12-4 4 16,-9-4-5-16,-15-6-2 15,-2 3-19-15,-1 11-8 16,0 5-36-16,3 5-16 16,3 5-88-16,9 9-38 15,6 12 38 1</inkml:trace>
</inkml:ink>
</file>

<file path=ppt/ink/ink9.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9-02-05T02:06:03.104"/>
    </inkml:context>
    <inkml:brush xml:id="br0">
      <inkml:brushProperty name="width" value="0.05292" units="cm"/>
      <inkml:brushProperty name="height" value="0.05292" units="cm"/>
      <inkml:brushProperty name="color" value="#FF0000"/>
    </inkml:brush>
  </inkml:definitions>
  <inkml:trace contextRef="#ctx0" brushRef="#br0">18424 6406 160 0,'-3'-11'63'0,"3"14"-49"0</inkml:trace>
  <inkml:trace contextRef="#ctx0" brushRef="#br0" timeOffset="112.44">18424 6363 252 0,'0'-2'93'0,"0"-1"-72"0,3 6 9 0,-3-3-1 16,0 5 60 15,0-5-47-31,0 0-16 16</inkml:trace>
  <inkml:trace contextRef="#ctx0" brushRef="#br0" timeOffset="257.14">18510 6488 428 0,'3'26'159'0,"-3"-13"-124"0,3 19-9 15,0-16-12-15,-3 5-13 16,0 0-1-16,0 0 1 16,0 1-1-16,0-1 0 15,0-3 2-15,0 1 1 0</inkml:trace>
  <inkml:trace contextRef="#ctx0" brushRef="#br0" timeOffset="933.1">18504 6842 444 0,'-3'19'167'0,"0"-9"-129"0,-3 3-12 16,6-5-13-16,0 6-13 15,-3 2 2-15,0-1-1 16,0 9-1-16,-3-3 1 16,-3 3-1-16,1 0 2 0,-4 2-1 0,-6-2-1 15,0 0 3-15,0 0 0 16,0-3-1-16,-6 0-2 16,1 0-2-16,-1 1 1 15,0 1 1-15,0 4 2 16,0-3-1-16,0-1-1 15,1 1-2-15,-1-3 1 16,0 3 1-16,-3 3 2 16,-8-1-1-16,-4 1-1 15,-9 2 1-15,1-3-1 0,2 1 0 16,0-4 0 0,1 4 0-16,-1-3 2 0,3 0-3 15,-11-3 0-15,-1-3 5 16,-5 1 2-16,2-1-2 15,4 1-1-15,-1-1 1 16,3 1 0-16,-2-1 4 16,-16 4 3-16,1 4-6 15,-1-2-1-15,7 5-2 16,2-5 1-16,4 0 0 16,-1-3 1-16,-2-5-5 15,-10-1 1-15,1-1 0 16,2-1 0-16,4-3 0 15,2 1 2-15,-17 0 1 16,-6-6 1-16,-1 0 0 0,4-2 0 16,8 2-2-16,10-2 1 15,5-1 0-15,1-2 3 16,-1-2-3-16,-11 2 0 16,-1 0-1-16,4-3 1 15,8 3-2-15,4 3-1 16,2-3-2-16,-3 0 1 15,-8 0 1-15,-12 0 0 16,5 2-3-16,1-2 2 16,5 3 1-16,-2 0 0 15,-13 2 2-15,-11-2 3 16,9 2-4-16,5 0-1 0,4 3 0 16,-1-3 2-16,-11 1-1 15,-3-4 2-15</inkml:trace>
  <inkml:trace contextRef="#ctx0" brushRef="#br0" timeOffset="3286.63">13179 8086 532 0,'-62'-3'200'0,"38"0"-155"0,-27-5-13 16,24 6-17-16,-20-3-13 31,-54-11-1-15,-1 2-1-16,4-4-2 31,-48-3-1-15,9 5 2-16,12 0 0 31,-38-5-2-31,17 5 2 15,18 3 3 17,-30-1-3-32,27 4-2 15,6 2-1-15,18 3 3 16,12-1 0-16,14 4 3 16,7-4-1-16,8 1-1 0,-5 0 1 15,-3 0-1-15,2 2 0 0,7 0-3 16,2 1 0-16,7-1-1 15,5 0 3-15,3 1-2 16,-2-4 1 0,-7 4 2-16,-2-1 0 0,2 0 0 15,1 1 0-15,5-1 0 16,0-2 0-16,7 2 0 16,2-2 2-16,3 2-1 15,-8 1-1-15,-10-1 1 16,4 0 1-16,2 1-1 15,3-1-1-15,4 0 1 16,2 1-1-16,3-1-3 0,1 0 2 16,-13 1 1-16,-6-3 0 15,1-1-3 1,-10 1 2-16,13 2 1 0,-1-2 0 16,7 2 0-16,2 1 0 15,6-1 0-15,-2 3 2 16,5 0-1-16,-12-3-1 15,1 3 1-15,-7-2-1 16,6-1 0-16,1 0 2 16,5 1-3-16,0-1-2 15,7 3 2-15,-1 0 0 16,36 0 1 15,-92 0-3-31,17-2 2 16,10 4 1-16,8 1 2 0,7-1-1 15,5 1-1-15,0 0 1 16,7-1-1-16,-7 1 0 0,0 0-3 16,-11-1 2-16,5-2 1 15,-2 6 0-15,2-1 0 16,6-2 0 0,1-1 0-16,2 4 0 0,6-1 0 15,-5-3 2-15,-1 4-1 16,-15-1 2-16,7 0-2 15,-1 1-1-15,7-4-2 16,-1 1 1-16,6-3-1 16,4 3 0-16,-1-1 2 15,-3 1 2-15,0-3-1 0,-17 3-1 16,5-3-2-16,1 2 1 16,-1-2 1-16,6 0 2 15,4-2-3-15,2 4 0 16,3-2 3-16,-2 0 1 15,2 3-1-15,-18-1-2 16,4-2 1-16,-4 3-1 16,4-3 0-16,2 3 0 15,6-3 0-15,4 0 0 16,5 0 0-16,-3 0 0 0,3 0 0 16,-11 0 0-16,-4 0 0 15,-2 0 0-15,5 0 0 16,0 0 2-1,4 2-1-15,5-2-1 0,0 0 1 16,3-2-1-16,4 2 0 16,-4-3 0-1,3 0-3-15,-12 3 2 0,1 0 1 16,-13-2 0-16,7 2 0 16,-1 0 2-16,6-3-1 15,4 1-1-15,2-1-2 16,0 3 1-16,6 0 1 15,-5 0 2-15,2 0-3 16,-15-3-2-16,10 1 2 16,-10-1 2-16,3 0-2 0,4 1 0 15,2-1 3 1,3 0 1-16,6-2-4 0,1 0 1 16,2-1 0-16,-3 4 0 15,9-3-3-15,-17-1 2 16,-7 1 1-1,9 0 0-15,-2-1 0 16,5 4 0-16,0-1 0 16,6-2 0-16,-2-1 0 15,5 4-3-15,0-1 2 16,3 1-1-16,0-4 0 16,0 4 0-16,1-1 0 15,2 3 2-15,-6 0 0 16,-3-3 0-16,3 1 0 15,-8-1 0 1,-4-5-3 0,-3 3 2-16,12-3-1 15,-2 3-2-15,5-1 3 16,0-2 0 0,3 3 1-16,0 0 0 0,3-1 0 15,1 1 0-15,2 0 0 16,0 0 0-16,3 2 0 15,-3-2 2-15,3-1-1 16,-3 1-1-16,3 0-2 16,-3-3 1-16,6 5 1 15,-5-5 2 1,-7-2-1-16,-3-1-3 16,-9-5 1-1,-5 0 3 1,11 6-1-16,-3-1-1 15,9 3 1-15,-3-2-1 16,0-1 0 0,4 3 0-16,2 3 0 15,3 0 0-15,3-1 0 16,0 4 0-16,3-4 0 16,3 6-3-16,0-2 2 15,3 2-1-15,0-3 0 16,3 3 0-16,0 0-2 0,3 8-4 15,3 5-2 1,3 8 5-16,0 1 2 0,9 4 5 16,-3 0 3-16,9 1-2 15,-1-1-2-15,13 1 0 16,-12-6-1-16,6-2-5 16,-9-6 1-16,-1-3-3 15,-5 4 2-15,-3-9 1 16,-6 0 2-16,0-2 3 15,-6-3 2-15,3 0 5 16,-9-3 3-16,3-2-6 16,-9-6-1-16,3 1-4 15,-14-4-1-15,2-1 1 16,-6-1 0-16,6 0-3 16,-6-3 2-16,6 1 3 0,1-1 1 15,2-2-1-15,0 0 1 16,3 0-4-16,3 5 0 15,0-3 1 1,3 1 0-16,3-1 0 0,0 3 0 16,3 1-3-16,0 1 2 15,6 1-4-15,0 5-1 16,3 3 7-16,0 2 4 16,6 1-2-16,3 4-2 15,15 1 2-15,6 2 0 16,8 3-1-16,-2 0 1 0,3-3-2 15,-4 3-1-15,-2 0 3 16,-6-2 0-16,-1-4-1 16,-5 1 1-16,-3-1-9 15,-3-2-3-15,-3 0-46 16,-6 0-19 0,-1 0 38-16</inkml:trace>
  <inkml:trace contextRef="#ctx0" brushRef="#br0" timeOffset="18663.49">18558 12869 232 0,'0'-37'88'0,"0"13"-69"0,-3-2 22 16,0 13 6-16,-6-6-7 15,-6 1 1-15,-15-3-19 16,-6 2-8-16,-8-2-8 16,-7 5 6-16,-2 5 7 0,-7 9-8 15,-14 4-1-15,-10 9-6 16,1 13-3-16,0 23 8 0,-1 20 4 16,84-67 20 15,-146 206-16-31,39 0-5 15,36-26-11-15,32-26-3 16,27-3-2-16,39-11 3 16,15-29 0-16,11-21 1 0,31-19 0 15,17-15 4-15,9-24 5 16,33-19-1-16,-6-29 3 16,-3-18-4-16,3-17 1 0,-9-4 1 15,-21-33 2-15,-21-9-1 16,-20-4-1-16,-28-15 1 15,-23-14 4-15,-33 6 3 16,-20-6 4 0,-16-2-5-16,-2 23-1 0,56 109-166 31,-123-85 81-15,22 38 27-16</inkml:trace>
  <inkml:trace contextRef="#ctx0" brushRef="#br0" timeOffset="21934.71">2106 6707 352 0,'-9'-5'132'0,"6"8"-103"0,0-1 7 0,3 1-4 16,0-3-14-16,0 0 0 16,3 0-13-16,3 5-6 15,6-5 1-15,-3 0 1 0,6 0 2 16</inkml:trace>
  <inkml:trace contextRef="#ctx0" brushRef="#br0" timeOffset="22293.31">2249 6718 444 0,'24'2'167'0,"0"-2"-129"0,0 3-9 0,-10 0-12 0,10-1-10 15,12 4 3 1,-9-1-3-16,6 0-2 0,-4 1-2 16,4-1 2-16,-9-3 4 0,3 1-3 15,2-3 2-15,-2 0-5 16,6 0 0-16,3-3 1 15,2 1 0-15,13 2 0 16,-3-5 2-16,-1-1-3 16,-2 1-2-16,-6 0 0 15,-4-3 1-15,4 0-1 16,-6 2 2-16,5-1-2 16,-5 4-1-16,6-2 1 15,-6 2-1-15,8 0 0 16,-8 3 0-16,-3-2 2 15,0-1-1-15,-10 3-1 16,-2 3 1-16,-6-3-1 16,0 0-3-16,-6 0 0 15,0 0-9-15,-9-3-78 16,-9-8-21 0,-3-15 55-1</inkml:trace>
  <inkml:trace contextRef="#ctx0" brushRef="#br0" timeOffset="22444.1">3333 6316 392 0,'-12'0'145'0,"6"8"-112"0</inkml:trace>
  <inkml:trace contextRef="#ctx0" brushRef="#br0" timeOffset="22548.93">3303 6384 400 0,'12'14'148'0,"0"2"-115"0,-3-6-9 15,0 3-13-15,8-10-9 16,7 2 3-16,3 6 0 16,0 2 0-16,-3 6-3 15,-1-1-4-15,1 3 1 0</inkml:trace>
  <inkml:trace contextRef="#ctx0" brushRef="#br0" timeOffset="22710.01">3627 6670 460 0,'6'19'173'0,"-3"-9"-135"0,-12 9 3 16,6-9-9-16,-3 4-16 15,-6 1 1-15,-2 4-6 16,-4 0 1-16,-6 4-7 0,-9 1-1 0,-11 5 0 16,-1-2-7-16,0-1-2 15,10-2-106-15,8-11-45 16,3-8 78-16,15-7 41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3BDCFC-01D6-41C7-ABE4-8BC1D79EFFBA}" type="datetimeFigureOut">
              <a:rPr lang="en-US" smtClean="0"/>
              <a:t>2/6/20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23E20D-EFA3-492E-A802-5947F162184A}" type="slidenum">
              <a:rPr lang="en-US" smtClean="0"/>
              <a:t>‹#›</a:t>
            </a:fld>
            <a:endParaRPr lang="en-US"/>
          </a:p>
        </p:txBody>
      </p:sp>
    </p:spTree>
    <p:extLst>
      <p:ext uri="{BB962C8B-B14F-4D97-AF65-F5344CB8AC3E}">
        <p14:creationId xmlns:p14="http://schemas.microsoft.com/office/powerpoint/2010/main" val="131790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marL="171450" indent="-171450">
              <a:buFontTx/>
              <a:buChar char="-"/>
            </a:pPr>
            <a:r>
              <a:rPr lang="en-US" dirty="0"/>
              <a:t>Essentially a way to allow the Attorney General to decide what cloud providers are allowed to do on their platforms re: encryption, etc.</a:t>
            </a:r>
          </a:p>
          <a:p>
            <a:pPr marL="171450" indent="-171450">
              <a:buFontTx/>
              <a:buChar char="-"/>
            </a:pPr>
            <a:r>
              <a:rPr lang="en-US" dirty="0"/>
              <a:t>A sneaky way to allow banning encryption outright.</a:t>
            </a:r>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extLst>
      <p:ext uri="{BB962C8B-B14F-4D97-AF65-F5344CB8AC3E}">
        <p14:creationId xmlns:p14="http://schemas.microsoft.com/office/powerpoint/2010/main" val="3319197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Yes, this question was confusingly worded (sorry)</a:t>
            </a:r>
          </a:p>
          <a:p>
            <a:pPr marL="171450" indent="-171450">
              <a:buFontTx/>
              <a:buChar char="-"/>
            </a:pPr>
            <a:endParaRPr lang="en-US" dirty="0"/>
          </a:p>
          <a:p>
            <a:pPr marL="171450" indent="-171450">
              <a:buFontTx/>
              <a:buChar char="-"/>
            </a:pPr>
            <a:r>
              <a:rPr lang="en-US" dirty="0"/>
              <a:t>X is only used inside of </a:t>
            </a:r>
            <a:r>
              <a:rPr lang="en-US" dirty="0" err="1"/>
              <a:t>drawTreeColumn</a:t>
            </a:r>
            <a:r>
              <a:rPr lang="en-US" dirty="0"/>
              <a:t>, we must specify what value it takes</a:t>
            </a:r>
          </a:p>
          <a:p>
            <a:pPr marL="171450" indent="-171450">
              <a:buFontTx/>
              <a:buChar char="-"/>
            </a:pPr>
            <a:r>
              <a:rPr lang="en-US" dirty="0"/>
              <a:t>Remind about width</a:t>
            </a:r>
          </a:p>
          <a:p>
            <a:pPr marL="171450" indent="-171450">
              <a:buFontTx/>
              <a:buChar char="-"/>
            </a:pPr>
            <a:r>
              <a:rPr lang="en-US" dirty="0"/>
              <a:t>Show both possibilities for return value (explicit assignment vs </a:t>
            </a:r>
            <a:r>
              <a:rPr lang="en-US" dirty="0" err="1"/>
              <a:t>println</a:t>
            </a:r>
            <a:r>
              <a:rPr lang="en-US" dirty="0"/>
              <a:t>(</a:t>
            </a:r>
            <a:r>
              <a:rPr lang="en-US" dirty="0" err="1"/>
              <a:t>dTC</a:t>
            </a:r>
            <a:r>
              <a:rPr lang="en-US" dirty="0"/>
              <a:t>(…))</a:t>
            </a:r>
          </a:p>
        </p:txBody>
      </p:sp>
      <p:sp>
        <p:nvSpPr>
          <p:cNvPr id="4" name="Slide Number Placeholder 3"/>
          <p:cNvSpPr>
            <a:spLocks noGrp="1"/>
          </p:cNvSpPr>
          <p:nvPr>
            <p:ph type="sldNum" sz="quarter" idx="5"/>
          </p:nvPr>
        </p:nvSpPr>
        <p:spPr/>
        <p:txBody>
          <a:bodyPr/>
          <a:lstStyle/>
          <a:p>
            <a:fld id="{E923E20D-EFA3-492E-A802-5947F162184A}" type="slidenum">
              <a:rPr lang="en-US" smtClean="0"/>
              <a:t>3</a:t>
            </a:fld>
            <a:endParaRPr lang="en-US"/>
          </a:p>
        </p:txBody>
      </p:sp>
    </p:spTree>
    <p:extLst>
      <p:ext uri="{BB962C8B-B14F-4D97-AF65-F5344CB8AC3E}">
        <p14:creationId xmlns:p14="http://schemas.microsoft.com/office/powerpoint/2010/main" val="1960240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let’s remind ourselves about if-statements.</a:t>
            </a:r>
          </a:p>
          <a:p>
            <a:endParaRPr lang="en-US" dirty="0"/>
          </a:p>
        </p:txBody>
      </p:sp>
      <p:sp>
        <p:nvSpPr>
          <p:cNvPr id="4" name="Date Placeholder 3"/>
          <p:cNvSpPr>
            <a:spLocks noGrp="1"/>
          </p:cNvSpPr>
          <p:nvPr>
            <p:ph type="dt" idx="1"/>
          </p:nvPr>
        </p:nvSpPr>
        <p:spPr/>
        <p:txBody>
          <a:bodyPr/>
          <a:lstStyle/>
          <a:p>
            <a:endParaRPr lang="en-US"/>
          </a:p>
        </p:txBody>
      </p:sp>
    </p:spTree>
    <p:extLst>
      <p:ext uri="{BB962C8B-B14F-4D97-AF65-F5344CB8AC3E}">
        <p14:creationId xmlns:p14="http://schemas.microsoft.com/office/powerpoint/2010/main" val="334993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only difference here is that we </a:t>
            </a:r>
            <a:r>
              <a:rPr lang="en-US" i="1" dirty="0"/>
              <a:t>continue</a:t>
            </a:r>
            <a:r>
              <a:rPr lang="en-US" dirty="0"/>
              <a:t> to execute the contents of the loop body until the condition is no longer true.</a:t>
            </a:r>
          </a:p>
        </p:txBody>
      </p:sp>
      <p:sp>
        <p:nvSpPr>
          <p:cNvPr id="4" name="Slide Number Placeholder 3"/>
          <p:cNvSpPr>
            <a:spLocks noGrp="1"/>
          </p:cNvSpPr>
          <p:nvPr>
            <p:ph type="sldNum" sz="quarter" idx="5"/>
          </p:nvPr>
        </p:nvSpPr>
        <p:spPr/>
        <p:txBody>
          <a:bodyPr/>
          <a:lstStyle/>
          <a:p>
            <a:fld id="{E923E20D-EFA3-492E-A802-5947F162184A}" type="slidenum">
              <a:rPr lang="en-US" smtClean="0"/>
              <a:t>7</a:t>
            </a:fld>
            <a:endParaRPr lang="en-US"/>
          </a:p>
        </p:txBody>
      </p:sp>
    </p:spTree>
    <p:extLst>
      <p:ext uri="{BB962C8B-B14F-4D97-AF65-F5344CB8AC3E}">
        <p14:creationId xmlns:p14="http://schemas.microsoft.com/office/powerpoint/2010/main" val="2744523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 replace 6 calls with while-loop.</a:t>
            </a:r>
            <a:br>
              <a:rPr lang="en-US" dirty="0"/>
            </a:br>
            <a:r>
              <a:rPr lang="en-US" dirty="0" err="1"/>
              <a:t>mouse_loop.pde</a:t>
            </a:r>
            <a:endParaRPr lang="en-US" dirty="0"/>
          </a:p>
        </p:txBody>
      </p:sp>
      <p:sp>
        <p:nvSpPr>
          <p:cNvPr id="4" name="Slide Number Placeholder 3"/>
          <p:cNvSpPr>
            <a:spLocks noGrp="1"/>
          </p:cNvSpPr>
          <p:nvPr>
            <p:ph type="sldNum" sz="quarter" idx="10"/>
          </p:nvPr>
        </p:nvSpPr>
        <p:spPr/>
        <p:txBody>
          <a:bodyPr/>
          <a:lstStyle/>
          <a:p>
            <a:fld id="{E923E20D-EFA3-492E-A802-5947F162184A}" type="slidenum">
              <a:rPr lang="en-US" smtClean="0"/>
              <a:t>8</a:t>
            </a:fld>
            <a:endParaRPr lang="en-US"/>
          </a:p>
        </p:txBody>
      </p:sp>
    </p:spTree>
    <p:extLst>
      <p:ext uri="{BB962C8B-B14F-4D97-AF65-F5344CB8AC3E}">
        <p14:creationId xmlns:p14="http://schemas.microsoft.com/office/powerpoint/2010/main" val="3371672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 count = 0;</a:t>
            </a:r>
          </a:p>
          <a:p>
            <a:endParaRPr lang="en-US" dirty="0"/>
          </a:p>
          <a:p>
            <a:r>
              <a:rPr lang="en-US" dirty="0"/>
              <a:t>Inside: count = count + 1;</a:t>
            </a:r>
          </a:p>
        </p:txBody>
      </p:sp>
      <p:sp>
        <p:nvSpPr>
          <p:cNvPr id="4" name="Slide Number Placeholder 3"/>
          <p:cNvSpPr>
            <a:spLocks noGrp="1"/>
          </p:cNvSpPr>
          <p:nvPr>
            <p:ph type="sldNum" sz="quarter" idx="5"/>
          </p:nvPr>
        </p:nvSpPr>
        <p:spPr/>
        <p:txBody>
          <a:bodyPr/>
          <a:lstStyle/>
          <a:p>
            <a:fld id="{E923E20D-EFA3-492E-A802-5947F162184A}" type="slidenum">
              <a:rPr lang="en-US" smtClean="0"/>
              <a:t>9</a:t>
            </a:fld>
            <a:endParaRPr lang="en-US"/>
          </a:p>
        </p:txBody>
      </p:sp>
    </p:spTree>
    <p:extLst>
      <p:ext uri="{BB962C8B-B14F-4D97-AF65-F5344CB8AC3E}">
        <p14:creationId xmlns:p14="http://schemas.microsoft.com/office/powerpoint/2010/main" val="1782367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circle has diameter of 40px.</a:t>
            </a:r>
          </a:p>
          <a:p>
            <a:endParaRPr lang="en-US" dirty="0"/>
          </a:p>
          <a:p>
            <a:r>
              <a:rPr lang="en-US" dirty="0"/>
              <a:t>Demo w/ left edge.</a:t>
            </a:r>
          </a:p>
        </p:txBody>
      </p:sp>
      <p:sp>
        <p:nvSpPr>
          <p:cNvPr id="4" name="Slide Number Placeholder 3"/>
          <p:cNvSpPr>
            <a:spLocks noGrp="1"/>
          </p:cNvSpPr>
          <p:nvPr>
            <p:ph type="sldNum" sz="quarter" idx="5"/>
          </p:nvPr>
        </p:nvSpPr>
        <p:spPr/>
        <p:txBody>
          <a:bodyPr/>
          <a:lstStyle/>
          <a:p>
            <a:fld id="{E923E20D-EFA3-492E-A802-5947F162184A}" type="slidenum">
              <a:rPr lang="en-US" smtClean="0"/>
              <a:t>11</a:t>
            </a:fld>
            <a:endParaRPr lang="en-US"/>
          </a:p>
        </p:txBody>
      </p:sp>
    </p:spTree>
    <p:extLst>
      <p:ext uri="{BB962C8B-B14F-4D97-AF65-F5344CB8AC3E}">
        <p14:creationId xmlns:p14="http://schemas.microsoft.com/office/powerpoint/2010/main" val="1044527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23E20D-EFA3-492E-A802-5947F162184A}" type="slidenum">
              <a:rPr lang="en-US" smtClean="0"/>
              <a:t>12</a:t>
            </a:fld>
            <a:endParaRPr lang="en-US"/>
          </a:p>
        </p:txBody>
      </p:sp>
    </p:spTree>
    <p:extLst>
      <p:ext uri="{BB962C8B-B14F-4D97-AF65-F5344CB8AC3E}">
        <p14:creationId xmlns:p14="http://schemas.microsoft.com/office/powerpoint/2010/main" val="2234991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by analyzing what happens during the inner loop.</a:t>
            </a:r>
          </a:p>
          <a:p>
            <a:r>
              <a:rPr lang="en-US" dirty="0"/>
              <a:t>y is initially 20.</a:t>
            </a:r>
          </a:p>
          <a:p>
            <a:r>
              <a:rPr lang="en-US" dirty="0"/>
              <a:t>Will draw rectangles starting at x = 20 until x = width – 20</a:t>
            </a:r>
          </a:p>
          <a:p>
            <a:r>
              <a:rPr lang="en-US" dirty="0"/>
              <a:t>Y will remain 20 for the entire first pass through the inner loop.</a:t>
            </a:r>
          </a:p>
          <a:p>
            <a:endParaRPr lang="en-US" dirty="0"/>
          </a:p>
          <a:p>
            <a:r>
              <a:rPr lang="en-US" dirty="0"/>
              <a:t>Then, increase y by 20, and repeat until canvas is filled.</a:t>
            </a:r>
          </a:p>
        </p:txBody>
      </p:sp>
      <p:sp>
        <p:nvSpPr>
          <p:cNvPr id="4" name="Slide Number Placeholder 3"/>
          <p:cNvSpPr>
            <a:spLocks noGrp="1"/>
          </p:cNvSpPr>
          <p:nvPr>
            <p:ph type="sldNum" sz="quarter" idx="5"/>
          </p:nvPr>
        </p:nvSpPr>
        <p:spPr/>
        <p:txBody>
          <a:bodyPr/>
          <a:lstStyle/>
          <a:p>
            <a:fld id="{E923E20D-EFA3-492E-A802-5947F162184A}" type="slidenum">
              <a:rPr lang="en-US" smtClean="0"/>
              <a:t>15</a:t>
            </a:fld>
            <a:endParaRPr lang="en-US"/>
          </a:p>
        </p:txBody>
      </p:sp>
    </p:spTree>
    <p:extLst>
      <p:ext uri="{BB962C8B-B14F-4D97-AF65-F5344CB8AC3E}">
        <p14:creationId xmlns:p14="http://schemas.microsoft.com/office/powerpoint/2010/main" val="104112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31520"/>
            <a:ext cx="7772400" cy="1470025"/>
          </a:xfrm>
          <a:effectLst>
            <a:outerShdw blurRad="50800" dist="38100" dir="2700000" algn="tl" rotWithShape="0">
              <a:prstClr val="black">
                <a:alpha val="40000"/>
              </a:prstClr>
            </a:outerShdw>
          </a:effectLst>
        </p:spPr>
        <p:txBody>
          <a:bodyPr/>
          <a:lstStyle>
            <a:lvl1pPr>
              <a:lnSpc>
                <a:spcPct val="80000"/>
              </a:lnSpc>
              <a:defRPr>
                <a:latin typeface="Calibri"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2377440"/>
            <a:ext cx="7772400" cy="1752600"/>
          </a:xfrm>
        </p:spPr>
        <p:txBody>
          <a:bodyPr/>
          <a:lstStyle>
            <a:lvl1pPr marL="0" indent="0" algn="r">
              <a:buNone/>
              <a:defRPr sz="32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Slide Number Placeholder 3"/>
          <p:cNvSpPr>
            <a:spLocks noGrp="1"/>
          </p:cNvSpPr>
          <p:nvPr>
            <p:ph type="sldNum" sz="quarter" idx="10"/>
          </p:nvPr>
        </p:nvSpPr>
        <p:spPr/>
        <p:txBody>
          <a:bodyPr/>
          <a:lstStyle/>
          <a:p>
            <a:fld id="{B165A79F-F48D-419E-BEBD-8FDD0009C686}" type="slidenum">
              <a:rPr lang="en-US" smtClean="0"/>
              <a:t>‹#›</a:t>
            </a:fld>
            <a:endParaRPr lang="en-US"/>
          </a:p>
        </p:txBody>
      </p:sp>
    </p:spTree>
    <p:extLst>
      <p:ext uri="{BB962C8B-B14F-4D97-AF65-F5344CB8AC3E}">
        <p14:creationId xmlns:p14="http://schemas.microsoft.com/office/powerpoint/2010/main" val="403866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a:t>Click to edit Master title style</a:t>
            </a:r>
            <a:endParaRPr lang="en-US" dirty="0"/>
          </a:p>
        </p:txBody>
      </p:sp>
      <p:sp>
        <p:nvSpPr>
          <p:cNvPr id="3" name="Content Placeholder 2"/>
          <p:cNvSpPr>
            <a:spLocks noGrp="1"/>
          </p:cNvSpPr>
          <p:nvPr>
            <p:ph idx="1"/>
          </p:nvPr>
        </p:nvSpPr>
        <p:spPr>
          <a:xfrm>
            <a:off x="396875" y="1362075"/>
            <a:ext cx="8366125" cy="4972050"/>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a:xfrm>
            <a:off x="8534400" y="6492240"/>
            <a:ext cx="609600" cy="365125"/>
          </a:xfrm>
        </p:spPr>
        <p:txBody>
          <a:bodyPr/>
          <a:lstStyle>
            <a:lvl1pPr algn="ctr">
              <a:defRPr sz="1200">
                <a:solidFill>
                  <a:srgbClr val="4B2A85"/>
                </a:solidFill>
              </a:defRPr>
            </a:lvl1pPr>
          </a:lstStyle>
          <a:p>
            <a:fld id="{B165A79F-F48D-419E-BEBD-8FDD0009C686}" type="slidenum">
              <a:rPr lang="en-US" smtClean="0"/>
              <a:t>‹#›</a:t>
            </a:fld>
            <a:endParaRPr lang="en-US"/>
          </a:p>
        </p:txBody>
      </p:sp>
    </p:spTree>
    <p:extLst>
      <p:ext uri="{BB962C8B-B14F-4D97-AF65-F5344CB8AC3E}">
        <p14:creationId xmlns:p14="http://schemas.microsoft.com/office/powerpoint/2010/main" val="1326583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a:t>Click to edit Master title style</a:t>
            </a:r>
            <a:endParaRPr lang="en-US" dirty="0"/>
          </a:p>
        </p:txBody>
      </p:sp>
      <p:sp>
        <p:nvSpPr>
          <p:cNvPr id="3" name="Content Placeholder 2"/>
          <p:cNvSpPr>
            <a:spLocks noGrp="1"/>
          </p:cNvSpPr>
          <p:nvPr>
            <p:ph idx="1"/>
          </p:nvPr>
        </p:nvSpPr>
        <p:spPr>
          <a:xfrm>
            <a:off x="357018" y="1362075"/>
            <a:ext cx="4114800" cy="4972050"/>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a:xfrm>
            <a:off x="8534400" y="6492240"/>
            <a:ext cx="609600" cy="365125"/>
          </a:xfrm>
        </p:spPr>
        <p:txBody>
          <a:bodyPr/>
          <a:lstStyle>
            <a:lvl1pPr algn="ctr">
              <a:defRPr sz="1200">
                <a:solidFill>
                  <a:srgbClr val="4B2A85"/>
                </a:solidFill>
              </a:defRPr>
            </a:lvl1pPr>
          </a:lstStyle>
          <a:p>
            <a:fld id="{B165A79F-F48D-419E-BEBD-8FDD0009C686}" type="slidenum">
              <a:rPr lang="en-US" smtClean="0"/>
              <a:t>‹#›</a:t>
            </a:fld>
            <a:endParaRPr lang="en-US"/>
          </a:p>
        </p:txBody>
      </p:sp>
      <p:sp>
        <p:nvSpPr>
          <p:cNvPr id="5" name="Content Placeholder 2"/>
          <p:cNvSpPr>
            <a:spLocks noGrp="1"/>
          </p:cNvSpPr>
          <p:nvPr>
            <p:ph idx="11"/>
          </p:nvPr>
        </p:nvSpPr>
        <p:spPr>
          <a:xfrm>
            <a:off x="4648200" y="1362075"/>
            <a:ext cx="4114800" cy="4972050"/>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377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38912"/>
            <a:ext cx="8405238" cy="762000"/>
          </a:xfr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B165A79F-F48D-419E-BEBD-8FDD0009C686}" type="slidenum">
              <a:rPr lang="en-US" smtClean="0"/>
              <a:t>‹#›</a:t>
            </a:fld>
            <a:endParaRPr lang="en-US"/>
          </a:p>
        </p:txBody>
      </p:sp>
    </p:spTree>
    <p:extLst>
      <p:ext uri="{BB962C8B-B14F-4D97-AF65-F5344CB8AC3E}">
        <p14:creationId xmlns:p14="http://schemas.microsoft.com/office/powerpoint/2010/main" val="2073691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B165A79F-F48D-419E-BEBD-8FDD0009C686}" type="slidenum">
              <a:rPr lang="en-US" smtClean="0"/>
              <a:t>‹#›</a:t>
            </a:fld>
            <a:endParaRPr lang="en-US"/>
          </a:p>
        </p:txBody>
      </p:sp>
    </p:spTree>
    <p:extLst>
      <p:ext uri="{BB962C8B-B14F-4D97-AF65-F5344CB8AC3E}">
        <p14:creationId xmlns:p14="http://schemas.microsoft.com/office/powerpoint/2010/main" val="2217490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838891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8195" name="Rectangle 3"/>
          <p:cNvSpPr>
            <a:spLocks noGrp="1" noChangeArrowheads="1"/>
          </p:cNvSpPr>
          <p:nvPr>
            <p:ph type="body" idx="1"/>
          </p:nvPr>
        </p:nvSpPr>
        <p:spPr bwMode="auto">
          <a:xfrm>
            <a:off x="396875" y="1362075"/>
            <a:ext cx="83661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10"/>
          <p:cNvSpPr>
            <a:spLocks noGrp="1"/>
          </p:cNvSpPr>
          <p:nvPr>
            <p:ph type="sldNum" sz="quarter" idx="4"/>
          </p:nvPr>
        </p:nvSpPr>
        <p:spPr>
          <a:xfrm>
            <a:off x="8534400" y="6492875"/>
            <a:ext cx="609600" cy="365125"/>
          </a:xfrm>
          <a:prstGeom prst="rect">
            <a:avLst/>
          </a:prstGeom>
        </p:spPr>
        <p:txBody>
          <a:bodyPr vert="horz" lIns="91440" tIns="45720" rIns="91440" bIns="45720" rtlCol="0" anchor="ctr"/>
          <a:lstStyle>
            <a:lvl1pPr algn="ctr">
              <a:defRPr sz="1200" b="1">
                <a:solidFill>
                  <a:srgbClr val="4B2A85"/>
                </a:solidFill>
                <a:latin typeface="Calibri" pitchFamily="34" charset="0"/>
                <a:cs typeface="Calibri" pitchFamily="34" charset="0"/>
              </a:defRPr>
            </a:lvl1pPr>
          </a:lstStyle>
          <a:p>
            <a:fld id="{B165A79F-F48D-419E-BEBD-8FDD0009C686}" type="slidenum">
              <a:rPr lang="en-US" smtClean="0"/>
              <a:t>‹#›</a:t>
            </a:fld>
            <a:endParaRPr lang="en-US"/>
          </a:p>
        </p:txBody>
      </p:sp>
      <p:sp>
        <p:nvSpPr>
          <p:cNvPr id="9" name="Rectangle 8"/>
          <p:cNvSpPr>
            <a:spLocks noChangeArrowheads="1"/>
          </p:cNvSpPr>
          <p:nvPr/>
        </p:nvSpPr>
        <p:spPr bwMode="auto">
          <a:xfrm>
            <a:off x="0" y="0"/>
            <a:ext cx="9144000" cy="228600"/>
          </a:xfrm>
          <a:prstGeom prst="rect">
            <a:avLst/>
          </a:prstGeom>
          <a:solidFill>
            <a:srgbClr val="4B2A85"/>
          </a:solidFill>
          <a:ln w="9525">
            <a:noFill/>
            <a:miter lim="800000"/>
            <a:headEnd/>
            <a:tailEnd/>
          </a:ln>
          <a:effectLst/>
        </p:spPr>
        <p:txBody>
          <a:bodyPr wrap="none" anchor="ctr"/>
          <a:lstStyle/>
          <a:p>
            <a:pPr algn="ctr">
              <a:defRPr/>
            </a:pPr>
            <a:endParaRPr lang="en-US" b="0" dirty="0">
              <a:latin typeface="Times New Roman" pitchFamily="18" charset="0"/>
            </a:endParaRPr>
          </a:p>
        </p:txBody>
      </p:sp>
      <p:pic>
        <p:nvPicPr>
          <p:cNvPr id="12" name="Picture 11"/>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26376" y="25342"/>
            <a:ext cx="2150721" cy="169037"/>
          </a:xfrm>
          <a:prstGeom prst="rect">
            <a:avLst/>
          </a:prstGeom>
        </p:spPr>
      </p:pic>
      <p:sp>
        <p:nvSpPr>
          <p:cNvPr id="13" name="TextBox 12"/>
          <p:cNvSpPr txBox="1"/>
          <p:nvPr/>
        </p:nvSpPr>
        <p:spPr>
          <a:xfrm>
            <a:off x="7859673" y="-2231"/>
            <a:ext cx="1284327" cy="230832"/>
          </a:xfrm>
          <a:prstGeom prst="rect">
            <a:avLst/>
          </a:prstGeom>
          <a:noFill/>
        </p:spPr>
        <p:txBody>
          <a:bodyPr wrap="none" rtlCol="0">
            <a:spAutoFit/>
          </a:bodyPr>
          <a:lstStyle/>
          <a:p>
            <a:pPr algn="r"/>
            <a:r>
              <a:rPr lang="en-US" sz="900" b="0" i="0" dirty="0">
                <a:solidFill>
                  <a:schemeClr val="bg1"/>
                </a:solidFill>
                <a:latin typeface="Roboto Regular" charset="0"/>
                <a:ea typeface="Roboto Regular" charset="0"/>
                <a:cs typeface="Roboto Regular" charset="0"/>
              </a:rPr>
              <a:t>CSE 120</a:t>
            </a:r>
            <a:r>
              <a:rPr lang="en-US" sz="900" b="0" i="0" baseline="0" dirty="0">
                <a:solidFill>
                  <a:schemeClr val="bg1"/>
                </a:solidFill>
                <a:latin typeface="Roboto Regular" charset="0"/>
                <a:ea typeface="Roboto Regular" charset="0"/>
                <a:cs typeface="Roboto Regular" charset="0"/>
              </a:rPr>
              <a:t>, </a:t>
            </a:r>
            <a:r>
              <a:rPr lang="en-US" sz="900" b="0" i="0" dirty="0">
                <a:solidFill>
                  <a:schemeClr val="bg1"/>
                </a:solidFill>
                <a:latin typeface="Roboto Regular" charset="0"/>
                <a:ea typeface="Roboto Regular" charset="0"/>
                <a:cs typeface="Roboto Regular" charset="0"/>
              </a:rPr>
              <a:t>Winter 2020</a:t>
            </a:r>
          </a:p>
        </p:txBody>
      </p:sp>
      <p:sp>
        <p:nvSpPr>
          <p:cNvPr id="17" name="TextBox 16"/>
          <p:cNvSpPr txBox="1"/>
          <p:nvPr/>
        </p:nvSpPr>
        <p:spPr>
          <a:xfrm>
            <a:off x="4179115" y="-2231"/>
            <a:ext cx="785793" cy="230832"/>
          </a:xfrm>
          <a:prstGeom prst="rect">
            <a:avLst/>
          </a:prstGeom>
          <a:noFill/>
        </p:spPr>
        <p:txBody>
          <a:bodyPr wrap="none" rtlCol="0">
            <a:spAutoFit/>
          </a:bodyPr>
          <a:lstStyle/>
          <a:p>
            <a:pPr algn="ctr"/>
            <a:r>
              <a:rPr lang="en-US" sz="900" b="0" i="0" dirty="0">
                <a:solidFill>
                  <a:schemeClr val="bg1"/>
                </a:solidFill>
                <a:latin typeface="Roboto Regular" charset="0"/>
                <a:ea typeface="Roboto Regular" charset="0"/>
                <a:cs typeface="Roboto Regular" charset="0"/>
              </a:rPr>
              <a:t>L12:  Loops</a:t>
            </a:r>
          </a:p>
        </p:txBody>
      </p:sp>
    </p:spTree>
    <p:extLst>
      <p:ext uri="{BB962C8B-B14F-4D97-AF65-F5344CB8AC3E}">
        <p14:creationId xmlns:p14="http://schemas.microsoft.com/office/powerpoint/2010/main" val="6452971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4B2A85"/>
        </a:buClr>
        <a:buSzPct val="60000"/>
        <a:buFont typeface="Wingdings" panose="05000000000000000000" pitchFamily="2" charset="2"/>
        <a:buChar char="v"/>
        <a:defRPr sz="2400" b="1">
          <a:solidFill>
            <a:schemeClr val="tx1"/>
          </a:solidFill>
          <a:latin typeface="Calibri" pitchFamily="34" charset="0"/>
          <a:ea typeface="+mn-ea"/>
          <a:cs typeface="+mn-cs"/>
        </a:defRPr>
      </a:lvl1pPr>
      <a:lvl2pPr marL="649224" indent="-285750" algn="l" rtl="0" eaLnBrk="1" fontAlgn="base" hangingPunct="1">
        <a:spcBef>
          <a:spcPct val="20000"/>
        </a:spcBef>
        <a:spcAft>
          <a:spcPct val="0"/>
        </a:spcAft>
        <a:buClr>
          <a:srgbClr val="4B2A85"/>
        </a:buClr>
        <a:buSzPct val="110000"/>
        <a:buFont typeface="Wingdings" pitchFamily="2" charset="2"/>
        <a:buChar char="§"/>
        <a:defRPr sz="2000">
          <a:solidFill>
            <a:schemeClr val="tx1"/>
          </a:solidFill>
          <a:latin typeface="Calibri" pitchFamily="34" charset="0"/>
        </a:defRPr>
      </a:lvl2pPr>
      <a:lvl3pPr marL="914400" indent="-228600" algn="l" rtl="0" eaLnBrk="1" fontAlgn="base" hangingPunct="1">
        <a:spcBef>
          <a:spcPct val="20000"/>
        </a:spcBef>
        <a:spcAft>
          <a:spcPct val="0"/>
        </a:spcAft>
        <a:buClr>
          <a:srgbClr val="4B2A85"/>
        </a:buClr>
        <a:buSzPct val="80000"/>
        <a:buFont typeface="Arial" panose="020B0604020202020204" pitchFamily="34" charset="0"/>
        <a:buChar char="•"/>
        <a:defRPr sz="2000">
          <a:solidFill>
            <a:schemeClr val="tx1"/>
          </a:solidFill>
          <a:latin typeface="Calibri" pitchFamily="34" charset="0"/>
        </a:defRPr>
      </a:lvl3pPr>
      <a:lvl4pPr marL="1170432" indent="-228600" algn="l" rtl="0" eaLnBrk="1" fontAlgn="base" hangingPunct="1">
        <a:spcBef>
          <a:spcPct val="20000"/>
        </a:spcBef>
        <a:spcAft>
          <a:spcPct val="0"/>
        </a:spcAft>
        <a:buClr>
          <a:srgbClr val="4B2A85"/>
        </a:buClr>
        <a:buChar char="–"/>
        <a:defRPr sz="2000">
          <a:solidFill>
            <a:schemeClr val="tx1"/>
          </a:solidFill>
          <a:latin typeface="Calibri" pitchFamily="34" charset="0"/>
        </a:defRPr>
      </a:lvl4pPr>
      <a:lvl5pPr marL="1444752" indent="-228600" algn="l" rtl="0" eaLnBrk="1" fontAlgn="base" hangingPunct="1">
        <a:spcBef>
          <a:spcPct val="20000"/>
        </a:spcBef>
        <a:spcAft>
          <a:spcPct val="0"/>
        </a:spcAft>
        <a:buClr>
          <a:srgbClr val="4B2A85"/>
        </a:buClr>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hyperlink" Target="https://cyberlaw.stanford.edu/blog/2020/01/earn-it-act-how-ban-end-end-encryption-without-actually-banning-it" TargetMode="Externa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customXml" Target="../ink/ink6.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image" Target="../media/image13.png"/><Relationship Id="rId1" Type="http://schemas.openxmlformats.org/officeDocument/2006/relationships/slideLayout" Target="../slideLayouts/slideLayout4.xml"/><Relationship Id="rId4" Type="http://schemas.openxmlformats.org/officeDocument/2006/relationships/image" Target="../media/image9.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custDataLst>
              <p:tags r:id="rId1"/>
            </p:custDataLst>
          </p:nvPr>
        </p:nvSpPr>
        <p:spPr>
          <a:xfrm>
            <a:off x="304800" y="304800"/>
            <a:ext cx="7772400" cy="1470025"/>
          </a:xfrm>
        </p:spPr>
        <p:txBody>
          <a:bodyPr>
            <a:normAutofit/>
          </a:bodyPr>
          <a:lstStyle/>
          <a:p>
            <a:pPr marL="0" indent="0"/>
            <a:r>
              <a:rPr lang="en-US" dirty="0"/>
              <a:t>Loops &amp; Nested Loops</a:t>
            </a:r>
            <a:br>
              <a:rPr lang="en-US" dirty="0"/>
            </a:br>
            <a:r>
              <a:rPr lang="en-US" sz="2000" b="0" dirty="0"/>
              <a:t>CSE 120 Winter 2020</a:t>
            </a:r>
          </a:p>
        </p:txBody>
      </p:sp>
      <p:sp>
        <p:nvSpPr>
          <p:cNvPr id="9219" name="Subtitle 2"/>
          <p:cNvSpPr>
            <a:spLocks noGrp="1"/>
          </p:cNvSpPr>
          <p:nvPr>
            <p:ph type="subTitle" idx="1"/>
            <p:custDataLst>
              <p:tags r:id="rId2"/>
            </p:custDataLst>
          </p:nvPr>
        </p:nvSpPr>
        <p:spPr>
          <a:xfrm>
            <a:off x="304800" y="1737360"/>
            <a:ext cx="8366760" cy="1097280"/>
          </a:xfrm>
        </p:spPr>
        <p:txBody>
          <a:bodyPr>
            <a:normAutofit/>
          </a:bodyPr>
          <a:lstStyle/>
          <a:p>
            <a:pPr algn="l"/>
            <a:r>
              <a:rPr lang="en-US" sz="2000" b="1" dirty="0"/>
              <a:t>Instructor: 	Teaching Assistants:</a:t>
            </a:r>
          </a:p>
          <a:p>
            <a:pPr algn="l"/>
            <a:r>
              <a:rPr lang="en-US" sz="2000" dirty="0"/>
              <a:t>Sam Wolfson	</a:t>
            </a:r>
            <a:r>
              <a:rPr lang="en-US" sz="2000" dirty="0" err="1"/>
              <a:t>Yae</a:t>
            </a:r>
            <a:r>
              <a:rPr lang="en-US" sz="2000" dirty="0"/>
              <a:t> Kubota	</a:t>
            </a:r>
            <a:r>
              <a:rPr lang="en-US" sz="2000" dirty="0" err="1"/>
              <a:t>Eunia</a:t>
            </a:r>
            <a:r>
              <a:rPr lang="en-US" sz="2000" dirty="0"/>
              <a:t> Lee	Erika Wolfe</a:t>
            </a:r>
          </a:p>
        </p:txBody>
      </p:sp>
      <p:sp>
        <p:nvSpPr>
          <p:cNvPr id="2" name="TextBox 1">
            <a:extLst>
              <a:ext uri="{FF2B5EF4-FFF2-40B4-BE49-F238E27FC236}">
                <a16:creationId xmlns:a16="http://schemas.microsoft.com/office/drawing/2014/main" id="{F0C35FBC-4954-0C41-AEAC-CC7FF8A27C17}"/>
              </a:ext>
            </a:extLst>
          </p:cNvPr>
          <p:cNvSpPr txBox="1"/>
          <p:nvPr/>
        </p:nvSpPr>
        <p:spPr>
          <a:xfrm>
            <a:off x="136402" y="3539966"/>
            <a:ext cx="8871196" cy="2954655"/>
          </a:xfrm>
          <a:prstGeom prst="rect">
            <a:avLst/>
          </a:prstGeom>
          <a:noFill/>
        </p:spPr>
        <p:txBody>
          <a:bodyPr wrap="square" rtlCol="0">
            <a:spAutoFit/>
          </a:bodyPr>
          <a:lstStyle/>
          <a:p>
            <a:r>
              <a:rPr lang="en-US" b="1" dirty="0">
                <a:latin typeface="Calibri" pitchFamily="34" charset="0"/>
              </a:rPr>
              <a:t>The EARN IT Act: How To Ban End-to-end Encryption Without Actually Banning It</a:t>
            </a:r>
          </a:p>
          <a:p>
            <a:endParaRPr lang="en-US" dirty="0">
              <a:latin typeface="Calibri" pitchFamily="34" charset="0"/>
            </a:endParaRPr>
          </a:p>
          <a:p>
            <a:r>
              <a:rPr lang="en-US" sz="1600" dirty="0">
                <a:latin typeface="Times New Roman" panose="02020603050405020304" pitchFamily="18" charset="0"/>
                <a:cs typeface="Times New Roman" panose="02020603050405020304" pitchFamily="18" charset="0"/>
              </a:rPr>
              <a:t>“There’s a new bill afoot in Congress called the EARN IT Act. This bill is trying to convert your anger at Big Tech into law enforcement’s long-desired dream of banning strong encryption. It is a bait-and-switch. Don’t fall for it. I’m going to explain where it came from, why it’s happening now, why it’s such an underhanded trick, and why it will not work for its stated purpose. And I’m only going to barely scratch the surface of the many, many problems with the bill.”</a:t>
            </a:r>
          </a:p>
          <a:p>
            <a:endParaRPr lang="en-US" sz="1600" dirty="0">
              <a:latin typeface="Times New Roman" panose="02020603050405020304" pitchFamily="18" charset="0"/>
              <a:cs typeface="Times New Roman" panose="02020603050405020304" pitchFamily="18" charset="0"/>
            </a:endParaRPr>
          </a:p>
          <a:p>
            <a:endParaRPr lang="en-US" dirty="0">
              <a:latin typeface="Calibri" pitchFamily="34" charset="0"/>
            </a:endParaRPr>
          </a:p>
          <a:p>
            <a:r>
              <a:rPr lang="en-US" dirty="0">
                <a:latin typeface="Calibri" pitchFamily="34" charset="0"/>
                <a:hlinkClick r:id="rId5"/>
              </a:rPr>
              <a:t>https://cyberlaw.stanford.edu/blog/2020/01/earn-it-act-how-ban-end-end-encryption-without-actually-banning-it</a:t>
            </a:r>
            <a:r>
              <a:rPr lang="en-US" dirty="0">
                <a:latin typeface="Calibri" pitchFamily="34" charset="0"/>
              </a:rPr>
              <a:t> </a:t>
            </a:r>
          </a:p>
        </p:txBody>
      </p:sp>
    </p:spTree>
    <p:extLst>
      <p:ext uri="{BB962C8B-B14F-4D97-AF65-F5344CB8AC3E}">
        <p14:creationId xmlns:p14="http://schemas.microsoft.com/office/powerpoint/2010/main" val="1733725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Loops Worksheet</a:t>
            </a:r>
          </a:p>
        </p:txBody>
      </p:sp>
      <p:sp>
        <p:nvSpPr>
          <p:cNvPr id="3" name="Content Placeholder 2"/>
          <p:cNvSpPr>
            <a:spLocks noGrp="1"/>
          </p:cNvSpPr>
          <p:nvPr>
            <p:ph idx="1"/>
          </p:nvPr>
        </p:nvSpPr>
        <p:spPr/>
        <p:txBody>
          <a:bodyPr/>
          <a:lstStyle/>
          <a:p>
            <a:pPr marL="460375" indent="0">
              <a:buNone/>
            </a:pPr>
            <a:endParaRPr lang="en-US" sz="2400" dirty="0">
              <a:solidFill>
                <a:srgbClr val="669900"/>
              </a:solidFill>
              <a:latin typeface="Courier New" panose="02070309020205020404" pitchFamily="49" charset="0"/>
              <a:cs typeface="Courier New" panose="02070309020205020404" pitchFamily="49" charset="0"/>
            </a:endParaRPr>
          </a:p>
          <a:p>
            <a:pPr marL="460375" indent="0">
              <a:buNone/>
            </a:pPr>
            <a:r>
              <a:rPr lang="en-US" sz="2400" dirty="0">
                <a:solidFill>
                  <a:srgbClr val="669900"/>
                </a:solidFill>
                <a:latin typeface="Courier New" panose="02070309020205020404" pitchFamily="49" charset="0"/>
                <a:cs typeface="Courier New" panose="02070309020205020404" pitchFamily="49" charset="0"/>
              </a:rPr>
              <a:t>while </a:t>
            </a:r>
            <a:r>
              <a:rPr lang="en-US" sz="2400" dirty="0">
                <a:latin typeface="Courier New" panose="02070309020205020404" pitchFamily="49" charset="0"/>
                <a:cs typeface="Courier New" panose="02070309020205020404" pitchFamily="49" charset="0"/>
              </a:rPr>
              <a:t>(</a:t>
            </a:r>
            <a:r>
              <a:rPr lang="en-US" sz="2400" i="1" dirty="0">
                <a:latin typeface="Courier New" panose="02070309020205020404" pitchFamily="49" charset="0"/>
                <a:cs typeface="Courier New" panose="02070309020205020404" pitchFamily="49" charset="0"/>
              </a:rPr>
              <a:t>condition</a:t>
            </a:r>
            <a:r>
              <a:rPr lang="en-US" sz="2400" dirty="0">
                <a:latin typeface="Courier New" panose="02070309020205020404" pitchFamily="49" charset="0"/>
                <a:cs typeface="Courier New" panose="02070309020205020404" pitchFamily="49" charset="0"/>
              </a:rPr>
              <a:t>) {</a:t>
            </a:r>
          </a:p>
          <a:p>
            <a:pPr marL="460375" indent="0">
              <a:buNone/>
            </a:pPr>
            <a:r>
              <a:rPr lang="en-US" sz="2400" dirty="0">
                <a:latin typeface="Courier New" panose="02070309020205020404" pitchFamily="49" charset="0"/>
                <a:cs typeface="Courier New" panose="02070309020205020404" pitchFamily="49" charset="0"/>
              </a:rPr>
              <a:t>   </a:t>
            </a:r>
            <a:r>
              <a:rPr lang="en-US" sz="2400" dirty="0">
                <a:solidFill>
                  <a:srgbClr val="666666"/>
                </a:solidFill>
                <a:latin typeface="Courier New" panose="02070309020205020404" pitchFamily="49" charset="0"/>
                <a:cs typeface="Courier New" panose="02070309020205020404" pitchFamily="49" charset="0"/>
              </a:rPr>
              <a:t>// loop body</a:t>
            </a:r>
          </a:p>
          <a:p>
            <a:pPr marL="460375" indent="0">
              <a:buNone/>
            </a:pPr>
            <a:r>
              <a:rPr lang="en-US" sz="2400" dirty="0">
                <a:latin typeface="Courier New" panose="02070309020205020404" pitchFamily="49" charset="0"/>
                <a:cs typeface="Courier New" panose="02070309020205020404" pitchFamily="49" charset="0"/>
              </a:rPr>
              <a:t>}</a:t>
            </a:r>
            <a:endParaRPr lang="en-US" sz="2400" dirty="0"/>
          </a:p>
          <a:p>
            <a:endParaRPr lang="en-US" dirty="0"/>
          </a:p>
          <a:p>
            <a:endParaRPr lang="en-US" dirty="0"/>
          </a:p>
        </p:txBody>
      </p:sp>
      <p:sp>
        <p:nvSpPr>
          <p:cNvPr id="4" name="Slide Number Placeholder 3"/>
          <p:cNvSpPr>
            <a:spLocks noGrp="1"/>
          </p:cNvSpPr>
          <p:nvPr>
            <p:ph type="sldNum" sz="quarter" idx="10"/>
          </p:nvPr>
        </p:nvSpPr>
        <p:spPr/>
        <p:txBody>
          <a:bodyPr/>
          <a:lstStyle/>
          <a:p>
            <a:fld id="{F35340C0-DB2B-4590-8CEA-EF4CC314BE4E}" type="slidenum">
              <a:rPr lang="en-US" smtClean="0"/>
              <a:t>10</a:t>
            </a:fld>
            <a:endParaRPr lang="en-US"/>
          </a:p>
        </p:txBody>
      </p:sp>
      <p:grpSp>
        <p:nvGrpSpPr>
          <p:cNvPr id="27" name="Group 26"/>
          <p:cNvGrpSpPr/>
          <p:nvPr/>
        </p:nvGrpSpPr>
        <p:grpSpPr>
          <a:xfrm>
            <a:off x="5172891" y="1524000"/>
            <a:ext cx="3200400" cy="2560320"/>
            <a:chOff x="4114800" y="3657600"/>
            <a:chExt cx="3200400" cy="2560320"/>
          </a:xfrm>
        </p:grpSpPr>
        <p:sp>
          <p:nvSpPr>
            <p:cNvPr id="28" name="Flowchart: Decision 27"/>
            <p:cNvSpPr/>
            <p:nvPr/>
          </p:nvSpPr>
          <p:spPr>
            <a:xfrm>
              <a:off x="4114800" y="4572000"/>
              <a:ext cx="1371600" cy="731520"/>
            </a:xfrm>
            <a:prstGeom prst="flowChartDecision">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en-US" dirty="0">
                  <a:solidFill>
                    <a:srgbClr val="4B2A85"/>
                  </a:solidFill>
                  <a:latin typeface="Calibri" panose="020F0502020204030204" pitchFamily="34" charset="0"/>
                  <a:cs typeface="Calibri" panose="020F0502020204030204" pitchFamily="34" charset="0"/>
                </a:rPr>
                <a:t>Condition?</a:t>
              </a:r>
            </a:p>
          </p:txBody>
        </p:sp>
        <p:sp>
          <p:nvSpPr>
            <p:cNvPr id="29" name="Flowchart: Terminator 28"/>
            <p:cNvSpPr/>
            <p:nvPr/>
          </p:nvSpPr>
          <p:spPr>
            <a:xfrm>
              <a:off x="4114800" y="3657600"/>
              <a:ext cx="1371600" cy="457200"/>
            </a:xfrm>
            <a:prstGeom prst="flowChartTerminator">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Start</a:t>
              </a:r>
            </a:p>
          </p:txBody>
        </p:sp>
        <p:sp>
          <p:nvSpPr>
            <p:cNvPr id="30" name="Flowchart: Terminator 29"/>
            <p:cNvSpPr/>
            <p:nvPr/>
          </p:nvSpPr>
          <p:spPr>
            <a:xfrm>
              <a:off x="4114800" y="5760720"/>
              <a:ext cx="1371600" cy="457200"/>
            </a:xfrm>
            <a:prstGeom prst="flowChartTerminator">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End</a:t>
              </a:r>
            </a:p>
          </p:txBody>
        </p:sp>
        <p:sp>
          <p:nvSpPr>
            <p:cNvPr id="31" name="Flowchart: Process 30"/>
            <p:cNvSpPr/>
            <p:nvPr/>
          </p:nvSpPr>
          <p:spPr>
            <a:xfrm>
              <a:off x="5943600" y="4572000"/>
              <a:ext cx="1371600" cy="731520"/>
            </a:xfrm>
            <a:prstGeom prst="flowChartProcess">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Loop Body</a:t>
              </a:r>
            </a:p>
          </p:txBody>
        </p:sp>
        <p:cxnSp>
          <p:nvCxnSpPr>
            <p:cNvPr id="32" name="Straight Arrow Connector 31"/>
            <p:cNvCxnSpPr>
              <a:stCxn id="29" idx="2"/>
              <a:endCxn id="28" idx="0"/>
            </p:cNvCxnSpPr>
            <p:nvPr/>
          </p:nvCxnSpPr>
          <p:spPr>
            <a:xfrm>
              <a:off x="4800600" y="4114800"/>
              <a:ext cx="0" cy="45720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8" idx="2"/>
              <a:endCxn id="30" idx="0"/>
            </p:cNvCxnSpPr>
            <p:nvPr/>
          </p:nvCxnSpPr>
          <p:spPr>
            <a:xfrm>
              <a:off x="4800600" y="5303520"/>
              <a:ext cx="0" cy="45720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206240" y="5280708"/>
              <a:ext cx="660887" cy="369332"/>
            </a:xfrm>
            <a:prstGeom prst="rect">
              <a:avLst/>
            </a:prstGeom>
            <a:noFill/>
          </p:spPr>
          <p:txBody>
            <a:bodyPr wrap="none" rtlCol="0">
              <a:spAutoFit/>
            </a:bodyPr>
            <a:lstStyle/>
            <a:p>
              <a:r>
                <a:rPr lang="en-US" b="1" dirty="0">
                  <a:solidFill>
                    <a:srgbClr val="4B2A85"/>
                  </a:solidFill>
                  <a:latin typeface="Calibri" panose="020F0502020204030204" pitchFamily="34" charset="0"/>
                  <a:cs typeface="Calibri" panose="020F0502020204030204" pitchFamily="34" charset="0"/>
                </a:rPr>
                <a:t>False</a:t>
              </a:r>
            </a:p>
          </p:txBody>
        </p:sp>
        <p:cxnSp>
          <p:nvCxnSpPr>
            <p:cNvPr id="35" name="Straight Arrow Connector 34"/>
            <p:cNvCxnSpPr>
              <a:stCxn id="28" idx="3"/>
              <a:endCxn id="31" idx="1"/>
            </p:cNvCxnSpPr>
            <p:nvPr/>
          </p:nvCxnSpPr>
          <p:spPr>
            <a:xfrm>
              <a:off x="5486400" y="4937760"/>
              <a:ext cx="457200" cy="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336382" y="4572000"/>
              <a:ext cx="607218" cy="369332"/>
            </a:xfrm>
            <a:prstGeom prst="rect">
              <a:avLst/>
            </a:prstGeom>
            <a:noFill/>
          </p:spPr>
          <p:txBody>
            <a:bodyPr wrap="none" rtlCol="0">
              <a:spAutoFit/>
            </a:bodyPr>
            <a:lstStyle/>
            <a:p>
              <a:r>
                <a:rPr lang="en-US" b="1" dirty="0">
                  <a:solidFill>
                    <a:srgbClr val="4B2A85"/>
                  </a:solidFill>
                  <a:latin typeface="Calibri" panose="020F0502020204030204" pitchFamily="34" charset="0"/>
                  <a:cs typeface="Calibri" panose="020F0502020204030204" pitchFamily="34" charset="0"/>
                </a:rPr>
                <a:t>True</a:t>
              </a:r>
            </a:p>
          </p:txBody>
        </p:sp>
        <p:cxnSp>
          <p:nvCxnSpPr>
            <p:cNvPr id="37" name="Elbow Connector 36"/>
            <p:cNvCxnSpPr>
              <a:endCxn id="31" idx="0"/>
            </p:cNvCxnSpPr>
            <p:nvPr/>
          </p:nvCxnSpPr>
          <p:spPr>
            <a:xfrm>
              <a:off x="4800600" y="4319034"/>
              <a:ext cx="1828800" cy="252966"/>
            </a:xfrm>
            <a:prstGeom prst="bentConnector2">
              <a:avLst/>
            </a:prstGeom>
            <a:ln w="38100">
              <a:solidFill>
                <a:srgbClr val="4B2A85"/>
              </a:solidFill>
              <a:headEnd type="triangle"/>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32282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Demo:  Circles on Canvas Edge</a:t>
            </a:r>
          </a:p>
        </p:txBody>
      </p:sp>
      <p:sp>
        <p:nvSpPr>
          <p:cNvPr id="4" name="Slide Number Placeholder 3"/>
          <p:cNvSpPr>
            <a:spLocks noGrp="1"/>
          </p:cNvSpPr>
          <p:nvPr>
            <p:ph type="sldNum" sz="quarter" idx="10"/>
          </p:nvPr>
        </p:nvSpPr>
        <p:spPr/>
        <p:txBody>
          <a:bodyPr/>
          <a:lstStyle/>
          <a:p>
            <a:fld id="{F35340C0-DB2B-4590-8CEA-EF4CC314BE4E}" type="slidenum">
              <a:rPr lang="en-US" smtClean="0"/>
              <a:t>11</a:t>
            </a:fld>
            <a:endParaRPr lang="en-US"/>
          </a:p>
        </p:txBody>
      </p:sp>
      <p:pic>
        <p:nvPicPr>
          <p:cNvPr id="21" name="Picture 20">
            <a:extLst>
              <a:ext uri="{FF2B5EF4-FFF2-40B4-BE49-F238E27FC236}">
                <a16:creationId xmlns:a16="http://schemas.microsoft.com/office/drawing/2014/main" id="{3EE56FA6-30C1-4341-8645-A256FCE4DD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762" y="1213337"/>
            <a:ext cx="4572000" cy="1676399"/>
          </a:xfrm>
          <a:prstGeom prst="rect">
            <a:avLst/>
          </a:prstGeom>
        </p:spPr>
      </p:pic>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1261A52A-49E0-3C46-81A2-96102CE3BF21}"/>
                  </a:ext>
                </a:extLst>
              </p14:cNvPr>
              <p14:cNvContentPartPr/>
              <p14:nvPr/>
            </p14:nvContentPartPr>
            <p14:xfrm>
              <a:off x="209520" y="1242000"/>
              <a:ext cx="7617960" cy="5150520"/>
            </p14:xfrm>
          </p:contentPart>
        </mc:Choice>
        <mc:Fallback xmlns="">
          <p:pic>
            <p:nvPicPr>
              <p:cNvPr id="3" name="Ink 2">
                <a:extLst>
                  <a:ext uri="{FF2B5EF4-FFF2-40B4-BE49-F238E27FC236}">
                    <a16:creationId xmlns:a16="http://schemas.microsoft.com/office/drawing/2014/main" id="{1261A52A-49E0-3C46-81A2-96102CE3BF21}"/>
                  </a:ext>
                </a:extLst>
              </p:cNvPr>
              <p:cNvPicPr/>
              <p:nvPr/>
            </p:nvPicPr>
            <p:blipFill>
              <a:blip r:embed="rId5"/>
              <a:stretch>
                <a:fillRect/>
              </a:stretch>
            </p:blipFill>
            <p:spPr>
              <a:xfrm>
                <a:off x="200160" y="1232640"/>
                <a:ext cx="7636680" cy="5169240"/>
              </a:xfrm>
              <a:prstGeom prst="rect">
                <a:avLst/>
              </a:prstGeom>
            </p:spPr>
          </p:pic>
        </mc:Fallback>
      </mc:AlternateContent>
    </p:spTree>
    <p:extLst>
      <p:ext uri="{BB962C8B-B14F-4D97-AF65-F5344CB8AC3E}">
        <p14:creationId xmlns:p14="http://schemas.microsoft.com/office/powerpoint/2010/main" val="4292502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Demo:  Circles on Canvas Edge</a:t>
            </a:r>
          </a:p>
        </p:txBody>
      </p:sp>
      <p:sp>
        <p:nvSpPr>
          <p:cNvPr id="4" name="Slide Number Placeholder 3"/>
          <p:cNvSpPr>
            <a:spLocks noGrp="1"/>
          </p:cNvSpPr>
          <p:nvPr>
            <p:ph type="sldNum" sz="quarter" idx="10"/>
          </p:nvPr>
        </p:nvSpPr>
        <p:spPr/>
        <p:txBody>
          <a:bodyPr/>
          <a:lstStyle/>
          <a:p>
            <a:fld id="{F35340C0-DB2B-4590-8CEA-EF4CC314BE4E}" type="slidenum">
              <a:rPr lang="en-US" smtClean="0"/>
              <a:t>12</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762" y="1213337"/>
            <a:ext cx="4572000" cy="1676399"/>
          </a:xfrm>
          <a:prstGeom prst="rect">
            <a:avLst/>
          </a:prstGeom>
        </p:spPr>
      </p:pic>
      <p:sp>
        <p:nvSpPr>
          <p:cNvPr id="3" name="TextBox 2"/>
          <p:cNvSpPr txBox="1"/>
          <p:nvPr/>
        </p:nvSpPr>
        <p:spPr>
          <a:xfrm>
            <a:off x="3749040" y="2136606"/>
            <a:ext cx="4937760" cy="4401205"/>
          </a:xfrm>
          <a:prstGeom prst="rect">
            <a:avLst/>
          </a:prstGeom>
          <a:solidFill>
            <a:schemeClr val="bg1"/>
          </a:solidFill>
          <a:ln w="19050">
            <a:solidFill>
              <a:srgbClr val="4B2A85"/>
            </a:solidFill>
          </a:ln>
        </p:spPr>
        <p:txBody>
          <a:bodyPr wrap="square" rtlCol="0">
            <a:spAutoFit/>
          </a:bodyPr>
          <a:lstStyle/>
          <a:p>
            <a:r>
              <a:rPr lang="en-US" sz="1400" dirty="0">
                <a:solidFill>
                  <a:srgbClr val="006699"/>
                </a:solidFill>
                <a:latin typeface="Source Code Pro" panose="020B0509030403020204" pitchFamily="49" charset="0"/>
              </a:rPr>
              <a:t>size</a:t>
            </a:r>
            <a:r>
              <a:rPr lang="en-US" sz="1400" dirty="0">
                <a:latin typeface="Source Code Pro" panose="020B0509030403020204" pitchFamily="49" charset="0"/>
              </a:rPr>
              <a:t>(720, 120);    </a:t>
            </a:r>
            <a:r>
              <a:rPr lang="en-US" sz="1400" dirty="0">
                <a:solidFill>
                  <a:srgbClr val="5A5A5A"/>
                </a:solidFill>
                <a:latin typeface="Source Code Pro" panose="020B0509030403020204" pitchFamily="49" charset="0"/>
              </a:rPr>
              <a:t>// canvas size</a:t>
            </a:r>
          </a:p>
          <a:p>
            <a:r>
              <a:rPr lang="en-US" sz="1400" dirty="0">
                <a:solidFill>
                  <a:srgbClr val="006699"/>
                </a:solidFill>
                <a:latin typeface="Source Code Pro" panose="020B0509030403020204" pitchFamily="49" charset="0"/>
              </a:rPr>
              <a:t>background</a:t>
            </a:r>
            <a:r>
              <a:rPr lang="en-US" sz="1400" dirty="0">
                <a:latin typeface="Source Code Pro" panose="020B0509030403020204" pitchFamily="49" charset="0"/>
              </a:rPr>
              <a:t>(255);   </a:t>
            </a:r>
            <a:r>
              <a:rPr lang="en-US" sz="1400" dirty="0">
                <a:solidFill>
                  <a:srgbClr val="5A5A5A"/>
                </a:solidFill>
                <a:latin typeface="Source Code Pro" panose="020B0509030403020204" pitchFamily="49" charset="0"/>
              </a:rPr>
              <a:t>// white background</a:t>
            </a:r>
          </a:p>
          <a:p>
            <a:r>
              <a:rPr lang="en-US" sz="1400" dirty="0" err="1">
                <a:solidFill>
                  <a:srgbClr val="006699"/>
                </a:solidFill>
                <a:latin typeface="Source Code Pro" panose="020B0509030403020204" pitchFamily="49" charset="0"/>
              </a:rPr>
              <a:t>noStroke</a:t>
            </a:r>
            <a:r>
              <a:rPr lang="en-US" sz="1400" dirty="0">
                <a:latin typeface="Source Code Pro" panose="020B0509030403020204" pitchFamily="49" charset="0"/>
              </a:rPr>
              <a:t>();        </a:t>
            </a:r>
            <a:r>
              <a:rPr lang="en-US" sz="1400" dirty="0">
                <a:solidFill>
                  <a:srgbClr val="5A5A5A"/>
                </a:solidFill>
                <a:latin typeface="Source Code Pro" panose="020B0509030403020204" pitchFamily="49" charset="0"/>
              </a:rPr>
              <a:t>// no outline on circles</a:t>
            </a:r>
          </a:p>
          <a:p>
            <a:r>
              <a:rPr lang="en-US" sz="1400" dirty="0">
                <a:solidFill>
                  <a:srgbClr val="006699"/>
                </a:solidFill>
                <a:latin typeface="Source Code Pro" panose="020B0509030403020204" pitchFamily="49" charset="0"/>
              </a:rPr>
              <a:t>fill</a:t>
            </a:r>
            <a:r>
              <a:rPr lang="en-US" sz="1400" dirty="0">
                <a:latin typeface="Source Code Pro" panose="020B0509030403020204" pitchFamily="49" charset="0"/>
              </a:rPr>
              <a:t>(75, 47, 131); </a:t>
            </a:r>
            <a:r>
              <a:rPr lang="en-US" sz="1400" dirty="0">
                <a:solidFill>
                  <a:srgbClr val="5A5A5A"/>
                </a:solidFill>
                <a:latin typeface="Source Code Pro" panose="020B0509030403020204" pitchFamily="49" charset="0"/>
              </a:rPr>
              <a:t>// UW purple</a:t>
            </a:r>
          </a:p>
          <a:p>
            <a:endParaRPr lang="en-US" sz="1400" dirty="0">
              <a:latin typeface="Source Code Pro" panose="020B0509030403020204" pitchFamily="49" charset="0"/>
            </a:endParaRPr>
          </a:p>
          <a:p>
            <a:r>
              <a:rPr lang="en-US" sz="1400" dirty="0" err="1">
                <a:solidFill>
                  <a:srgbClr val="E2661A"/>
                </a:solidFill>
                <a:latin typeface="Source Code Pro" panose="020B0509030403020204" pitchFamily="49" charset="0"/>
              </a:rPr>
              <a:t>int</a:t>
            </a:r>
            <a:r>
              <a:rPr lang="en-US" sz="1400" dirty="0">
                <a:solidFill>
                  <a:srgbClr val="E2661A"/>
                </a:solidFill>
                <a:latin typeface="Source Code Pro" panose="020B0509030403020204" pitchFamily="49" charset="0"/>
              </a:rPr>
              <a:t> </a:t>
            </a:r>
            <a:r>
              <a:rPr lang="en-US" sz="1400" dirty="0" err="1">
                <a:latin typeface="Source Code Pro" panose="020B0509030403020204" pitchFamily="49" charset="0"/>
              </a:rPr>
              <a:t>diam</a:t>
            </a:r>
            <a:r>
              <a:rPr lang="en-US" sz="1400" dirty="0">
                <a:latin typeface="Source Code Pro" panose="020B0509030403020204" pitchFamily="49" charset="0"/>
              </a:rPr>
              <a:t> = 40;</a:t>
            </a:r>
          </a:p>
          <a:p>
            <a:endParaRPr lang="en-US" sz="1400" dirty="0">
              <a:solidFill>
                <a:srgbClr val="5A5A5A"/>
              </a:solidFill>
              <a:latin typeface="Source Code Pro" panose="020B0509030403020204" pitchFamily="49" charset="0"/>
            </a:endParaRPr>
          </a:p>
          <a:p>
            <a:r>
              <a:rPr lang="en-US" sz="1400" dirty="0">
                <a:solidFill>
                  <a:srgbClr val="5A5A5A"/>
                </a:solidFill>
                <a:latin typeface="Source Code Pro" panose="020B0509030403020204" pitchFamily="49" charset="0"/>
              </a:rPr>
              <a:t>// loop for circles along the top edge</a:t>
            </a:r>
          </a:p>
          <a:p>
            <a:r>
              <a:rPr lang="en-US" sz="1400" dirty="0">
                <a:solidFill>
                  <a:srgbClr val="E2661A"/>
                </a:solidFill>
                <a:latin typeface="Source Code Pro" panose="020B0509030403020204" pitchFamily="49" charset="0"/>
              </a:rPr>
              <a:t>int</a:t>
            </a:r>
            <a:r>
              <a:rPr lang="en-US" sz="1400" dirty="0">
                <a:latin typeface="Source Code Pro" panose="020B0509030403020204" pitchFamily="49" charset="0"/>
              </a:rPr>
              <a:t> x = 0; </a:t>
            </a:r>
          </a:p>
          <a:p>
            <a:r>
              <a:rPr lang="en-US" sz="1400" dirty="0">
                <a:solidFill>
                  <a:srgbClr val="669900"/>
                </a:solidFill>
                <a:latin typeface="Source Code Pro" panose="020B0509030403020204" pitchFamily="49" charset="0"/>
              </a:rPr>
              <a:t>while</a:t>
            </a:r>
            <a:r>
              <a:rPr lang="en-US" sz="1400" dirty="0">
                <a:latin typeface="Source Code Pro" panose="020B0509030403020204" pitchFamily="49" charset="0"/>
              </a:rPr>
              <a:t> (x &lt;= </a:t>
            </a:r>
            <a:r>
              <a:rPr lang="en-US" sz="1400" dirty="0">
                <a:solidFill>
                  <a:srgbClr val="D94B7B"/>
                </a:solidFill>
                <a:latin typeface="Source Code Pro" panose="020B0509030403020204" pitchFamily="49" charset="0"/>
              </a:rPr>
              <a:t>width</a:t>
            </a:r>
            <a:r>
              <a:rPr lang="en-US" sz="1400" dirty="0">
                <a:latin typeface="Source Code Pro" panose="020B0509030403020204" pitchFamily="49" charset="0"/>
              </a:rPr>
              <a:t>) {</a:t>
            </a:r>
          </a:p>
          <a:p>
            <a:r>
              <a:rPr lang="en-US" sz="1400" dirty="0">
                <a:latin typeface="Source Code Pro" panose="020B0509030403020204" pitchFamily="49" charset="0"/>
              </a:rPr>
              <a:t>  </a:t>
            </a:r>
            <a:r>
              <a:rPr lang="en-US" sz="1400" dirty="0">
                <a:solidFill>
                  <a:srgbClr val="006699"/>
                </a:solidFill>
                <a:latin typeface="Source Code Pro" panose="020B0509030403020204" pitchFamily="49" charset="0"/>
              </a:rPr>
              <a:t>ellipse</a:t>
            </a:r>
            <a:r>
              <a:rPr lang="en-US" sz="1400" dirty="0">
                <a:latin typeface="Source Code Pro" panose="020B0509030403020204" pitchFamily="49" charset="0"/>
              </a:rPr>
              <a:t>(x, 0, diam, diam);</a:t>
            </a:r>
          </a:p>
          <a:p>
            <a:r>
              <a:rPr lang="en-US" sz="1400" dirty="0">
                <a:latin typeface="Source Code Pro" panose="020B0509030403020204" pitchFamily="49" charset="0"/>
              </a:rPr>
              <a:t>  x = </a:t>
            </a:r>
            <a:r>
              <a:rPr lang="en-US" sz="1400" dirty="0" err="1">
                <a:latin typeface="Source Code Pro" panose="020B0509030403020204" pitchFamily="49" charset="0"/>
              </a:rPr>
              <a:t>x+diam</a:t>
            </a:r>
            <a:r>
              <a:rPr lang="en-US" sz="1400" dirty="0">
                <a:latin typeface="Source Code Pro" panose="020B0509030403020204" pitchFamily="49" charset="0"/>
              </a:rPr>
              <a:t>;</a:t>
            </a:r>
          </a:p>
          <a:p>
            <a:r>
              <a:rPr lang="en-US" sz="1400" dirty="0">
                <a:latin typeface="Source Code Pro" panose="020B0509030403020204" pitchFamily="49" charset="0"/>
              </a:rPr>
              <a:t>}</a:t>
            </a:r>
          </a:p>
          <a:p>
            <a:endParaRPr lang="en-US" sz="1400" dirty="0">
              <a:latin typeface="Source Code Pro" panose="020B0509030403020204" pitchFamily="49" charset="0"/>
            </a:endParaRPr>
          </a:p>
          <a:p>
            <a:r>
              <a:rPr lang="en-US" sz="1400" dirty="0">
                <a:solidFill>
                  <a:srgbClr val="5A5A5A"/>
                </a:solidFill>
                <a:latin typeface="Source Code Pro" panose="020B0509030403020204" pitchFamily="49" charset="0"/>
              </a:rPr>
              <a:t>// loop for circles along the left edge</a:t>
            </a:r>
          </a:p>
          <a:p>
            <a:r>
              <a:rPr lang="en-US" sz="1400" dirty="0">
                <a:solidFill>
                  <a:srgbClr val="E2661A"/>
                </a:solidFill>
                <a:latin typeface="Source Code Pro" panose="020B0509030403020204" pitchFamily="49" charset="0"/>
              </a:rPr>
              <a:t>int</a:t>
            </a:r>
            <a:r>
              <a:rPr lang="en-US" sz="1400" dirty="0">
                <a:latin typeface="Source Code Pro" panose="020B0509030403020204" pitchFamily="49" charset="0"/>
              </a:rPr>
              <a:t> y = 0;</a:t>
            </a:r>
          </a:p>
          <a:p>
            <a:r>
              <a:rPr lang="en-US" sz="1400" dirty="0">
                <a:solidFill>
                  <a:srgbClr val="669900"/>
                </a:solidFill>
                <a:latin typeface="Source Code Pro" panose="020B0509030403020204" pitchFamily="49" charset="0"/>
              </a:rPr>
              <a:t>while</a:t>
            </a:r>
            <a:r>
              <a:rPr lang="en-US" sz="1400" dirty="0">
                <a:latin typeface="Source Code Pro" panose="020B0509030403020204" pitchFamily="49" charset="0"/>
              </a:rPr>
              <a:t> (y &lt;= </a:t>
            </a:r>
            <a:r>
              <a:rPr lang="en-US" sz="1400" dirty="0">
                <a:solidFill>
                  <a:srgbClr val="D94B7B"/>
                </a:solidFill>
                <a:latin typeface="Source Code Pro" panose="020B0509030403020204" pitchFamily="49" charset="0"/>
              </a:rPr>
              <a:t>height</a:t>
            </a:r>
            <a:r>
              <a:rPr lang="en-US" sz="1400" dirty="0">
                <a:latin typeface="Source Code Pro" panose="020B0509030403020204" pitchFamily="49" charset="0"/>
              </a:rPr>
              <a:t>) {</a:t>
            </a:r>
          </a:p>
          <a:p>
            <a:r>
              <a:rPr lang="en-US" sz="1400" dirty="0">
                <a:latin typeface="Source Code Pro" panose="020B0509030403020204" pitchFamily="49" charset="0"/>
              </a:rPr>
              <a:t>  </a:t>
            </a:r>
            <a:r>
              <a:rPr lang="en-US" sz="1400" dirty="0">
                <a:solidFill>
                  <a:srgbClr val="006699"/>
                </a:solidFill>
                <a:latin typeface="Source Code Pro" panose="020B0509030403020204" pitchFamily="49" charset="0"/>
              </a:rPr>
              <a:t>ellipse</a:t>
            </a:r>
            <a:r>
              <a:rPr lang="en-US" sz="1400" dirty="0">
                <a:latin typeface="Source Code Pro" panose="020B0509030403020204" pitchFamily="49" charset="0"/>
              </a:rPr>
              <a:t>(0, y, diam, diam);</a:t>
            </a:r>
          </a:p>
          <a:p>
            <a:r>
              <a:rPr lang="en-US" sz="1400" dirty="0">
                <a:latin typeface="Source Code Pro" panose="020B0509030403020204" pitchFamily="49" charset="0"/>
              </a:rPr>
              <a:t>  y = </a:t>
            </a:r>
            <a:r>
              <a:rPr lang="en-US" sz="1400" dirty="0" err="1">
                <a:latin typeface="Source Code Pro" panose="020B0509030403020204" pitchFamily="49" charset="0"/>
              </a:rPr>
              <a:t>y+diam</a:t>
            </a:r>
            <a:r>
              <a:rPr lang="en-US" sz="1400" dirty="0">
                <a:latin typeface="Source Code Pro" panose="020B0509030403020204" pitchFamily="49" charset="0"/>
              </a:rPr>
              <a:t>;</a:t>
            </a:r>
          </a:p>
          <a:p>
            <a:r>
              <a:rPr lang="en-US" sz="1400" dirty="0">
                <a:latin typeface="Source Code Pro" panose="020B0509030403020204" pitchFamily="49" charset="0"/>
              </a:rPr>
              <a:t>}</a:t>
            </a:r>
          </a:p>
        </p:txBody>
      </p:sp>
    </p:spTree>
    <p:extLst>
      <p:ext uri="{BB962C8B-B14F-4D97-AF65-F5344CB8AC3E}">
        <p14:creationId xmlns:p14="http://schemas.microsoft.com/office/powerpoint/2010/main" val="172596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Loops</a:t>
            </a:r>
          </a:p>
          <a:p>
            <a:r>
              <a:rPr lang="en-US" b="1" dirty="0">
                <a:solidFill>
                  <a:srgbClr val="4B2A85"/>
                </a:solidFill>
              </a:rPr>
              <a:t>Nested Loops</a:t>
            </a:r>
          </a:p>
        </p:txBody>
      </p:sp>
      <p:sp>
        <p:nvSpPr>
          <p:cNvPr id="4" name="Slide Number Placeholder 3"/>
          <p:cNvSpPr>
            <a:spLocks noGrp="1"/>
          </p:cNvSpPr>
          <p:nvPr>
            <p:ph type="sldNum" sz="quarter" idx="10"/>
          </p:nvPr>
        </p:nvSpPr>
        <p:spPr/>
        <p:txBody>
          <a:bodyPr/>
          <a:lstStyle/>
          <a:p>
            <a:fld id="{F35340C0-DB2B-4590-8CEA-EF4CC314BE4E}" type="slidenum">
              <a:rPr lang="en-US" smtClean="0"/>
              <a:t>13</a:t>
            </a:fld>
            <a:endParaRPr lang="en-US"/>
          </a:p>
        </p:txBody>
      </p:sp>
    </p:spTree>
    <p:extLst>
      <p:ext uri="{BB962C8B-B14F-4D97-AF65-F5344CB8AC3E}">
        <p14:creationId xmlns:p14="http://schemas.microsoft.com/office/powerpoint/2010/main" val="2214633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Nested Loops</a:t>
            </a:r>
          </a:p>
        </p:txBody>
      </p:sp>
      <p:sp>
        <p:nvSpPr>
          <p:cNvPr id="3" name="Content Placeholder 2"/>
          <p:cNvSpPr>
            <a:spLocks noGrp="1"/>
          </p:cNvSpPr>
          <p:nvPr>
            <p:ph idx="1"/>
          </p:nvPr>
        </p:nvSpPr>
        <p:spPr/>
        <p:txBody>
          <a:bodyPr/>
          <a:lstStyle/>
          <a:p>
            <a:r>
              <a:rPr lang="en-US" dirty="0"/>
              <a:t>Generally a loop has a single loop variable that changes with each iteration</a:t>
            </a:r>
          </a:p>
          <a:p>
            <a:pPr lvl="2"/>
            <a:endParaRPr lang="en-US" dirty="0"/>
          </a:p>
          <a:p>
            <a:r>
              <a:rPr lang="en-US" dirty="0"/>
              <a:t>What if you need/want more things to change?</a:t>
            </a:r>
          </a:p>
          <a:p>
            <a:pPr lvl="1"/>
            <a:r>
              <a:rPr lang="en-US" dirty="0"/>
              <a:t>Can </a:t>
            </a:r>
            <a:r>
              <a:rPr lang="en-US" dirty="0">
                <a:solidFill>
                  <a:srgbClr val="FF0000"/>
                </a:solidFill>
              </a:rPr>
              <a:t>nest</a:t>
            </a:r>
            <a:r>
              <a:rPr lang="en-US" dirty="0"/>
              <a:t> loops – </a:t>
            </a:r>
            <a:r>
              <a:rPr lang="en-US" i="1" dirty="0"/>
              <a:t>i.e.</a:t>
            </a:r>
            <a:r>
              <a:rPr lang="en-US" dirty="0"/>
              <a:t> put a loop inside of another loop</a:t>
            </a:r>
          </a:p>
        </p:txBody>
      </p:sp>
      <p:sp>
        <p:nvSpPr>
          <p:cNvPr id="4" name="Slide Number Placeholder 3"/>
          <p:cNvSpPr>
            <a:spLocks noGrp="1"/>
          </p:cNvSpPr>
          <p:nvPr>
            <p:ph type="sldNum" sz="quarter" idx="10"/>
          </p:nvPr>
        </p:nvSpPr>
        <p:spPr/>
        <p:txBody>
          <a:bodyPr/>
          <a:lstStyle/>
          <a:p>
            <a:fld id="{AC54450B-81F9-4E69-8E8B-965811158F50}" type="slidenum">
              <a:rPr lang="en-US" smtClean="0"/>
              <a:t>14</a:t>
            </a:fld>
            <a:endParaRPr lang="en-US"/>
          </a:p>
        </p:txBody>
      </p:sp>
    </p:spTree>
    <p:extLst>
      <p:ext uri="{BB962C8B-B14F-4D97-AF65-F5344CB8AC3E}">
        <p14:creationId xmlns:p14="http://schemas.microsoft.com/office/powerpoint/2010/main" val="1707842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Demo: Rectangle Grid</a:t>
            </a:r>
          </a:p>
        </p:txBody>
      </p:sp>
      <p:sp>
        <p:nvSpPr>
          <p:cNvPr id="6" name="Slide Number Placeholder 5"/>
          <p:cNvSpPr>
            <a:spLocks noGrp="1"/>
          </p:cNvSpPr>
          <p:nvPr>
            <p:ph type="sldNum" sz="quarter" idx="10"/>
          </p:nvPr>
        </p:nvSpPr>
        <p:spPr/>
        <p:txBody>
          <a:bodyPr/>
          <a:lstStyle/>
          <a:p>
            <a:fld id="{AC54450B-81F9-4E69-8E8B-965811158F50}" type="slidenum">
              <a:rPr lang="en-US" smtClean="0"/>
              <a:t>15</a:t>
            </a:fld>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400" y="1471797"/>
            <a:ext cx="3191933" cy="3543047"/>
          </a:xfrm>
          <a:prstGeom prst="rect">
            <a:avLst/>
          </a:prstGeom>
        </p:spPr>
      </p:pic>
      <p:pic>
        <p:nvPicPr>
          <p:cNvPr id="4" name="Picture 3">
            <a:extLst>
              <a:ext uri="{FF2B5EF4-FFF2-40B4-BE49-F238E27FC236}">
                <a16:creationId xmlns:a16="http://schemas.microsoft.com/office/drawing/2014/main" id="{99D84ABC-64D2-5142-B3AC-7FD80AD87F87}"/>
              </a:ext>
            </a:extLst>
          </p:cNvPr>
          <p:cNvPicPr>
            <a:picLocks noChangeAspect="1"/>
          </p:cNvPicPr>
          <p:nvPr/>
        </p:nvPicPr>
        <p:blipFill>
          <a:blip r:embed="rId4"/>
          <a:stretch>
            <a:fillRect/>
          </a:stretch>
        </p:blipFill>
        <p:spPr>
          <a:xfrm>
            <a:off x="4261330" y="1375718"/>
            <a:ext cx="4357737" cy="3735203"/>
          </a:xfrm>
          <a:prstGeom prst="rect">
            <a:avLst/>
          </a:prstGeom>
          <a:ln w="19050">
            <a:solidFill>
              <a:schemeClr val="accent6">
                <a:lumMod val="75000"/>
              </a:schemeClr>
            </a:solidFill>
          </a:ln>
        </p:spPr>
      </p:pic>
    </p:spTree>
    <p:extLst>
      <p:ext uri="{BB962C8B-B14F-4D97-AF65-F5344CB8AC3E}">
        <p14:creationId xmlns:p14="http://schemas.microsoft.com/office/powerpoint/2010/main" val="159322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2921BF-B560-7D40-9616-04EA8DA8DA05}"/>
              </a:ext>
            </a:extLst>
          </p:cNvPr>
          <p:cNvSpPr>
            <a:spLocks noGrp="1"/>
          </p:cNvSpPr>
          <p:nvPr>
            <p:ph type="sldNum" sz="quarter" idx="10"/>
          </p:nvPr>
        </p:nvSpPr>
        <p:spPr/>
        <p:txBody>
          <a:bodyPr/>
          <a:lstStyle/>
          <a:p>
            <a:fld id="{F35340C0-DB2B-4590-8CEA-EF4CC314BE4E}" type="slidenum">
              <a:rPr lang="en-US" smtClean="0"/>
              <a:t>16</a:t>
            </a:fld>
            <a:endParaRPr lang="en-US"/>
          </a:p>
        </p:txBody>
      </p:sp>
      <p:sp>
        <p:nvSpPr>
          <p:cNvPr id="3" name="Rectangle 2">
            <a:extLst>
              <a:ext uri="{FF2B5EF4-FFF2-40B4-BE49-F238E27FC236}">
                <a16:creationId xmlns:a16="http://schemas.microsoft.com/office/drawing/2014/main" id="{EE7F27F9-AF05-BA45-B188-318343CC2A72}"/>
              </a:ext>
            </a:extLst>
          </p:cNvPr>
          <p:cNvSpPr/>
          <p:nvPr/>
        </p:nvSpPr>
        <p:spPr>
          <a:xfrm>
            <a:off x="1843402" y="1946523"/>
            <a:ext cx="5457194" cy="1754326"/>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Additional Material </a:t>
            </a:r>
            <a:r>
              <a:rPr lang="en-US" sz="5400" b="1" dirty="0">
                <a:ln w="22225">
                  <a:solidFill>
                    <a:schemeClr val="accent2"/>
                  </a:solidFill>
                  <a:prstDash val="solid"/>
                </a:ln>
                <a:solidFill>
                  <a:schemeClr val="accent2">
                    <a:lumMod val="40000"/>
                    <a:lumOff val="60000"/>
                  </a:schemeClr>
                </a:solidFill>
              </a:rPr>
              <a:t>F</a:t>
            </a:r>
            <a:r>
              <a:rPr lang="en-US" sz="5400" b="1" cap="none" spc="0" dirty="0">
                <a:ln w="22225">
                  <a:solidFill>
                    <a:schemeClr val="accent2"/>
                  </a:solidFill>
                  <a:prstDash val="solid"/>
                </a:ln>
                <a:solidFill>
                  <a:schemeClr val="accent2">
                    <a:lumMod val="40000"/>
                    <a:lumOff val="60000"/>
                  </a:schemeClr>
                </a:solidFill>
                <a:effectLst/>
              </a:rPr>
              <a:t>or </a:t>
            </a:r>
            <a:r>
              <a:rPr lang="en-US" sz="5400" b="1" dirty="0">
                <a:ln w="22225">
                  <a:solidFill>
                    <a:schemeClr val="accent2"/>
                  </a:solidFill>
                  <a:prstDash val="solid"/>
                </a:ln>
                <a:solidFill>
                  <a:schemeClr val="accent2">
                    <a:lumMod val="40000"/>
                    <a:lumOff val="60000"/>
                  </a:schemeClr>
                </a:solidFill>
              </a:rPr>
              <a:t>Loops</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4" name="TextBox 3">
            <a:extLst>
              <a:ext uri="{FF2B5EF4-FFF2-40B4-BE49-F238E27FC236}">
                <a16:creationId xmlns:a16="http://schemas.microsoft.com/office/drawing/2014/main" id="{AF8DF55F-D8AB-1E4D-9194-267B73F099B0}"/>
              </a:ext>
            </a:extLst>
          </p:cNvPr>
          <p:cNvSpPr txBox="1"/>
          <p:nvPr/>
        </p:nvSpPr>
        <p:spPr>
          <a:xfrm>
            <a:off x="1634633" y="4545233"/>
            <a:ext cx="5874732" cy="646331"/>
          </a:xfrm>
          <a:prstGeom prst="rect">
            <a:avLst/>
          </a:prstGeom>
          <a:noFill/>
        </p:spPr>
        <p:txBody>
          <a:bodyPr wrap="square" rtlCol="0">
            <a:spAutoFit/>
          </a:bodyPr>
          <a:lstStyle/>
          <a:p>
            <a:pPr algn="ctr"/>
            <a:r>
              <a:rPr lang="en-US" dirty="0">
                <a:latin typeface="Calibri" pitchFamily="34" charset="0"/>
              </a:rPr>
              <a:t>This material is optional, and you won’t be tested on it, but it may help you to write more concise code.</a:t>
            </a:r>
          </a:p>
        </p:txBody>
      </p:sp>
    </p:spTree>
    <p:extLst>
      <p:ext uri="{BB962C8B-B14F-4D97-AF65-F5344CB8AC3E}">
        <p14:creationId xmlns:p14="http://schemas.microsoft.com/office/powerpoint/2010/main" val="2690433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For-Loop</a:t>
            </a:r>
          </a:p>
        </p:txBody>
      </p:sp>
      <p:sp>
        <p:nvSpPr>
          <p:cNvPr id="3" name="Content Placeholder 2"/>
          <p:cNvSpPr>
            <a:spLocks noGrp="1"/>
          </p:cNvSpPr>
          <p:nvPr>
            <p:ph idx="1"/>
          </p:nvPr>
        </p:nvSpPr>
        <p:spPr/>
        <p:txBody>
          <a:bodyPr/>
          <a:lstStyle/>
          <a:p>
            <a:pPr marL="0" indent="0">
              <a:buNone/>
            </a:pPr>
            <a:r>
              <a:rPr lang="en-US" dirty="0">
                <a:solidFill>
                  <a:srgbClr val="669900"/>
                </a:solidFill>
                <a:latin typeface="Courier New" panose="02070309020205020404" pitchFamily="49" charset="0"/>
                <a:cs typeface="Courier New" panose="02070309020205020404" pitchFamily="49" charset="0"/>
              </a:rPr>
              <a:t>for</a:t>
            </a:r>
            <a:r>
              <a:rPr lang="en-US" dirty="0">
                <a:latin typeface="Courier New" panose="02070309020205020404" pitchFamily="49" charset="0"/>
                <a:cs typeface="Courier New" panose="02070309020205020404" pitchFamily="49" charset="0"/>
              </a:rPr>
              <a:t>(</a:t>
            </a:r>
            <a:r>
              <a:rPr lang="en-US" i="1" dirty="0" err="1">
                <a:latin typeface="Courier New" panose="02070309020205020404" pitchFamily="49" charset="0"/>
                <a:cs typeface="Courier New" panose="02070309020205020404" pitchFamily="49" charset="0"/>
              </a:rPr>
              <a:t>init</a:t>
            </a:r>
            <a:r>
              <a:rPr lang="en-US" dirty="0">
                <a:latin typeface="Courier New" panose="02070309020205020404" pitchFamily="49" charset="0"/>
                <a:cs typeface="Courier New" panose="02070309020205020404" pitchFamily="49" charset="0"/>
              </a:rPr>
              <a:t>; </a:t>
            </a:r>
            <a:r>
              <a:rPr lang="en-US" i="1" dirty="0" err="1">
                <a:latin typeface="Courier New" panose="02070309020205020404" pitchFamily="49" charset="0"/>
                <a:cs typeface="Courier New" panose="02070309020205020404" pitchFamily="49" charset="0"/>
              </a:rPr>
              <a:t>cond</a:t>
            </a:r>
            <a:r>
              <a:rPr lang="en-US" dirty="0">
                <a:latin typeface="Courier New" panose="02070309020205020404" pitchFamily="49" charset="0"/>
                <a:cs typeface="Courier New" panose="02070309020205020404" pitchFamily="49" charset="0"/>
              </a:rPr>
              <a:t>;</a:t>
            </a:r>
            <a:r>
              <a:rPr lang="en-US" i="1" dirty="0">
                <a:latin typeface="Courier New" panose="02070309020205020404" pitchFamily="49" charset="0"/>
                <a:cs typeface="Courier New" panose="02070309020205020404" pitchFamily="49" charset="0"/>
              </a:rPr>
              <a:t> update</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a:solidFill>
                  <a:srgbClr val="666666"/>
                </a:solidFill>
                <a:latin typeface="Courier New" panose="02070309020205020404" pitchFamily="49" charset="0"/>
                <a:cs typeface="Courier New" panose="02070309020205020404" pitchFamily="49" charset="0"/>
              </a:rPr>
              <a:t>// loop body</a:t>
            </a:r>
          </a:p>
          <a:p>
            <a:pPr marL="0" indent="0">
              <a:buNone/>
            </a:pPr>
            <a:r>
              <a:rPr lang="en-US" dirty="0">
                <a:latin typeface="Courier New" panose="02070309020205020404" pitchFamily="49" charset="0"/>
                <a:cs typeface="Courier New" panose="02070309020205020404" pitchFamily="49" charset="0"/>
              </a:rPr>
              <a:t>}</a:t>
            </a:r>
            <a:endParaRPr lang="en-US" dirty="0"/>
          </a:p>
          <a:p>
            <a:pPr marL="0" indent="0">
              <a:buNone/>
            </a:pPr>
            <a:endParaRPr lang="en-US" dirty="0"/>
          </a:p>
          <a:p>
            <a:r>
              <a:rPr lang="en-US" dirty="0"/>
              <a:t>First runs </a:t>
            </a:r>
            <a:r>
              <a:rPr lang="en-US" i="1" dirty="0" err="1">
                <a:latin typeface="Courier New" panose="02070309020205020404" pitchFamily="49" charset="0"/>
                <a:cs typeface="Courier New" panose="02070309020205020404" pitchFamily="49" charset="0"/>
              </a:rPr>
              <a:t>init</a:t>
            </a:r>
            <a:r>
              <a:rPr lang="en-US" dirty="0"/>
              <a:t> expression(s)</a:t>
            </a:r>
          </a:p>
          <a:p>
            <a:r>
              <a:rPr lang="en-US" dirty="0"/>
              <a:t>Then checks </a:t>
            </a:r>
            <a:r>
              <a:rPr lang="en-US" i="1" dirty="0" err="1">
                <a:latin typeface="Courier New" panose="02070309020205020404" pitchFamily="49" charset="0"/>
                <a:cs typeface="Courier New" panose="02070309020205020404" pitchFamily="49" charset="0"/>
              </a:rPr>
              <a:t>cond</a:t>
            </a:r>
            <a:endParaRPr lang="en-US" i="1" dirty="0">
              <a:latin typeface="Courier New" panose="02070309020205020404" pitchFamily="49" charset="0"/>
              <a:cs typeface="Courier New" panose="02070309020205020404" pitchFamily="49" charset="0"/>
            </a:endParaRPr>
          </a:p>
          <a:p>
            <a:r>
              <a:rPr lang="en-US" dirty="0"/>
              <a:t>If </a:t>
            </a:r>
            <a:r>
              <a:rPr lang="en-US" dirty="0">
                <a:solidFill>
                  <a:srgbClr val="33997E"/>
                </a:solidFill>
                <a:latin typeface="Courier New" panose="02070309020205020404" pitchFamily="49" charset="0"/>
                <a:cs typeface="Courier New" panose="02070309020205020404" pitchFamily="49" charset="0"/>
              </a:rPr>
              <a:t>true</a:t>
            </a:r>
            <a:r>
              <a:rPr lang="en-US" dirty="0"/>
              <a:t>, runs loop body</a:t>
            </a:r>
            <a:br>
              <a:rPr lang="en-US" dirty="0"/>
            </a:br>
            <a:r>
              <a:rPr lang="en-US" dirty="0"/>
              <a:t>followed by update statement(s)</a:t>
            </a:r>
          </a:p>
          <a:p>
            <a:endParaRPr lang="en-US" dirty="0"/>
          </a:p>
          <a:p>
            <a:r>
              <a:rPr lang="en-US" dirty="0"/>
              <a:t>For-Loop can do exactly the same thing as a while-loop, but more compactly.</a:t>
            </a:r>
          </a:p>
        </p:txBody>
      </p:sp>
      <p:sp>
        <p:nvSpPr>
          <p:cNvPr id="4" name="Slide Number Placeholder 3"/>
          <p:cNvSpPr>
            <a:spLocks noGrp="1"/>
          </p:cNvSpPr>
          <p:nvPr>
            <p:ph type="sldNum" sz="quarter" idx="10"/>
          </p:nvPr>
        </p:nvSpPr>
        <p:spPr/>
        <p:txBody>
          <a:bodyPr/>
          <a:lstStyle/>
          <a:p>
            <a:fld id="{F35340C0-DB2B-4590-8CEA-EF4CC314BE4E}" type="slidenum">
              <a:rPr lang="en-US" smtClean="0"/>
              <a:t>17</a:t>
            </a:fld>
            <a:endParaRPr lang="en-US"/>
          </a:p>
        </p:txBody>
      </p:sp>
      <p:grpSp>
        <p:nvGrpSpPr>
          <p:cNvPr id="23" name="Group 22"/>
          <p:cNvGrpSpPr/>
          <p:nvPr/>
        </p:nvGrpSpPr>
        <p:grpSpPr>
          <a:xfrm>
            <a:off x="5486400" y="914400"/>
            <a:ext cx="3200400" cy="3931920"/>
            <a:chOff x="5486400" y="914400"/>
            <a:chExt cx="3200400" cy="3931920"/>
          </a:xfrm>
        </p:grpSpPr>
        <p:sp>
          <p:nvSpPr>
            <p:cNvPr id="7" name="Flowchart: Terminator 6"/>
            <p:cNvSpPr/>
            <p:nvPr/>
          </p:nvSpPr>
          <p:spPr>
            <a:xfrm>
              <a:off x="5486400" y="914400"/>
              <a:ext cx="1371600" cy="457200"/>
            </a:xfrm>
            <a:prstGeom prst="flowChartTerminator">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Start</a:t>
              </a:r>
            </a:p>
          </p:txBody>
        </p:sp>
        <p:cxnSp>
          <p:nvCxnSpPr>
            <p:cNvPr id="10" name="Straight Arrow Connector 9"/>
            <p:cNvCxnSpPr>
              <a:stCxn id="7" idx="2"/>
              <a:endCxn id="17" idx="0"/>
            </p:cNvCxnSpPr>
            <p:nvPr/>
          </p:nvCxnSpPr>
          <p:spPr>
            <a:xfrm>
              <a:off x="6172200" y="1371600"/>
              <a:ext cx="0" cy="45720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sp>
          <p:nvSpPr>
            <p:cNvPr id="17" name="Flowchart: Process 16"/>
            <p:cNvSpPr/>
            <p:nvPr/>
          </p:nvSpPr>
          <p:spPr>
            <a:xfrm>
              <a:off x="5486400" y="1828800"/>
              <a:ext cx="1371600" cy="548640"/>
            </a:xfrm>
            <a:prstGeom prst="flowChartProcess">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Initialize </a:t>
              </a:r>
              <a:r>
                <a:rPr lang="en-US" dirty="0" err="1">
                  <a:solidFill>
                    <a:srgbClr val="4B2A85"/>
                  </a:solidFill>
                  <a:latin typeface="Calibri" panose="020F0502020204030204" pitchFamily="34" charset="0"/>
                  <a:cs typeface="Calibri" panose="020F0502020204030204" pitchFamily="34" charset="0"/>
                </a:rPr>
                <a:t>Var</a:t>
              </a:r>
              <a:r>
                <a:rPr lang="en-US" dirty="0">
                  <a:solidFill>
                    <a:srgbClr val="4B2A85"/>
                  </a:solidFill>
                  <a:latin typeface="Calibri" panose="020F0502020204030204" pitchFamily="34" charset="0"/>
                  <a:cs typeface="Calibri" panose="020F0502020204030204" pitchFamily="34" charset="0"/>
                </a:rPr>
                <a:t>(s)</a:t>
              </a:r>
            </a:p>
          </p:txBody>
        </p:sp>
        <p:cxnSp>
          <p:nvCxnSpPr>
            <p:cNvPr id="18" name="Straight Arrow Connector 17"/>
            <p:cNvCxnSpPr/>
            <p:nvPr/>
          </p:nvCxnSpPr>
          <p:spPr>
            <a:xfrm>
              <a:off x="6172200" y="2651760"/>
              <a:ext cx="1143000" cy="0"/>
            </a:xfrm>
            <a:prstGeom prst="straightConnector1">
              <a:avLst/>
            </a:prstGeom>
            <a:ln w="38100">
              <a:solidFill>
                <a:srgbClr val="4B2A85"/>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6" name="Flowchart: Decision 5"/>
            <p:cNvSpPr/>
            <p:nvPr/>
          </p:nvSpPr>
          <p:spPr>
            <a:xfrm>
              <a:off x="5486400" y="3200400"/>
              <a:ext cx="1371600" cy="731520"/>
            </a:xfrm>
            <a:prstGeom prst="flowChartDecision">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en-US" dirty="0">
                  <a:solidFill>
                    <a:srgbClr val="4B2A85"/>
                  </a:solidFill>
                  <a:latin typeface="Calibri" panose="020F0502020204030204" pitchFamily="34" charset="0"/>
                  <a:cs typeface="Calibri" panose="020F0502020204030204" pitchFamily="34" charset="0"/>
                </a:rPr>
                <a:t>Condition?</a:t>
              </a:r>
            </a:p>
          </p:txBody>
        </p:sp>
        <p:sp>
          <p:nvSpPr>
            <p:cNvPr id="8" name="Flowchart: Terminator 7"/>
            <p:cNvSpPr/>
            <p:nvPr/>
          </p:nvSpPr>
          <p:spPr>
            <a:xfrm>
              <a:off x="5486400" y="4389120"/>
              <a:ext cx="1371600" cy="457200"/>
            </a:xfrm>
            <a:prstGeom prst="flowChartTerminator">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End</a:t>
              </a:r>
            </a:p>
          </p:txBody>
        </p:sp>
        <p:sp>
          <p:nvSpPr>
            <p:cNvPr id="9" name="Flowchart: Process 8"/>
            <p:cNvSpPr/>
            <p:nvPr/>
          </p:nvSpPr>
          <p:spPr>
            <a:xfrm>
              <a:off x="7315200" y="3200400"/>
              <a:ext cx="1371600" cy="731520"/>
            </a:xfrm>
            <a:prstGeom prst="flowChartProcess">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Loop Body</a:t>
              </a:r>
            </a:p>
          </p:txBody>
        </p:sp>
        <p:cxnSp>
          <p:nvCxnSpPr>
            <p:cNvPr id="11" name="Straight Arrow Connector 10"/>
            <p:cNvCxnSpPr>
              <a:stCxn id="6" idx="2"/>
              <a:endCxn id="8" idx="0"/>
            </p:cNvCxnSpPr>
            <p:nvPr/>
          </p:nvCxnSpPr>
          <p:spPr>
            <a:xfrm>
              <a:off x="6172200" y="3931920"/>
              <a:ext cx="0" cy="45720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577840" y="3913632"/>
              <a:ext cx="660887" cy="369332"/>
            </a:xfrm>
            <a:prstGeom prst="rect">
              <a:avLst/>
            </a:prstGeom>
            <a:noFill/>
          </p:spPr>
          <p:txBody>
            <a:bodyPr wrap="none" rtlCol="0">
              <a:spAutoFit/>
            </a:bodyPr>
            <a:lstStyle/>
            <a:p>
              <a:r>
                <a:rPr lang="en-US" b="1" dirty="0">
                  <a:solidFill>
                    <a:srgbClr val="4B2A85"/>
                  </a:solidFill>
                  <a:latin typeface="Calibri" panose="020F0502020204030204" pitchFamily="34" charset="0"/>
                  <a:cs typeface="Calibri" panose="020F0502020204030204" pitchFamily="34" charset="0"/>
                </a:rPr>
                <a:t>False</a:t>
              </a:r>
            </a:p>
          </p:txBody>
        </p:sp>
        <p:cxnSp>
          <p:nvCxnSpPr>
            <p:cNvPr id="13" name="Straight Arrow Connector 12"/>
            <p:cNvCxnSpPr>
              <a:stCxn id="6" idx="3"/>
              <a:endCxn id="9" idx="1"/>
            </p:cNvCxnSpPr>
            <p:nvPr/>
          </p:nvCxnSpPr>
          <p:spPr>
            <a:xfrm>
              <a:off x="6858000" y="3566160"/>
              <a:ext cx="457200" cy="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707982" y="3108960"/>
              <a:ext cx="607218" cy="369332"/>
            </a:xfrm>
            <a:prstGeom prst="rect">
              <a:avLst/>
            </a:prstGeom>
            <a:noFill/>
          </p:spPr>
          <p:txBody>
            <a:bodyPr wrap="none" rtlCol="0">
              <a:spAutoFit/>
            </a:bodyPr>
            <a:lstStyle/>
            <a:p>
              <a:r>
                <a:rPr lang="en-US" b="1" dirty="0">
                  <a:solidFill>
                    <a:srgbClr val="4B2A85"/>
                  </a:solidFill>
                  <a:latin typeface="Calibri" panose="020F0502020204030204" pitchFamily="34" charset="0"/>
                  <a:cs typeface="Calibri" panose="020F0502020204030204" pitchFamily="34" charset="0"/>
                </a:rPr>
                <a:t>True</a:t>
              </a:r>
            </a:p>
          </p:txBody>
        </p:sp>
        <p:sp>
          <p:nvSpPr>
            <p:cNvPr id="16" name="Flowchart: Process 15"/>
            <p:cNvSpPr/>
            <p:nvPr/>
          </p:nvSpPr>
          <p:spPr>
            <a:xfrm>
              <a:off x="7315200" y="2377440"/>
              <a:ext cx="1371600" cy="548640"/>
            </a:xfrm>
            <a:prstGeom prst="flowChartProcess">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Update </a:t>
              </a:r>
              <a:r>
                <a:rPr lang="en-US" dirty="0" err="1">
                  <a:solidFill>
                    <a:srgbClr val="4B2A85"/>
                  </a:solidFill>
                  <a:latin typeface="Calibri" panose="020F0502020204030204" pitchFamily="34" charset="0"/>
                  <a:cs typeface="Calibri" panose="020F0502020204030204" pitchFamily="34" charset="0"/>
                </a:rPr>
                <a:t>Var</a:t>
              </a:r>
              <a:r>
                <a:rPr lang="en-US" dirty="0">
                  <a:solidFill>
                    <a:srgbClr val="4B2A85"/>
                  </a:solidFill>
                  <a:latin typeface="Calibri" panose="020F0502020204030204" pitchFamily="34" charset="0"/>
                  <a:cs typeface="Calibri" panose="020F0502020204030204" pitchFamily="34" charset="0"/>
                </a:rPr>
                <a:t>(s)</a:t>
              </a:r>
            </a:p>
          </p:txBody>
        </p:sp>
        <p:cxnSp>
          <p:nvCxnSpPr>
            <p:cNvPr id="19" name="Straight Arrow Connector 18"/>
            <p:cNvCxnSpPr/>
            <p:nvPr/>
          </p:nvCxnSpPr>
          <p:spPr>
            <a:xfrm>
              <a:off x="6172200" y="2377440"/>
              <a:ext cx="0" cy="82296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8001000" y="2926080"/>
              <a:ext cx="0" cy="274320"/>
            </a:xfrm>
            <a:prstGeom prst="straightConnector1">
              <a:avLst/>
            </a:prstGeom>
            <a:ln w="38100">
              <a:solidFill>
                <a:srgbClr val="4B2A85"/>
              </a:solidFill>
              <a:headEnd type="triangle"/>
              <a:tailEnd type="non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2">
            <p14:nvContentPartPr>
              <p14:cNvPr id="22" name="Ink 21"/>
              <p14:cNvContentPartPr/>
              <p14:nvPr/>
            </p14:nvContentPartPr>
            <p14:xfrm>
              <a:off x="439920" y="344880"/>
              <a:ext cx="8368200" cy="3674160"/>
            </p14:xfrm>
          </p:contentPart>
        </mc:Choice>
        <mc:Fallback xmlns="">
          <p:pic>
            <p:nvPicPr>
              <p:cNvPr id="22" name="Ink 21"/>
              <p:cNvPicPr/>
              <p:nvPr/>
            </p:nvPicPr>
            <p:blipFill>
              <a:blip r:embed="rId3"/>
              <a:stretch>
                <a:fillRect/>
              </a:stretch>
            </p:blipFill>
            <p:spPr>
              <a:xfrm>
                <a:off x="427680" y="334080"/>
                <a:ext cx="8387280" cy="3695760"/>
              </a:xfrm>
              <a:prstGeom prst="rect">
                <a:avLst/>
              </a:prstGeom>
            </p:spPr>
          </p:pic>
        </mc:Fallback>
      </mc:AlternateContent>
    </p:spTree>
    <p:extLst>
      <p:ext uri="{BB962C8B-B14F-4D97-AF65-F5344CB8AC3E}">
        <p14:creationId xmlns:p14="http://schemas.microsoft.com/office/powerpoint/2010/main" val="2558881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For-Loop Example</a:t>
            </a:r>
          </a:p>
        </p:txBody>
      </p:sp>
      <p:sp>
        <p:nvSpPr>
          <p:cNvPr id="4" name="Slide Number Placeholder 3"/>
          <p:cNvSpPr>
            <a:spLocks noGrp="1"/>
          </p:cNvSpPr>
          <p:nvPr>
            <p:ph type="sldNum" sz="quarter" idx="10"/>
          </p:nvPr>
        </p:nvSpPr>
        <p:spPr/>
        <p:txBody>
          <a:bodyPr/>
          <a:lstStyle/>
          <a:p>
            <a:fld id="{F35340C0-DB2B-4590-8CEA-EF4CC314BE4E}" type="slidenum">
              <a:rPr lang="en-US" smtClean="0"/>
              <a:t>18</a:t>
            </a:fld>
            <a:endParaRPr lang="en-US"/>
          </a:p>
        </p:txBody>
      </p:sp>
      <p:sp>
        <p:nvSpPr>
          <p:cNvPr id="5" name="Shape 293"/>
          <p:cNvSpPr txBox="1">
            <a:spLocks/>
          </p:cNvSpPr>
          <p:nvPr/>
        </p:nvSpPr>
        <p:spPr>
          <a:xfrm>
            <a:off x="1856232" y="2560320"/>
            <a:ext cx="3520440" cy="553968"/>
          </a:xfrm>
          <a:prstGeom prst="rect">
            <a:avLst/>
          </a:prstGeom>
        </p:spPr>
        <p:txBody>
          <a:bodyPr lIns="91425" tIns="91425" rIns="91425" bIns="91425" anchor="t" anchorCtr="0">
            <a:spAutoFit/>
          </a:bodyPr>
          <a:lstStyle>
            <a:lvl1pPr marL="342900" indent="-342900" algn="l" rtl="0" eaLnBrk="1" fontAlgn="base" hangingPunct="1">
              <a:spcBef>
                <a:spcPct val="20000"/>
              </a:spcBef>
              <a:spcAft>
                <a:spcPct val="0"/>
              </a:spcAft>
              <a:buClr>
                <a:srgbClr val="4B2A85"/>
              </a:buClr>
              <a:buSzPct val="60000"/>
              <a:buFont typeface="Wingdings" panose="05000000000000000000" pitchFamily="2" charset="2"/>
              <a:buChar char="v"/>
              <a:defRPr sz="2400" b="1">
                <a:solidFill>
                  <a:schemeClr val="tx1"/>
                </a:solidFill>
                <a:latin typeface="Calibri" pitchFamily="34" charset="0"/>
                <a:ea typeface="+mn-ea"/>
                <a:cs typeface="+mn-cs"/>
              </a:defRPr>
            </a:lvl1pPr>
            <a:lvl2pPr marL="649224" indent="-285750" algn="l" rtl="0" eaLnBrk="1" fontAlgn="base" hangingPunct="1">
              <a:spcBef>
                <a:spcPct val="20000"/>
              </a:spcBef>
              <a:spcAft>
                <a:spcPct val="0"/>
              </a:spcAft>
              <a:buClr>
                <a:srgbClr val="4B2A85"/>
              </a:buClr>
              <a:buSzPct val="110000"/>
              <a:buFont typeface="Wingdings" pitchFamily="2" charset="2"/>
              <a:buChar char="§"/>
              <a:defRPr sz="2000">
                <a:solidFill>
                  <a:schemeClr val="tx1"/>
                </a:solidFill>
                <a:latin typeface="Calibri" pitchFamily="34" charset="0"/>
              </a:defRPr>
            </a:lvl2pPr>
            <a:lvl3pPr marL="914400" indent="-228600" algn="l" rtl="0" eaLnBrk="1" fontAlgn="base" hangingPunct="1">
              <a:spcBef>
                <a:spcPct val="20000"/>
              </a:spcBef>
              <a:spcAft>
                <a:spcPct val="0"/>
              </a:spcAft>
              <a:buClr>
                <a:srgbClr val="4B2A85"/>
              </a:buClr>
              <a:buSzPct val="80000"/>
              <a:buFont typeface="Arial" panose="020B0604020202020204" pitchFamily="34" charset="0"/>
              <a:buChar char="•"/>
              <a:defRPr sz="2000">
                <a:solidFill>
                  <a:schemeClr val="tx1"/>
                </a:solidFill>
                <a:latin typeface="Calibri" pitchFamily="34" charset="0"/>
              </a:defRPr>
            </a:lvl3pPr>
            <a:lvl4pPr marL="1170432" indent="-228600" algn="l" rtl="0" eaLnBrk="1" fontAlgn="base" hangingPunct="1">
              <a:spcBef>
                <a:spcPct val="20000"/>
              </a:spcBef>
              <a:spcAft>
                <a:spcPct val="0"/>
              </a:spcAft>
              <a:buClr>
                <a:srgbClr val="4B2A85"/>
              </a:buClr>
              <a:buChar char="–"/>
              <a:defRPr sz="2000">
                <a:solidFill>
                  <a:schemeClr val="tx1"/>
                </a:solidFill>
                <a:latin typeface="Calibri" pitchFamily="34" charset="0"/>
              </a:defRPr>
            </a:lvl4pPr>
            <a:lvl5pPr marL="1444752" indent="-228600" algn="l" rtl="0" eaLnBrk="1" fontAlgn="base" hangingPunct="1">
              <a:spcBef>
                <a:spcPct val="20000"/>
              </a:spcBef>
              <a:spcAft>
                <a:spcPct val="0"/>
              </a:spcAft>
              <a:buClr>
                <a:srgbClr val="4B2A85"/>
              </a:buClr>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spcBef>
                <a:spcPts val="0"/>
              </a:spcBef>
              <a:buFont typeface="Wingdings" panose="05000000000000000000" pitchFamily="2" charset="2"/>
              <a:buNone/>
            </a:pPr>
            <a:r>
              <a:rPr lang="en-US" kern="0" dirty="0"/>
              <a:t>Without loop: </a:t>
            </a:r>
          </a:p>
        </p:txBody>
      </p:sp>
      <p:sp>
        <p:nvSpPr>
          <p:cNvPr id="6" name="Shape 294"/>
          <p:cNvSpPr txBox="1">
            <a:spLocks/>
          </p:cNvSpPr>
          <p:nvPr/>
        </p:nvSpPr>
        <p:spPr>
          <a:xfrm>
            <a:off x="1856232" y="5212080"/>
            <a:ext cx="3520440" cy="553968"/>
          </a:xfrm>
          <a:prstGeom prst="rect">
            <a:avLst/>
          </a:prstGeom>
        </p:spPr>
        <p:txBody>
          <a:bodyPr lIns="91425" tIns="91425" rIns="91425" bIns="91425" anchor="t" anchorCtr="0">
            <a:spAutoFit/>
          </a:bodyPr>
          <a:lstStyle>
            <a:lvl1pPr marL="342900" indent="-342900" algn="l" rtl="0" eaLnBrk="1" fontAlgn="base" hangingPunct="1">
              <a:spcBef>
                <a:spcPct val="20000"/>
              </a:spcBef>
              <a:spcAft>
                <a:spcPct val="0"/>
              </a:spcAft>
              <a:buClr>
                <a:srgbClr val="4B2A85"/>
              </a:buClr>
              <a:buSzPct val="60000"/>
              <a:buFont typeface="Wingdings" panose="05000000000000000000" pitchFamily="2" charset="2"/>
              <a:buChar char="v"/>
              <a:defRPr sz="2400" b="1">
                <a:solidFill>
                  <a:schemeClr val="tx1"/>
                </a:solidFill>
                <a:latin typeface="Calibri" pitchFamily="34" charset="0"/>
                <a:ea typeface="+mn-ea"/>
                <a:cs typeface="+mn-cs"/>
              </a:defRPr>
            </a:lvl1pPr>
            <a:lvl2pPr marL="649224" indent="-285750" algn="l" rtl="0" eaLnBrk="1" fontAlgn="base" hangingPunct="1">
              <a:spcBef>
                <a:spcPct val="20000"/>
              </a:spcBef>
              <a:spcAft>
                <a:spcPct val="0"/>
              </a:spcAft>
              <a:buClr>
                <a:srgbClr val="4B2A85"/>
              </a:buClr>
              <a:buSzPct val="110000"/>
              <a:buFont typeface="Wingdings" pitchFamily="2" charset="2"/>
              <a:buChar char="§"/>
              <a:defRPr sz="2000">
                <a:solidFill>
                  <a:schemeClr val="tx1"/>
                </a:solidFill>
                <a:latin typeface="Calibri" pitchFamily="34" charset="0"/>
              </a:defRPr>
            </a:lvl2pPr>
            <a:lvl3pPr marL="914400" indent="-228600" algn="l" rtl="0" eaLnBrk="1" fontAlgn="base" hangingPunct="1">
              <a:spcBef>
                <a:spcPct val="20000"/>
              </a:spcBef>
              <a:spcAft>
                <a:spcPct val="0"/>
              </a:spcAft>
              <a:buClr>
                <a:srgbClr val="4B2A85"/>
              </a:buClr>
              <a:buSzPct val="80000"/>
              <a:buFont typeface="Arial" panose="020B0604020202020204" pitchFamily="34" charset="0"/>
              <a:buChar char="•"/>
              <a:defRPr sz="2000">
                <a:solidFill>
                  <a:schemeClr val="tx1"/>
                </a:solidFill>
                <a:latin typeface="Calibri" pitchFamily="34" charset="0"/>
              </a:defRPr>
            </a:lvl3pPr>
            <a:lvl4pPr marL="1170432" indent="-228600" algn="l" rtl="0" eaLnBrk="1" fontAlgn="base" hangingPunct="1">
              <a:spcBef>
                <a:spcPct val="20000"/>
              </a:spcBef>
              <a:spcAft>
                <a:spcPct val="0"/>
              </a:spcAft>
              <a:buClr>
                <a:srgbClr val="4B2A85"/>
              </a:buClr>
              <a:buChar char="–"/>
              <a:defRPr sz="2000">
                <a:solidFill>
                  <a:schemeClr val="tx1"/>
                </a:solidFill>
                <a:latin typeface="Calibri" pitchFamily="34" charset="0"/>
              </a:defRPr>
            </a:lvl4pPr>
            <a:lvl5pPr marL="1444752" indent="-228600" algn="l" rtl="0" eaLnBrk="1" fontAlgn="base" hangingPunct="1">
              <a:spcBef>
                <a:spcPct val="20000"/>
              </a:spcBef>
              <a:spcAft>
                <a:spcPct val="0"/>
              </a:spcAft>
              <a:buClr>
                <a:srgbClr val="4B2A85"/>
              </a:buClr>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spcBef>
                <a:spcPts val="0"/>
              </a:spcBef>
              <a:buFont typeface="Wingdings" panose="05000000000000000000" pitchFamily="2" charset="2"/>
              <a:buNone/>
            </a:pPr>
            <a:r>
              <a:rPr lang="en-US" kern="0" dirty="0"/>
              <a:t>With loop: </a:t>
            </a:r>
          </a:p>
        </p:txBody>
      </p:sp>
      <p:pic>
        <p:nvPicPr>
          <p:cNvPr id="10" name="Shape 299"/>
          <p:cNvPicPr preferRelativeResize="0">
            <a:picLocks noChangeAspect="1"/>
          </p:cNvPicPr>
          <p:nvPr/>
        </p:nvPicPr>
        <p:blipFill>
          <a:blip r:embed="rId2">
            <a:alphaModFix/>
          </a:blip>
          <a:stretch>
            <a:fillRect/>
          </a:stretch>
        </p:blipFill>
        <p:spPr>
          <a:xfrm>
            <a:off x="2286000" y="1362456"/>
            <a:ext cx="4572000" cy="1097280"/>
          </a:xfrm>
          <a:prstGeom prst="rect">
            <a:avLst/>
          </a:prstGeom>
          <a:noFill/>
          <a:ln>
            <a:noFill/>
          </a:ln>
        </p:spPr>
      </p:pic>
      <p:sp>
        <p:nvSpPr>
          <p:cNvPr id="3" name="TextBox 2"/>
          <p:cNvSpPr txBox="1"/>
          <p:nvPr/>
        </p:nvSpPr>
        <p:spPr>
          <a:xfrm>
            <a:off x="2011680" y="3051379"/>
            <a:ext cx="3657600" cy="2031325"/>
          </a:xfrm>
          <a:prstGeom prst="rect">
            <a:avLst/>
          </a:prstGeom>
          <a:noFill/>
        </p:spPr>
        <p:txBody>
          <a:bodyPr wrap="square" rtlCol="0">
            <a:spAutoFit/>
          </a:bodyPr>
          <a:lstStyle/>
          <a:p>
            <a:r>
              <a:rPr lang="en-US" dirty="0">
                <a:solidFill>
                  <a:srgbClr val="006699"/>
                </a:solidFill>
                <a:latin typeface="Source Code Pro" panose="020B0509030403020204" pitchFamily="49" charset="0"/>
              </a:rPr>
              <a:t>line</a:t>
            </a:r>
            <a:r>
              <a:rPr lang="en-US" dirty="0">
                <a:latin typeface="Source Code Pro" panose="020B0509030403020204" pitchFamily="49" charset="0"/>
              </a:rPr>
              <a:t>( 20, 40,  80, 80);</a:t>
            </a:r>
          </a:p>
          <a:p>
            <a:r>
              <a:rPr lang="en-US" dirty="0">
                <a:solidFill>
                  <a:srgbClr val="006699"/>
                </a:solidFill>
                <a:latin typeface="Source Code Pro" panose="020B0509030403020204" pitchFamily="49" charset="0"/>
              </a:rPr>
              <a:t>line</a:t>
            </a:r>
            <a:r>
              <a:rPr lang="en-US" dirty="0">
                <a:latin typeface="Source Code Pro" panose="020B0509030403020204" pitchFamily="49" charset="0"/>
              </a:rPr>
              <a:t>( 80, 40, 140, 80);</a:t>
            </a:r>
          </a:p>
          <a:p>
            <a:r>
              <a:rPr lang="en-US" dirty="0">
                <a:solidFill>
                  <a:srgbClr val="006699"/>
                </a:solidFill>
                <a:latin typeface="Source Code Pro" panose="020B0509030403020204" pitchFamily="49" charset="0"/>
              </a:rPr>
              <a:t>line</a:t>
            </a:r>
            <a:r>
              <a:rPr lang="en-US" dirty="0">
                <a:latin typeface="Source Code Pro" panose="020B0509030403020204" pitchFamily="49" charset="0"/>
              </a:rPr>
              <a:t>(140, 40, 200, 80);</a:t>
            </a:r>
          </a:p>
          <a:p>
            <a:r>
              <a:rPr lang="en-US" dirty="0">
                <a:solidFill>
                  <a:srgbClr val="006699"/>
                </a:solidFill>
                <a:latin typeface="Source Code Pro" panose="020B0509030403020204" pitchFamily="49" charset="0"/>
              </a:rPr>
              <a:t>line</a:t>
            </a:r>
            <a:r>
              <a:rPr lang="en-US" dirty="0">
                <a:latin typeface="Source Code Pro" panose="020B0509030403020204" pitchFamily="49" charset="0"/>
              </a:rPr>
              <a:t>(200, 40, 260, 80);</a:t>
            </a:r>
          </a:p>
          <a:p>
            <a:r>
              <a:rPr lang="en-US" dirty="0">
                <a:solidFill>
                  <a:srgbClr val="006699"/>
                </a:solidFill>
                <a:latin typeface="Source Code Pro" panose="020B0509030403020204" pitchFamily="49" charset="0"/>
              </a:rPr>
              <a:t>line</a:t>
            </a:r>
            <a:r>
              <a:rPr lang="en-US" dirty="0">
                <a:latin typeface="Source Code Pro" panose="020B0509030403020204" pitchFamily="49" charset="0"/>
              </a:rPr>
              <a:t>(260, 40, 320, 80);</a:t>
            </a:r>
          </a:p>
          <a:p>
            <a:r>
              <a:rPr lang="en-US" dirty="0">
                <a:solidFill>
                  <a:srgbClr val="006699"/>
                </a:solidFill>
                <a:latin typeface="Source Code Pro" panose="020B0509030403020204" pitchFamily="49" charset="0"/>
              </a:rPr>
              <a:t>line</a:t>
            </a:r>
            <a:r>
              <a:rPr lang="en-US" dirty="0">
                <a:latin typeface="Source Code Pro" panose="020B0509030403020204" pitchFamily="49" charset="0"/>
              </a:rPr>
              <a:t>(320, 40, 380, 80);</a:t>
            </a:r>
          </a:p>
          <a:p>
            <a:r>
              <a:rPr lang="en-US" dirty="0">
                <a:solidFill>
                  <a:srgbClr val="006699"/>
                </a:solidFill>
                <a:latin typeface="Source Code Pro" panose="020B0509030403020204" pitchFamily="49" charset="0"/>
              </a:rPr>
              <a:t>line</a:t>
            </a:r>
            <a:r>
              <a:rPr lang="en-US" dirty="0">
                <a:latin typeface="Source Code Pro" panose="020B0509030403020204" pitchFamily="49" charset="0"/>
              </a:rPr>
              <a:t>(380, 40, 440, 80);</a:t>
            </a:r>
          </a:p>
        </p:txBody>
      </p:sp>
      <p:sp>
        <p:nvSpPr>
          <p:cNvPr id="12" name="TextBox 11"/>
          <p:cNvSpPr txBox="1"/>
          <p:nvPr/>
        </p:nvSpPr>
        <p:spPr>
          <a:xfrm>
            <a:off x="2011680" y="5669280"/>
            <a:ext cx="5669280" cy="923330"/>
          </a:xfrm>
          <a:prstGeom prst="rect">
            <a:avLst/>
          </a:prstGeom>
          <a:noFill/>
        </p:spPr>
        <p:txBody>
          <a:bodyPr wrap="square" rtlCol="0">
            <a:spAutoFit/>
          </a:bodyPr>
          <a:lstStyle/>
          <a:p>
            <a:r>
              <a:rPr lang="en-US" dirty="0">
                <a:solidFill>
                  <a:srgbClr val="669900"/>
                </a:solidFill>
                <a:latin typeface="Source Code Pro" panose="020B0509030403020204" pitchFamily="49" charset="0"/>
              </a:rPr>
              <a:t>for</a:t>
            </a:r>
            <a:r>
              <a:rPr lang="en-US" dirty="0">
                <a:latin typeface="Source Code Pro" panose="020B0509030403020204" pitchFamily="49" charset="0"/>
              </a:rPr>
              <a:t> (</a:t>
            </a:r>
            <a:r>
              <a:rPr lang="en-US" dirty="0" err="1">
                <a:solidFill>
                  <a:srgbClr val="E2661A"/>
                </a:solidFill>
                <a:latin typeface="Source Code Pro" panose="020B0509030403020204" pitchFamily="49" charset="0"/>
              </a:rPr>
              <a:t>int</a:t>
            </a:r>
            <a:r>
              <a:rPr lang="en-US" dirty="0">
                <a:latin typeface="Source Code Pro" panose="020B0509030403020204" pitchFamily="49" charset="0"/>
              </a:rPr>
              <a:t> </a:t>
            </a:r>
            <a:r>
              <a:rPr lang="en-US" dirty="0" err="1">
                <a:latin typeface="Source Code Pro" panose="020B0509030403020204" pitchFamily="49" charset="0"/>
              </a:rPr>
              <a:t>i</a:t>
            </a:r>
            <a:r>
              <a:rPr lang="en-US" dirty="0">
                <a:latin typeface="Source Code Pro" panose="020B0509030403020204" pitchFamily="49" charset="0"/>
              </a:rPr>
              <a:t> = 20; </a:t>
            </a:r>
            <a:r>
              <a:rPr lang="en-US" dirty="0" err="1">
                <a:latin typeface="Source Code Pro" panose="020B0509030403020204" pitchFamily="49" charset="0"/>
              </a:rPr>
              <a:t>i</a:t>
            </a:r>
            <a:r>
              <a:rPr lang="en-US" dirty="0">
                <a:latin typeface="Source Code Pro" panose="020B0509030403020204" pitchFamily="49" charset="0"/>
              </a:rPr>
              <a:t> &lt; 400; </a:t>
            </a:r>
            <a:r>
              <a:rPr lang="en-US" dirty="0" err="1">
                <a:latin typeface="Source Code Pro" panose="020B0509030403020204" pitchFamily="49" charset="0"/>
              </a:rPr>
              <a:t>i</a:t>
            </a:r>
            <a:r>
              <a:rPr lang="en-US" dirty="0">
                <a:latin typeface="Source Code Pro" panose="020B0509030403020204" pitchFamily="49" charset="0"/>
              </a:rPr>
              <a:t> = </a:t>
            </a:r>
            <a:r>
              <a:rPr lang="en-US" dirty="0" err="1">
                <a:latin typeface="Source Code Pro" panose="020B0509030403020204" pitchFamily="49" charset="0"/>
              </a:rPr>
              <a:t>i</a:t>
            </a:r>
            <a:r>
              <a:rPr lang="en-US" dirty="0">
                <a:latin typeface="Source Code Pro" panose="020B0509030403020204" pitchFamily="49" charset="0"/>
              </a:rPr>
              <a:t> + 60) {</a:t>
            </a:r>
          </a:p>
          <a:p>
            <a:r>
              <a:rPr lang="en-US" dirty="0">
                <a:solidFill>
                  <a:srgbClr val="006699"/>
                </a:solidFill>
                <a:latin typeface="Source Code Pro" panose="020B0509030403020204" pitchFamily="49" charset="0"/>
              </a:rPr>
              <a:t>  line</a:t>
            </a:r>
            <a:r>
              <a:rPr lang="en-US" dirty="0">
                <a:latin typeface="Source Code Pro" panose="020B0509030403020204" pitchFamily="49" charset="0"/>
              </a:rPr>
              <a:t>(</a:t>
            </a:r>
            <a:r>
              <a:rPr lang="en-US" dirty="0" err="1">
                <a:latin typeface="Source Code Pro" panose="020B0509030403020204" pitchFamily="49" charset="0"/>
              </a:rPr>
              <a:t>i</a:t>
            </a:r>
            <a:r>
              <a:rPr lang="en-US" dirty="0">
                <a:latin typeface="Source Code Pro" panose="020B0509030403020204" pitchFamily="49" charset="0"/>
              </a:rPr>
              <a:t>, 40, </a:t>
            </a:r>
            <a:r>
              <a:rPr lang="en-US" dirty="0" err="1">
                <a:latin typeface="Source Code Pro" panose="020B0509030403020204" pitchFamily="49" charset="0"/>
              </a:rPr>
              <a:t>i</a:t>
            </a:r>
            <a:r>
              <a:rPr lang="en-US" dirty="0">
                <a:latin typeface="Source Code Pro" panose="020B0509030403020204" pitchFamily="49" charset="0"/>
              </a:rPr>
              <a:t> + 60, 80);</a:t>
            </a:r>
          </a:p>
          <a:p>
            <a:r>
              <a:rPr lang="en-US" dirty="0">
                <a:latin typeface="Source Code Pro" panose="020B0509030403020204" pitchFamily="49" charset="0"/>
              </a:rPr>
              <a:t>}</a:t>
            </a:r>
          </a:p>
        </p:txBody>
      </p:sp>
      <mc:AlternateContent xmlns:mc="http://schemas.openxmlformats.org/markup-compatibility/2006" xmlns:p14="http://schemas.microsoft.com/office/powerpoint/2010/main">
        <mc:Choice Requires="p14">
          <p:contentPart p14:bwMode="auto" r:id="rId3">
            <p14:nvContentPartPr>
              <p14:cNvPr id="13" name="Ink 12"/>
              <p14:cNvContentPartPr/>
              <p14:nvPr/>
            </p14:nvContentPartPr>
            <p14:xfrm>
              <a:off x="1904760" y="994320"/>
              <a:ext cx="6086880" cy="5593680"/>
            </p14:xfrm>
          </p:contentPart>
        </mc:Choice>
        <mc:Fallback xmlns="">
          <p:pic>
            <p:nvPicPr>
              <p:cNvPr id="13" name="Ink 12"/>
              <p:cNvPicPr/>
              <p:nvPr/>
            </p:nvPicPr>
            <p:blipFill>
              <a:blip r:embed="rId4"/>
              <a:stretch>
                <a:fillRect/>
              </a:stretch>
            </p:blipFill>
            <p:spPr>
              <a:xfrm>
                <a:off x="1896120" y="986400"/>
                <a:ext cx="6107040" cy="5611320"/>
              </a:xfrm>
              <a:prstGeom prst="rect">
                <a:avLst/>
              </a:prstGeom>
            </p:spPr>
          </p:pic>
        </mc:Fallback>
      </mc:AlternateContent>
    </p:spTree>
    <p:extLst>
      <p:ext uri="{BB962C8B-B14F-4D97-AF65-F5344CB8AC3E}">
        <p14:creationId xmlns:p14="http://schemas.microsoft.com/office/powerpoint/2010/main" val="1162888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Understanding the For-Loop</a:t>
            </a:r>
          </a:p>
        </p:txBody>
      </p:sp>
      <p:sp>
        <p:nvSpPr>
          <p:cNvPr id="5" name="Content Placeholder 4"/>
          <p:cNvSpPr>
            <a:spLocks noGrp="1"/>
          </p:cNvSpPr>
          <p:nvPr>
            <p:ph idx="1"/>
          </p:nvPr>
        </p:nvSpPr>
        <p:spPr/>
        <p:txBody>
          <a:bodyPr/>
          <a:lstStyle/>
          <a:p>
            <a:endParaRPr lang="en-US" dirty="0"/>
          </a:p>
          <a:p>
            <a:endParaRPr lang="en-US" dirty="0"/>
          </a:p>
          <a:p>
            <a:pPr lvl="1"/>
            <a:endParaRPr lang="en-US" dirty="0"/>
          </a:p>
          <a:p>
            <a:pPr lvl="1"/>
            <a:endParaRPr lang="en-US" dirty="0"/>
          </a:p>
          <a:p>
            <a:r>
              <a:rPr lang="en-US" dirty="0"/>
              <a:t>Choice of variable name(s) is not critical</a:t>
            </a:r>
          </a:p>
          <a:p>
            <a:pPr lvl="1"/>
            <a:r>
              <a:rPr lang="en-US" dirty="0"/>
              <a:t>Represent the value(s) that vary between different executions of the loop body</a:t>
            </a:r>
          </a:p>
          <a:p>
            <a:pPr lvl="1"/>
            <a:r>
              <a:rPr lang="en-US" dirty="0"/>
              <a:t>Think of as temporary variable(s)</a:t>
            </a:r>
          </a:p>
          <a:p>
            <a:pPr lvl="2"/>
            <a:endParaRPr lang="en-US" dirty="0"/>
          </a:p>
          <a:p>
            <a:r>
              <a:rPr lang="en-US" dirty="0"/>
              <a:t>If variable </a:t>
            </a:r>
            <a:r>
              <a:rPr lang="en-US" dirty="0" err="1">
                <a:latin typeface="Courier New" panose="02070309020205020404" pitchFamily="49" charset="0"/>
                <a:cs typeface="Courier New" panose="02070309020205020404" pitchFamily="49" charset="0"/>
              </a:rPr>
              <a:t>i</a:t>
            </a:r>
            <a:r>
              <a:rPr lang="en-US" dirty="0"/>
              <a:t> is </a:t>
            </a:r>
            <a:r>
              <a:rPr lang="en-US" i="1" dirty="0"/>
              <a:t>declared</a:t>
            </a:r>
            <a:r>
              <a:rPr lang="en-US" dirty="0"/>
              <a:t> in the initialization statement, then it only exists </a:t>
            </a:r>
            <a:r>
              <a:rPr lang="en-US" i="1" dirty="0"/>
              <a:t>within this loop</a:t>
            </a:r>
          </a:p>
          <a:p>
            <a:endParaRPr lang="en-US" dirty="0"/>
          </a:p>
        </p:txBody>
      </p:sp>
      <p:sp>
        <p:nvSpPr>
          <p:cNvPr id="3" name="Slide Number Placeholder 2"/>
          <p:cNvSpPr>
            <a:spLocks noGrp="1"/>
          </p:cNvSpPr>
          <p:nvPr>
            <p:ph type="sldNum" sz="quarter" idx="10"/>
          </p:nvPr>
        </p:nvSpPr>
        <p:spPr/>
        <p:txBody>
          <a:bodyPr/>
          <a:lstStyle/>
          <a:p>
            <a:fld id="{F35340C0-DB2B-4590-8CEA-EF4CC314BE4E}" type="slidenum">
              <a:rPr lang="en-US" smtClean="0"/>
              <a:t>19</a:t>
            </a:fld>
            <a:endParaRPr lang="en-US"/>
          </a:p>
        </p:txBody>
      </p:sp>
      <p:sp>
        <p:nvSpPr>
          <p:cNvPr id="10" name="TextBox 9"/>
          <p:cNvSpPr txBox="1"/>
          <p:nvPr/>
        </p:nvSpPr>
        <p:spPr>
          <a:xfrm>
            <a:off x="914400" y="1828800"/>
            <a:ext cx="7315200" cy="1200329"/>
          </a:xfrm>
          <a:prstGeom prst="rect">
            <a:avLst/>
          </a:prstGeom>
          <a:noFill/>
          <a:ln w="19050">
            <a:solidFill>
              <a:srgbClr val="4B2A85"/>
            </a:solidFill>
          </a:ln>
        </p:spPr>
        <p:txBody>
          <a:bodyPr wrap="square" rtlCol="0">
            <a:spAutoFit/>
          </a:bodyPr>
          <a:lstStyle/>
          <a:p>
            <a:r>
              <a:rPr lang="en-US" sz="2400" dirty="0">
                <a:solidFill>
                  <a:srgbClr val="669900"/>
                </a:solidFill>
                <a:latin typeface="Source Code Pro" panose="020B0509030403020204" pitchFamily="49" charset="0"/>
              </a:rPr>
              <a:t>for</a:t>
            </a:r>
            <a:r>
              <a:rPr lang="en-US" sz="2400" dirty="0">
                <a:latin typeface="Source Code Pro" panose="020B0509030403020204" pitchFamily="49" charset="0"/>
              </a:rPr>
              <a:t> (</a:t>
            </a:r>
            <a:r>
              <a:rPr lang="en-US" sz="2400" dirty="0" err="1">
                <a:solidFill>
                  <a:srgbClr val="E2661A"/>
                </a:solidFill>
                <a:latin typeface="Source Code Pro" panose="020B0509030403020204" pitchFamily="49" charset="0"/>
              </a:rPr>
              <a:t>int</a:t>
            </a:r>
            <a:r>
              <a:rPr lang="en-US" sz="2400" dirty="0">
                <a:latin typeface="Source Code Pro" panose="020B0509030403020204" pitchFamily="49" charset="0"/>
              </a:rPr>
              <a:t> </a:t>
            </a:r>
            <a:r>
              <a:rPr lang="en-US" sz="2400" dirty="0" err="1">
                <a:latin typeface="Source Code Pro" panose="020B0509030403020204" pitchFamily="49" charset="0"/>
              </a:rPr>
              <a:t>i</a:t>
            </a:r>
            <a:r>
              <a:rPr lang="en-US" sz="2400" dirty="0">
                <a:latin typeface="Source Code Pro" panose="020B0509030403020204" pitchFamily="49" charset="0"/>
              </a:rPr>
              <a:t> = 20; </a:t>
            </a:r>
            <a:r>
              <a:rPr lang="en-US" sz="2400" dirty="0" err="1">
                <a:latin typeface="Source Code Pro" panose="020B0509030403020204" pitchFamily="49" charset="0"/>
              </a:rPr>
              <a:t>i</a:t>
            </a:r>
            <a:r>
              <a:rPr lang="en-US" sz="2400" dirty="0">
                <a:latin typeface="Source Code Pro" panose="020B0509030403020204" pitchFamily="49" charset="0"/>
              </a:rPr>
              <a:t> &lt; 400; </a:t>
            </a:r>
            <a:r>
              <a:rPr lang="en-US" sz="2400" dirty="0" err="1">
                <a:latin typeface="Source Code Pro" panose="020B0509030403020204" pitchFamily="49" charset="0"/>
              </a:rPr>
              <a:t>i</a:t>
            </a:r>
            <a:r>
              <a:rPr lang="en-US" sz="2400" dirty="0">
                <a:latin typeface="Source Code Pro" panose="020B0509030403020204" pitchFamily="49" charset="0"/>
              </a:rPr>
              <a:t> = </a:t>
            </a:r>
            <a:r>
              <a:rPr lang="en-US" sz="2400" dirty="0" err="1">
                <a:latin typeface="Source Code Pro" panose="020B0509030403020204" pitchFamily="49" charset="0"/>
              </a:rPr>
              <a:t>i</a:t>
            </a:r>
            <a:r>
              <a:rPr lang="en-US" sz="2400" dirty="0">
                <a:latin typeface="Source Code Pro" panose="020B0509030403020204" pitchFamily="49" charset="0"/>
              </a:rPr>
              <a:t> + 60) {</a:t>
            </a:r>
          </a:p>
          <a:p>
            <a:r>
              <a:rPr lang="en-US" sz="2400" dirty="0">
                <a:solidFill>
                  <a:srgbClr val="006699"/>
                </a:solidFill>
                <a:latin typeface="Source Code Pro" panose="020B0509030403020204" pitchFamily="49" charset="0"/>
              </a:rPr>
              <a:t>  line</a:t>
            </a:r>
            <a:r>
              <a:rPr lang="en-US" sz="2400" dirty="0">
                <a:latin typeface="Source Code Pro" panose="020B0509030403020204" pitchFamily="49" charset="0"/>
              </a:rPr>
              <a:t>(</a:t>
            </a:r>
            <a:r>
              <a:rPr lang="en-US" sz="2400" dirty="0" err="1">
                <a:latin typeface="Source Code Pro" panose="020B0509030403020204" pitchFamily="49" charset="0"/>
              </a:rPr>
              <a:t>i</a:t>
            </a:r>
            <a:r>
              <a:rPr lang="en-US" sz="2400" dirty="0">
                <a:latin typeface="Source Code Pro" panose="020B0509030403020204" pitchFamily="49" charset="0"/>
              </a:rPr>
              <a:t>, 40, </a:t>
            </a:r>
            <a:r>
              <a:rPr lang="en-US" sz="2400" dirty="0" err="1">
                <a:latin typeface="Source Code Pro" panose="020B0509030403020204" pitchFamily="49" charset="0"/>
              </a:rPr>
              <a:t>i</a:t>
            </a:r>
            <a:r>
              <a:rPr lang="en-US" sz="2400" dirty="0">
                <a:latin typeface="Source Code Pro" panose="020B0509030403020204" pitchFamily="49" charset="0"/>
              </a:rPr>
              <a:t> + 60, 80);</a:t>
            </a:r>
          </a:p>
          <a:p>
            <a:r>
              <a:rPr lang="en-US" sz="2400" dirty="0">
                <a:latin typeface="Source Code Pro" panose="020B0509030403020204" pitchFamily="49" charset="0"/>
              </a:rPr>
              <a:t>}</a:t>
            </a:r>
          </a:p>
        </p:txBody>
      </p:sp>
      <p:sp>
        <p:nvSpPr>
          <p:cNvPr id="8" name="Shape 151"/>
          <p:cNvSpPr/>
          <p:nvPr/>
        </p:nvSpPr>
        <p:spPr>
          <a:xfrm>
            <a:off x="1867593" y="1828800"/>
            <a:ext cx="2011680" cy="457580"/>
          </a:xfrm>
          <a:prstGeom prst="ellipse">
            <a:avLst/>
          </a:prstGeom>
          <a:noFill/>
          <a:ln w="3810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152"/>
          <p:cNvSpPr txBox="1"/>
          <p:nvPr/>
        </p:nvSpPr>
        <p:spPr>
          <a:xfrm>
            <a:off x="1959033" y="1371600"/>
            <a:ext cx="1828800" cy="457200"/>
          </a:xfrm>
          <a:prstGeom prst="rect">
            <a:avLst/>
          </a:prstGeom>
          <a:noFill/>
          <a:ln>
            <a:noFill/>
          </a:ln>
        </p:spPr>
        <p:txBody>
          <a:bodyPr lIns="91425" tIns="45720" rIns="91425" bIns="45720" anchor="t" anchorCtr="0">
            <a:noAutofit/>
          </a:bodyPr>
          <a:lstStyle/>
          <a:p>
            <a:pPr lvl="0" algn="ctr" rtl="0">
              <a:spcBef>
                <a:spcPts val="0"/>
              </a:spcBef>
              <a:buNone/>
            </a:pPr>
            <a:r>
              <a:rPr lang="en-US" sz="2400" dirty="0">
                <a:solidFill>
                  <a:srgbClr val="FF00FF"/>
                </a:solidFill>
                <a:latin typeface="Calibri" panose="020F0502020204030204" pitchFamily="34" charset="0"/>
                <a:ea typeface="Montserrat"/>
                <a:cs typeface="Calibri" panose="020F0502020204030204" pitchFamily="34" charset="0"/>
                <a:sym typeface="Montserrat"/>
              </a:rPr>
              <a:t>initialization</a:t>
            </a:r>
          </a:p>
        </p:txBody>
      </p:sp>
    </p:spTree>
    <p:extLst>
      <p:ext uri="{BB962C8B-B14F-4D97-AF65-F5344CB8AC3E}">
        <p14:creationId xmlns:p14="http://schemas.microsoft.com/office/powerpoint/2010/main" val="258663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6BCCE-8381-6E4E-9D75-7187BBEF8217}"/>
              </a:ext>
            </a:extLst>
          </p:cNvPr>
          <p:cNvSpPr>
            <a:spLocks noGrp="1"/>
          </p:cNvSpPr>
          <p:nvPr>
            <p:ph type="title"/>
          </p:nvPr>
        </p:nvSpPr>
        <p:spPr/>
        <p:txBody>
          <a:bodyPr/>
          <a:lstStyle/>
          <a:p>
            <a:r>
              <a:rPr lang="en-US" dirty="0"/>
              <a:t>Administrivia</a:t>
            </a:r>
          </a:p>
        </p:txBody>
      </p:sp>
      <p:sp>
        <p:nvSpPr>
          <p:cNvPr id="3" name="Content Placeholder 2">
            <a:extLst>
              <a:ext uri="{FF2B5EF4-FFF2-40B4-BE49-F238E27FC236}">
                <a16:creationId xmlns:a16="http://schemas.microsoft.com/office/drawing/2014/main" id="{D6546DF5-DF73-B842-8DC8-1CAD0BD34189}"/>
              </a:ext>
            </a:extLst>
          </p:cNvPr>
          <p:cNvSpPr>
            <a:spLocks noGrp="1"/>
          </p:cNvSpPr>
          <p:nvPr>
            <p:ph idx="1"/>
          </p:nvPr>
        </p:nvSpPr>
        <p:spPr/>
        <p:txBody>
          <a:bodyPr/>
          <a:lstStyle/>
          <a:p>
            <a:r>
              <a:rPr lang="en-US" dirty="0"/>
              <a:t>Creativity Project this week!</a:t>
            </a:r>
          </a:p>
          <a:p>
            <a:pPr lvl="1"/>
            <a:r>
              <a:rPr lang="en-US" dirty="0"/>
              <a:t>Planning document due tomorrow</a:t>
            </a:r>
          </a:p>
          <a:p>
            <a:pPr lvl="2"/>
            <a:r>
              <a:rPr lang="en-US" dirty="0"/>
              <a:t>Discuss your ideas with the TAs during section!</a:t>
            </a:r>
          </a:p>
          <a:p>
            <a:pPr lvl="1"/>
            <a:r>
              <a:rPr lang="en-US" dirty="0"/>
              <a:t>Final submission due Friday (2/7) on Canvas</a:t>
            </a:r>
          </a:p>
          <a:p>
            <a:pPr lvl="1"/>
            <a:endParaRPr lang="en-US" dirty="0"/>
          </a:p>
          <a:p>
            <a:r>
              <a:rPr lang="en-US" dirty="0"/>
              <a:t>Portfolio Update 1 due Wednesday (2/5)</a:t>
            </a:r>
          </a:p>
          <a:p>
            <a:pPr lvl="1"/>
            <a:r>
              <a:rPr lang="en-US" dirty="0"/>
              <a:t>Convert your existing projects to p5.js and upload them to your portfolio</a:t>
            </a:r>
          </a:p>
          <a:p>
            <a:pPr lvl="1"/>
            <a:endParaRPr lang="en-US" dirty="0"/>
          </a:p>
          <a:p>
            <a:r>
              <a:rPr lang="en-US" dirty="0"/>
              <a:t>Guest lecture this Friday: Data Visualization!</a:t>
            </a:r>
          </a:p>
          <a:p>
            <a:pPr lvl="1"/>
            <a:r>
              <a:rPr lang="en-US" dirty="0"/>
              <a:t>Reading check &amp; presentations in section on Thursday</a:t>
            </a:r>
          </a:p>
          <a:p>
            <a:pPr marL="0" indent="0">
              <a:buNone/>
            </a:pPr>
            <a:endParaRPr lang="en-US" dirty="0"/>
          </a:p>
        </p:txBody>
      </p:sp>
    </p:spTree>
    <p:extLst>
      <p:ext uri="{BB962C8B-B14F-4D97-AF65-F5344CB8AC3E}">
        <p14:creationId xmlns:p14="http://schemas.microsoft.com/office/powerpoint/2010/main" val="1296831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Understanding the For-Loop</a:t>
            </a:r>
          </a:p>
        </p:txBody>
      </p:sp>
      <p:sp>
        <p:nvSpPr>
          <p:cNvPr id="5" name="Content Placeholder 4"/>
          <p:cNvSpPr>
            <a:spLocks noGrp="1"/>
          </p:cNvSpPr>
          <p:nvPr>
            <p:ph idx="1"/>
          </p:nvPr>
        </p:nvSpPr>
        <p:spPr/>
        <p:txBody>
          <a:bodyPr/>
          <a:lstStyle/>
          <a:p>
            <a:endParaRPr lang="en-US" dirty="0"/>
          </a:p>
          <a:p>
            <a:endParaRPr lang="en-US" dirty="0"/>
          </a:p>
          <a:p>
            <a:pPr lvl="1"/>
            <a:endParaRPr lang="en-US" dirty="0"/>
          </a:p>
          <a:p>
            <a:pPr lvl="1"/>
            <a:endParaRPr lang="en-US" dirty="0"/>
          </a:p>
          <a:p>
            <a:r>
              <a:rPr lang="en-US" dirty="0"/>
              <a:t>Condition evaluated </a:t>
            </a:r>
            <a:r>
              <a:rPr lang="en-US" i="1" dirty="0"/>
              <a:t>before</a:t>
            </a:r>
            <a:r>
              <a:rPr lang="en-US" dirty="0"/>
              <a:t> the loop body and must evaluate to </a:t>
            </a:r>
            <a:r>
              <a:rPr lang="en-US" dirty="0">
                <a:solidFill>
                  <a:srgbClr val="33997E"/>
                </a:solidFill>
                <a:latin typeface="Courier New" panose="02070309020205020404" pitchFamily="49" charset="0"/>
                <a:cs typeface="Courier New" panose="02070309020205020404" pitchFamily="49" charset="0"/>
              </a:rPr>
              <a:t>true</a:t>
            </a:r>
            <a:r>
              <a:rPr lang="en-US" dirty="0">
                <a:solidFill>
                  <a:srgbClr val="33997E"/>
                </a:solidFill>
              </a:rPr>
              <a:t> </a:t>
            </a:r>
            <a:r>
              <a:rPr lang="en-US" dirty="0"/>
              <a:t>or </a:t>
            </a:r>
            <a:r>
              <a:rPr lang="en-US" dirty="0">
                <a:solidFill>
                  <a:srgbClr val="33997E"/>
                </a:solidFill>
                <a:latin typeface="Courier New" panose="02070309020205020404" pitchFamily="49" charset="0"/>
                <a:cs typeface="Courier New" panose="02070309020205020404" pitchFamily="49" charset="0"/>
              </a:rPr>
              <a:t>false</a:t>
            </a:r>
          </a:p>
          <a:p>
            <a:pPr lvl="1"/>
            <a:r>
              <a:rPr lang="en-US" dirty="0"/>
              <a:t>Reminder:	</a:t>
            </a:r>
            <a:r>
              <a:rPr lang="en-US" dirty="0">
                <a:latin typeface="Courier New" panose="02070309020205020404" pitchFamily="49" charset="0"/>
                <a:cs typeface="Courier New" panose="02070309020205020404" pitchFamily="49" charset="0"/>
              </a:rPr>
              <a:t>&gt;</a:t>
            </a:r>
            <a:r>
              <a:rPr lang="en-US" dirty="0"/>
              <a:t>	greater than</a:t>
            </a:r>
            <a:br>
              <a:rPr lang="en-US" dirty="0"/>
            </a:br>
            <a:r>
              <a:rPr lang="en-US" dirty="0"/>
              <a:t>			</a:t>
            </a:r>
            <a:r>
              <a:rPr lang="en-US" dirty="0">
                <a:latin typeface="Courier New" panose="02070309020205020404" pitchFamily="49" charset="0"/>
                <a:cs typeface="Courier New" panose="02070309020205020404" pitchFamily="49" charset="0"/>
              </a:rPr>
              <a:t>&lt;</a:t>
            </a:r>
            <a:r>
              <a:rPr lang="en-US" dirty="0"/>
              <a:t>	less than</a:t>
            </a:r>
            <a:br>
              <a:rPr lang="en-US" dirty="0"/>
            </a:br>
            <a:r>
              <a:rPr lang="en-US" dirty="0"/>
              <a:t>			</a:t>
            </a:r>
            <a:r>
              <a:rPr lang="en-US" dirty="0">
                <a:latin typeface="Courier New" panose="02070309020205020404" pitchFamily="49" charset="0"/>
                <a:cs typeface="Courier New" panose="02070309020205020404" pitchFamily="49" charset="0"/>
              </a:rPr>
              <a:t>&gt;=</a:t>
            </a:r>
            <a:r>
              <a:rPr lang="en-US" dirty="0"/>
              <a:t>	greater than or equal to</a:t>
            </a:r>
            <a:br>
              <a:rPr lang="en-US" dirty="0"/>
            </a:br>
            <a:r>
              <a:rPr lang="en-US" dirty="0"/>
              <a:t>			</a:t>
            </a:r>
            <a:r>
              <a:rPr lang="en-US" dirty="0">
                <a:latin typeface="Courier New" panose="02070309020205020404" pitchFamily="49" charset="0"/>
                <a:cs typeface="Courier New" panose="02070309020205020404" pitchFamily="49" charset="0"/>
              </a:rPr>
              <a:t>&gt;=</a:t>
            </a:r>
            <a:r>
              <a:rPr lang="en-US" dirty="0"/>
              <a:t>	less than or equal to</a:t>
            </a:r>
            <a:br>
              <a:rPr lang="en-US" dirty="0"/>
            </a:br>
            <a:r>
              <a:rPr lang="en-US" dirty="0"/>
              <a:t>			</a:t>
            </a:r>
            <a:r>
              <a:rPr lang="en-US" dirty="0">
                <a:latin typeface="Courier New" panose="02070309020205020404" pitchFamily="49" charset="0"/>
                <a:cs typeface="Courier New" panose="02070309020205020404" pitchFamily="49" charset="0"/>
              </a:rPr>
              <a:t>==</a:t>
            </a:r>
            <a:r>
              <a:rPr lang="en-US" dirty="0"/>
              <a:t>	equal to</a:t>
            </a:r>
            <a:br>
              <a:rPr lang="en-US" dirty="0"/>
            </a:br>
            <a:r>
              <a:rPr lang="en-US" dirty="0"/>
              <a:t>			</a:t>
            </a:r>
            <a:r>
              <a:rPr lang="en-US" dirty="0">
                <a:latin typeface="Courier New" panose="02070309020205020404" pitchFamily="49" charset="0"/>
                <a:cs typeface="Courier New" panose="02070309020205020404" pitchFamily="49" charset="0"/>
              </a:rPr>
              <a:t>!=</a:t>
            </a:r>
            <a:r>
              <a:rPr lang="en-US" dirty="0"/>
              <a:t>	not equal to</a:t>
            </a:r>
          </a:p>
          <a:p>
            <a:pPr lvl="1"/>
            <a:endParaRPr lang="en-US" dirty="0"/>
          </a:p>
          <a:p>
            <a:pPr lvl="2"/>
            <a:endParaRPr lang="en-US" dirty="0"/>
          </a:p>
        </p:txBody>
      </p:sp>
      <p:sp>
        <p:nvSpPr>
          <p:cNvPr id="3" name="Slide Number Placeholder 2"/>
          <p:cNvSpPr>
            <a:spLocks noGrp="1"/>
          </p:cNvSpPr>
          <p:nvPr>
            <p:ph type="sldNum" sz="quarter" idx="10"/>
          </p:nvPr>
        </p:nvSpPr>
        <p:spPr/>
        <p:txBody>
          <a:bodyPr/>
          <a:lstStyle/>
          <a:p>
            <a:fld id="{F35340C0-DB2B-4590-8CEA-EF4CC314BE4E}" type="slidenum">
              <a:rPr lang="en-US" smtClean="0"/>
              <a:t>20</a:t>
            </a:fld>
            <a:endParaRPr lang="en-US"/>
          </a:p>
        </p:txBody>
      </p:sp>
      <p:sp>
        <p:nvSpPr>
          <p:cNvPr id="10" name="TextBox 9"/>
          <p:cNvSpPr txBox="1"/>
          <p:nvPr/>
        </p:nvSpPr>
        <p:spPr>
          <a:xfrm>
            <a:off x="914400" y="1828800"/>
            <a:ext cx="7315200" cy="1200329"/>
          </a:xfrm>
          <a:prstGeom prst="rect">
            <a:avLst/>
          </a:prstGeom>
          <a:noFill/>
          <a:ln w="19050">
            <a:solidFill>
              <a:srgbClr val="4B2A85"/>
            </a:solidFill>
          </a:ln>
        </p:spPr>
        <p:txBody>
          <a:bodyPr wrap="square" rtlCol="0">
            <a:spAutoFit/>
          </a:bodyPr>
          <a:lstStyle/>
          <a:p>
            <a:r>
              <a:rPr lang="en-US" sz="2400" dirty="0">
                <a:solidFill>
                  <a:srgbClr val="669900"/>
                </a:solidFill>
                <a:latin typeface="Source Code Pro" panose="020B0509030403020204" pitchFamily="49" charset="0"/>
              </a:rPr>
              <a:t>for</a:t>
            </a:r>
            <a:r>
              <a:rPr lang="en-US" sz="2400" dirty="0">
                <a:latin typeface="Source Code Pro" panose="020B0509030403020204" pitchFamily="49" charset="0"/>
              </a:rPr>
              <a:t> (</a:t>
            </a:r>
            <a:r>
              <a:rPr lang="en-US" sz="2400" dirty="0" err="1">
                <a:solidFill>
                  <a:srgbClr val="E2661A"/>
                </a:solidFill>
                <a:latin typeface="Source Code Pro" panose="020B0509030403020204" pitchFamily="49" charset="0"/>
              </a:rPr>
              <a:t>int</a:t>
            </a:r>
            <a:r>
              <a:rPr lang="en-US" sz="2400" dirty="0">
                <a:latin typeface="Source Code Pro" panose="020B0509030403020204" pitchFamily="49" charset="0"/>
              </a:rPr>
              <a:t> </a:t>
            </a:r>
            <a:r>
              <a:rPr lang="en-US" sz="2400" dirty="0" err="1">
                <a:latin typeface="Source Code Pro" panose="020B0509030403020204" pitchFamily="49" charset="0"/>
              </a:rPr>
              <a:t>i</a:t>
            </a:r>
            <a:r>
              <a:rPr lang="en-US" sz="2400" dirty="0">
                <a:latin typeface="Source Code Pro" panose="020B0509030403020204" pitchFamily="49" charset="0"/>
              </a:rPr>
              <a:t> = 20; </a:t>
            </a:r>
            <a:r>
              <a:rPr lang="en-US" sz="2400" dirty="0" err="1">
                <a:latin typeface="Source Code Pro" panose="020B0509030403020204" pitchFamily="49" charset="0"/>
              </a:rPr>
              <a:t>i</a:t>
            </a:r>
            <a:r>
              <a:rPr lang="en-US" sz="2400" dirty="0">
                <a:latin typeface="Source Code Pro" panose="020B0509030403020204" pitchFamily="49" charset="0"/>
              </a:rPr>
              <a:t> &lt; 400; </a:t>
            </a:r>
            <a:r>
              <a:rPr lang="en-US" sz="2400" dirty="0" err="1">
                <a:latin typeface="Source Code Pro" panose="020B0509030403020204" pitchFamily="49" charset="0"/>
              </a:rPr>
              <a:t>i</a:t>
            </a:r>
            <a:r>
              <a:rPr lang="en-US" sz="2400" dirty="0">
                <a:latin typeface="Source Code Pro" panose="020B0509030403020204" pitchFamily="49" charset="0"/>
              </a:rPr>
              <a:t> = </a:t>
            </a:r>
            <a:r>
              <a:rPr lang="en-US" sz="2400" dirty="0" err="1">
                <a:latin typeface="Source Code Pro" panose="020B0509030403020204" pitchFamily="49" charset="0"/>
              </a:rPr>
              <a:t>i</a:t>
            </a:r>
            <a:r>
              <a:rPr lang="en-US" sz="2400" dirty="0">
                <a:latin typeface="Source Code Pro" panose="020B0509030403020204" pitchFamily="49" charset="0"/>
              </a:rPr>
              <a:t> + 60) {</a:t>
            </a:r>
          </a:p>
          <a:p>
            <a:r>
              <a:rPr lang="en-US" sz="2400" dirty="0">
                <a:solidFill>
                  <a:srgbClr val="006699"/>
                </a:solidFill>
                <a:latin typeface="Source Code Pro" panose="020B0509030403020204" pitchFamily="49" charset="0"/>
              </a:rPr>
              <a:t>  line</a:t>
            </a:r>
            <a:r>
              <a:rPr lang="en-US" sz="2400" dirty="0">
                <a:latin typeface="Source Code Pro" panose="020B0509030403020204" pitchFamily="49" charset="0"/>
              </a:rPr>
              <a:t>(</a:t>
            </a:r>
            <a:r>
              <a:rPr lang="en-US" sz="2400" dirty="0" err="1">
                <a:latin typeface="Source Code Pro" panose="020B0509030403020204" pitchFamily="49" charset="0"/>
              </a:rPr>
              <a:t>i</a:t>
            </a:r>
            <a:r>
              <a:rPr lang="en-US" sz="2400" dirty="0">
                <a:latin typeface="Source Code Pro" panose="020B0509030403020204" pitchFamily="49" charset="0"/>
              </a:rPr>
              <a:t>, 40, </a:t>
            </a:r>
            <a:r>
              <a:rPr lang="en-US" sz="2400" dirty="0" err="1">
                <a:latin typeface="Source Code Pro" panose="020B0509030403020204" pitchFamily="49" charset="0"/>
              </a:rPr>
              <a:t>i</a:t>
            </a:r>
            <a:r>
              <a:rPr lang="en-US" sz="2400" dirty="0">
                <a:latin typeface="Source Code Pro" panose="020B0509030403020204" pitchFamily="49" charset="0"/>
              </a:rPr>
              <a:t> + 60, 80);</a:t>
            </a:r>
          </a:p>
          <a:p>
            <a:r>
              <a:rPr lang="en-US" sz="2400" dirty="0">
                <a:latin typeface="Source Code Pro" panose="020B0509030403020204" pitchFamily="49" charset="0"/>
              </a:rPr>
              <a:t>}</a:t>
            </a:r>
          </a:p>
        </p:txBody>
      </p:sp>
      <p:sp>
        <p:nvSpPr>
          <p:cNvPr id="8" name="Shape 151"/>
          <p:cNvSpPr/>
          <p:nvPr/>
        </p:nvSpPr>
        <p:spPr>
          <a:xfrm>
            <a:off x="3998424" y="1828800"/>
            <a:ext cx="1554480" cy="457580"/>
          </a:xfrm>
          <a:prstGeom prst="ellipse">
            <a:avLst/>
          </a:prstGeom>
          <a:noFill/>
          <a:ln w="38100" cap="flat" cmpd="sng">
            <a:solidFill>
              <a:srgbClr val="6699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152"/>
          <p:cNvSpPr txBox="1"/>
          <p:nvPr/>
        </p:nvSpPr>
        <p:spPr>
          <a:xfrm>
            <a:off x="3952704" y="1371600"/>
            <a:ext cx="1645920" cy="457200"/>
          </a:xfrm>
          <a:prstGeom prst="rect">
            <a:avLst/>
          </a:prstGeom>
          <a:noFill/>
          <a:ln>
            <a:noFill/>
          </a:ln>
        </p:spPr>
        <p:txBody>
          <a:bodyPr lIns="91425" tIns="45720" rIns="91425" bIns="45720" anchor="t" anchorCtr="0">
            <a:noAutofit/>
          </a:bodyPr>
          <a:lstStyle/>
          <a:p>
            <a:pPr lvl="0" algn="ctr" rtl="0">
              <a:spcBef>
                <a:spcPts val="0"/>
              </a:spcBef>
              <a:buNone/>
            </a:pPr>
            <a:r>
              <a:rPr lang="en-US" sz="2400" dirty="0">
                <a:solidFill>
                  <a:srgbClr val="669900"/>
                </a:solidFill>
                <a:latin typeface="Calibri" panose="020F0502020204030204" pitchFamily="34" charset="0"/>
                <a:ea typeface="Montserrat"/>
                <a:cs typeface="Calibri" panose="020F0502020204030204" pitchFamily="34" charset="0"/>
                <a:sym typeface="Montserrat"/>
              </a:rPr>
              <a:t>condition</a:t>
            </a:r>
          </a:p>
        </p:txBody>
      </p:sp>
    </p:spTree>
    <p:extLst>
      <p:ext uri="{BB962C8B-B14F-4D97-AF65-F5344CB8AC3E}">
        <p14:creationId xmlns:p14="http://schemas.microsoft.com/office/powerpoint/2010/main" val="736140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914400" y="1828800"/>
            <a:ext cx="7315200" cy="1200329"/>
          </a:xfrm>
          <a:prstGeom prst="rect">
            <a:avLst/>
          </a:prstGeom>
          <a:noFill/>
          <a:ln w="19050">
            <a:solidFill>
              <a:srgbClr val="4B2A85"/>
            </a:solidFill>
          </a:ln>
        </p:spPr>
        <p:txBody>
          <a:bodyPr wrap="square" rtlCol="0">
            <a:spAutoFit/>
          </a:bodyPr>
          <a:lstStyle/>
          <a:p>
            <a:r>
              <a:rPr lang="en-US" sz="2400" dirty="0">
                <a:solidFill>
                  <a:srgbClr val="669900"/>
                </a:solidFill>
                <a:latin typeface="Source Code Pro" panose="020B0509030403020204" pitchFamily="49" charset="0"/>
              </a:rPr>
              <a:t>for</a:t>
            </a:r>
            <a:r>
              <a:rPr lang="en-US" sz="2400" dirty="0">
                <a:latin typeface="Source Code Pro" panose="020B0509030403020204" pitchFamily="49" charset="0"/>
              </a:rPr>
              <a:t> (</a:t>
            </a:r>
            <a:r>
              <a:rPr lang="en-US" sz="2400" dirty="0" err="1">
                <a:solidFill>
                  <a:srgbClr val="E2661A"/>
                </a:solidFill>
                <a:latin typeface="Source Code Pro" panose="020B0509030403020204" pitchFamily="49" charset="0"/>
              </a:rPr>
              <a:t>int</a:t>
            </a:r>
            <a:r>
              <a:rPr lang="en-US" sz="2400" dirty="0">
                <a:latin typeface="Source Code Pro" panose="020B0509030403020204" pitchFamily="49" charset="0"/>
              </a:rPr>
              <a:t> </a:t>
            </a:r>
            <a:r>
              <a:rPr lang="en-US" sz="2400" dirty="0" err="1">
                <a:latin typeface="Source Code Pro" panose="020B0509030403020204" pitchFamily="49" charset="0"/>
              </a:rPr>
              <a:t>i</a:t>
            </a:r>
            <a:r>
              <a:rPr lang="en-US" sz="2400" dirty="0">
                <a:latin typeface="Source Code Pro" panose="020B0509030403020204" pitchFamily="49" charset="0"/>
              </a:rPr>
              <a:t> = 20; </a:t>
            </a:r>
            <a:r>
              <a:rPr lang="en-US" sz="2400" dirty="0" err="1">
                <a:latin typeface="Source Code Pro" panose="020B0509030403020204" pitchFamily="49" charset="0"/>
              </a:rPr>
              <a:t>i</a:t>
            </a:r>
            <a:r>
              <a:rPr lang="en-US" sz="2400" dirty="0">
                <a:latin typeface="Source Code Pro" panose="020B0509030403020204" pitchFamily="49" charset="0"/>
              </a:rPr>
              <a:t> &lt; 400; </a:t>
            </a:r>
            <a:r>
              <a:rPr lang="en-US" sz="2400" dirty="0" err="1">
                <a:latin typeface="Source Code Pro" panose="020B0509030403020204" pitchFamily="49" charset="0"/>
              </a:rPr>
              <a:t>i</a:t>
            </a:r>
            <a:r>
              <a:rPr lang="en-US" sz="2400" dirty="0">
                <a:latin typeface="Source Code Pro" panose="020B0509030403020204" pitchFamily="49" charset="0"/>
              </a:rPr>
              <a:t> = </a:t>
            </a:r>
            <a:r>
              <a:rPr lang="en-US" sz="2400" dirty="0" err="1">
                <a:latin typeface="Source Code Pro" panose="020B0509030403020204" pitchFamily="49" charset="0"/>
              </a:rPr>
              <a:t>i</a:t>
            </a:r>
            <a:r>
              <a:rPr lang="en-US" sz="2400" dirty="0">
                <a:latin typeface="Source Code Pro" panose="020B0509030403020204" pitchFamily="49" charset="0"/>
              </a:rPr>
              <a:t> + 60) {</a:t>
            </a:r>
          </a:p>
          <a:p>
            <a:r>
              <a:rPr lang="en-US" sz="2400" dirty="0">
                <a:solidFill>
                  <a:srgbClr val="006699"/>
                </a:solidFill>
                <a:latin typeface="Source Code Pro" panose="020B0509030403020204" pitchFamily="49" charset="0"/>
              </a:rPr>
              <a:t>  line</a:t>
            </a:r>
            <a:r>
              <a:rPr lang="en-US" sz="2400" dirty="0">
                <a:latin typeface="Source Code Pro" panose="020B0509030403020204" pitchFamily="49" charset="0"/>
              </a:rPr>
              <a:t>(</a:t>
            </a:r>
            <a:r>
              <a:rPr lang="en-US" sz="2400" dirty="0" err="1">
                <a:latin typeface="Source Code Pro" panose="020B0509030403020204" pitchFamily="49" charset="0"/>
              </a:rPr>
              <a:t>i</a:t>
            </a:r>
            <a:r>
              <a:rPr lang="en-US" sz="2400" dirty="0">
                <a:latin typeface="Source Code Pro" panose="020B0509030403020204" pitchFamily="49" charset="0"/>
              </a:rPr>
              <a:t>, 40, </a:t>
            </a:r>
            <a:r>
              <a:rPr lang="en-US" sz="2400" dirty="0" err="1">
                <a:latin typeface="Source Code Pro" panose="020B0509030403020204" pitchFamily="49" charset="0"/>
              </a:rPr>
              <a:t>i</a:t>
            </a:r>
            <a:r>
              <a:rPr lang="en-US" sz="2400" dirty="0">
                <a:latin typeface="Source Code Pro" panose="020B0509030403020204" pitchFamily="49" charset="0"/>
              </a:rPr>
              <a:t> + 60, 80);</a:t>
            </a:r>
          </a:p>
          <a:p>
            <a:r>
              <a:rPr lang="en-US" sz="2400" dirty="0">
                <a:latin typeface="Source Code Pro" panose="020B0509030403020204" pitchFamily="49" charset="0"/>
              </a:rPr>
              <a:t>}</a:t>
            </a:r>
          </a:p>
        </p:txBody>
      </p:sp>
      <p:sp>
        <p:nvSpPr>
          <p:cNvPr id="4" name="Title 3"/>
          <p:cNvSpPr>
            <a:spLocks noGrp="1"/>
          </p:cNvSpPr>
          <p:nvPr>
            <p:ph type="title"/>
          </p:nvPr>
        </p:nvSpPr>
        <p:spPr/>
        <p:txBody>
          <a:bodyPr/>
          <a:lstStyle/>
          <a:p>
            <a:r>
              <a:rPr lang="en-US" dirty="0"/>
              <a:t>Understanding the For-Loop</a:t>
            </a:r>
          </a:p>
        </p:txBody>
      </p:sp>
      <p:sp>
        <p:nvSpPr>
          <p:cNvPr id="5" name="Content Placeholder 4"/>
          <p:cNvSpPr>
            <a:spLocks noGrp="1"/>
          </p:cNvSpPr>
          <p:nvPr>
            <p:ph idx="1"/>
          </p:nvPr>
        </p:nvSpPr>
        <p:spPr/>
        <p:txBody>
          <a:bodyPr/>
          <a:lstStyle/>
          <a:p>
            <a:endParaRPr lang="en-US" dirty="0"/>
          </a:p>
          <a:p>
            <a:endParaRPr lang="en-US" dirty="0"/>
          </a:p>
          <a:p>
            <a:pPr lvl="1"/>
            <a:endParaRPr lang="en-US" dirty="0"/>
          </a:p>
          <a:p>
            <a:pPr lvl="1"/>
            <a:endParaRPr lang="en-US" dirty="0"/>
          </a:p>
          <a:p>
            <a:r>
              <a:rPr lang="en-US" dirty="0"/>
              <a:t>Update is an assignment that is executed </a:t>
            </a:r>
            <a:r>
              <a:rPr lang="en-US" i="1" dirty="0"/>
              <a:t>after</a:t>
            </a:r>
            <a:r>
              <a:rPr lang="en-US" dirty="0"/>
              <a:t> the loop body</a:t>
            </a:r>
            <a:endParaRPr lang="en-US" b="1" dirty="0">
              <a:solidFill>
                <a:srgbClr val="33997E"/>
              </a:solidFill>
              <a:latin typeface="Courier New" panose="02070309020205020404" pitchFamily="49" charset="0"/>
              <a:cs typeface="Courier New" panose="02070309020205020404" pitchFamily="49" charset="0"/>
            </a:endParaRPr>
          </a:p>
          <a:p>
            <a:pPr lvl="2"/>
            <a:endParaRPr lang="en-US" dirty="0"/>
          </a:p>
          <a:p>
            <a:r>
              <a:rPr lang="en-US" dirty="0"/>
              <a:t>Loop body is enclosed by curly braces </a:t>
            </a:r>
            <a:r>
              <a:rPr lang="en-US" dirty="0">
                <a:latin typeface="Courier New" panose="02070309020205020404" pitchFamily="49" charset="0"/>
                <a:cs typeface="Courier New" panose="02070309020205020404" pitchFamily="49" charset="0"/>
              </a:rPr>
              <a:t>{}</a:t>
            </a:r>
            <a:r>
              <a:rPr lang="en-US" dirty="0"/>
              <a:t> and should be </a:t>
            </a:r>
            <a:r>
              <a:rPr lang="en-US" i="1" dirty="0"/>
              <a:t>indented</a:t>
            </a:r>
            <a:r>
              <a:rPr lang="en-US" dirty="0"/>
              <a:t> for readability</a:t>
            </a:r>
          </a:p>
        </p:txBody>
      </p:sp>
      <p:sp>
        <p:nvSpPr>
          <p:cNvPr id="3" name="Slide Number Placeholder 2"/>
          <p:cNvSpPr>
            <a:spLocks noGrp="1"/>
          </p:cNvSpPr>
          <p:nvPr>
            <p:ph type="sldNum" sz="quarter" idx="10"/>
          </p:nvPr>
        </p:nvSpPr>
        <p:spPr/>
        <p:txBody>
          <a:bodyPr/>
          <a:lstStyle/>
          <a:p>
            <a:fld id="{F35340C0-DB2B-4590-8CEA-EF4CC314BE4E}" type="slidenum">
              <a:rPr lang="en-US" smtClean="0"/>
              <a:t>21</a:t>
            </a:fld>
            <a:endParaRPr lang="en-US"/>
          </a:p>
        </p:txBody>
      </p:sp>
      <p:sp>
        <p:nvSpPr>
          <p:cNvPr id="9" name="Shape 152"/>
          <p:cNvSpPr txBox="1"/>
          <p:nvPr/>
        </p:nvSpPr>
        <p:spPr>
          <a:xfrm>
            <a:off x="5920048" y="1371600"/>
            <a:ext cx="1463040" cy="457200"/>
          </a:xfrm>
          <a:prstGeom prst="rect">
            <a:avLst/>
          </a:prstGeom>
          <a:noFill/>
          <a:ln>
            <a:noFill/>
          </a:ln>
        </p:spPr>
        <p:txBody>
          <a:bodyPr lIns="91425" tIns="45720" rIns="91425" bIns="45720" anchor="t" anchorCtr="0">
            <a:noAutofit/>
          </a:bodyPr>
          <a:lstStyle/>
          <a:p>
            <a:pPr lvl="0" algn="ctr" rtl="0">
              <a:spcBef>
                <a:spcPts val="0"/>
              </a:spcBef>
              <a:buNone/>
            </a:pPr>
            <a:r>
              <a:rPr lang="en-US" sz="2400" dirty="0">
                <a:solidFill>
                  <a:srgbClr val="FF0000"/>
                </a:solidFill>
                <a:latin typeface="Calibri" panose="020F0502020204030204" pitchFamily="34" charset="0"/>
                <a:ea typeface="Montserrat"/>
                <a:cs typeface="Calibri" panose="020F0502020204030204" pitchFamily="34" charset="0"/>
                <a:sym typeface="Montserrat"/>
              </a:rPr>
              <a:t>update</a:t>
            </a:r>
          </a:p>
        </p:txBody>
      </p:sp>
      <p:sp>
        <p:nvSpPr>
          <p:cNvPr id="10" name="Shape 162"/>
          <p:cNvSpPr txBox="1"/>
          <p:nvPr/>
        </p:nvSpPr>
        <p:spPr>
          <a:xfrm>
            <a:off x="1666858" y="2651173"/>
            <a:ext cx="1828800" cy="457200"/>
          </a:xfrm>
          <a:prstGeom prst="rect">
            <a:avLst/>
          </a:prstGeom>
          <a:noFill/>
          <a:ln>
            <a:noFill/>
          </a:ln>
        </p:spPr>
        <p:txBody>
          <a:bodyPr lIns="91425" tIns="45720" rIns="91425" bIns="45720" anchor="t" anchorCtr="0">
            <a:noAutofit/>
          </a:bodyPr>
          <a:lstStyle/>
          <a:p>
            <a:pPr lvl="0" rtl="0">
              <a:spcBef>
                <a:spcPts val="0"/>
              </a:spcBef>
              <a:buNone/>
            </a:pPr>
            <a:r>
              <a:rPr lang="en-US" sz="2400" dirty="0">
                <a:solidFill>
                  <a:srgbClr val="00B0F0"/>
                </a:solidFill>
                <a:latin typeface="Calibri" panose="020F0502020204030204" pitchFamily="34" charset="0"/>
                <a:ea typeface="Montserrat"/>
                <a:cs typeface="Calibri" panose="020F0502020204030204" pitchFamily="34" charset="0"/>
                <a:sym typeface="Montserrat"/>
              </a:rPr>
              <a:t>loop body</a:t>
            </a:r>
          </a:p>
        </p:txBody>
      </p:sp>
      <p:sp>
        <p:nvSpPr>
          <p:cNvPr id="11" name="Shape 163"/>
          <p:cNvSpPr/>
          <p:nvPr/>
        </p:nvSpPr>
        <p:spPr>
          <a:xfrm>
            <a:off x="1274620" y="2212848"/>
            <a:ext cx="4572000" cy="457200"/>
          </a:xfrm>
          <a:prstGeom prst="roundRect">
            <a:avLst>
              <a:gd name="adj" fmla="val 16667"/>
            </a:avLst>
          </a:prstGeom>
          <a:noFill/>
          <a:ln w="38100" cap="flat" cmpd="sng">
            <a:solidFill>
              <a:srgbClr val="00B0F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164"/>
          <p:cNvSpPr/>
          <p:nvPr/>
        </p:nvSpPr>
        <p:spPr>
          <a:xfrm>
            <a:off x="7887670" y="1883664"/>
            <a:ext cx="313531" cy="366012"/>
          </a:xfrm>
          <a:prstGeom prst="roundRect">
            <a:avLst>
              <a:gd name="adj" fmla="val 16667"/>
            </a:avLst>
          </a:prstGeom>
          <a:noFill/>
          <a:ln w="38100" cap="flat" cmpd="sng">
            <a:solidFill>
              <a:srgbClr val="00B0F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 name="Shape 164"/>
          <p:cNvSpPr/>
          <p:nvPr/>
        </p:nvSpPr>
        <p:spPr>
          <a:xfrm>
            <a:off x="925484" y="2607426"/>
            <a:ext cx="313531" cy="366012"/>
          </a:xfrm>
          <a:prstGeom prst="roundRect">
            <a:avLst>
              <a:gd name="adj" fmla="val 16667"/>
            </a:avLst>
          </a:prstGeom>
          <a:noFill/>
          <a:ln w="38100" cap="flat" cmpd="sng">
            <a:solidFill>
              <a:srgbClr val="00B0F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151"/>
          <p:cNvSpPr/>
          <p:nvPr/>
        </p:nvSpPr>
        <p:spPr>
          <a:xfrm>
            <a:off x="5600008" y="1828800"/>
            <a:ext cx="2103120" cy="457580"/>
          </a:xfrm>
          <a:prstGeom prst="ellipse">
            <a:avLst/>
          </a:prstGeom>
          <a:no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752760" y="2273760"/>
              <a:ext cx="6044040" cy="2839680"/>
            </p14:xfrm>
          </p:contentPart>
        </mc:Choice>
        <mc:Fallback xmlns="">
          <p:pic>
            <p:nvPicPr>
              <p:cNvPr id="2" name="Ink 1"/>
              <p:cNvPicPr/>
              <p:nvPr/>
            </p:nvPicPr>
            <p:blipFill>
              <a:blip r:embed="rId3"/>
              <a:stretch>
                <a:fillRect/>
              </a:stretch>
            </p:blipFill>
            <p:spPr>
              <a:xfrm>
                <a:off x="741600" y="2264040"/>
                <a:ext cx="6068520" cy="2861640"/>
              </a:xfrm>
              <a:prstGeom prst="rect">
                <a:avLst/>
              </a:prstGeom>
            </p:spPr>
          </p:pic>
        </mc:Fallback>
      </mc:AlternateContent>
    </p:spTree>
    <p:extLst>
      <p:ext uri="{BB962C8B-B14F-4D97-AF65-F5344CB8AC3E}">
        <p14:creationId xmlns:p14="http://schemas.microsoft.com/office/powerpoint/2010/main" val="2292856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A69A9-B514-BC4A-82B7-86E41A42ED04}"/>
              </a:ext>
            </a:extLst>
          </p:cNvPr>
          <p:cNvSpPr>
            <a:spLocks noGrp="1"/>
          </p:cNvSpPr>
          <p:nvPr>
            <p:ph type="title"/>
          </p:nvPr>
        </p:nvSpPr>
        <p:spPr/>
        <p:txBody>
          <a:bodyPr/>
          <a:lstStyle/>
          <a:p>
            <a:r>
              <a:rPr lang="en-US" dirty="0"/>
              <a:t>Quiz Recap	</a:t>
            </a:r>
          </a:p>
        </p:txBody>
      </p:sp>
      <p:sp>
        <p:nvSpPr>
          <p:cNvPr id="3" name="Content Placeholder 2">
            <a:extLst>
              <a:ext uri="{FF2B5EF4-FFF2-40B4-BE49-F238E27FC236}">
                <a16:creationId xmlns:a16="http://schemas.microsoft.com/office/drawing/2014/main" id="{7BF93FCF-F617-BC4C-B787-AB9B37FA9BB7}"/>
              </a:ext>
            </a:extLst>
          </p:cNvPr>
          <p:cNvSpPr>
            <a:spLocks noGrp="1"/>
          </p:cNvSpPr>
          <p:nvPr>
            <p:ph idx="1"/>
          </p:nvPr>
        </p:nvSpPr>
        <p:spPr/>
        <p:txBody>
          <a:bodyPr/>
          <a:lstStyle/>
          <a:p>
            <a:r>
              <a:rPr lang="en-US" dirty="0"/>
              <a:t>Quiz 2 was more challenging than Quiz 1.</a:t>
            </a:r>
          </a:p>
          <a:p>
            <a:endParaRPr lang="en-US" dirty="0"/>
          </a:p>
          <a:p>
            <a:r>
              <a:rPr lang="en-US" dirty="0"/>
              <a:t>Question 2 (Functions) was particularly difficult.</a:t>
            </a:r>
          </a:p>
          <a:p>
            <a:endParaRPr lang="en-US" dirty="0"/>
          </a:p>
          <a:p>
            <a:endParaRPr lang="en-US" dirty="0"/>
          </a:p>
          <a:p>
            <a:endParaRPr lang="en-US" dirty="0"/>
          </a:p>
          <a:p>
            <a:endParaRPr lang="en-US" dirty="0"/>
          </a:p>
          <a:p>
            <a:endParaRPr lang="en-US" dirty="0"/>
          </a:p>
          <a:p>
            <a:r>
              <a:rPr lang="en-US" dirty="0"/>
              <a:t>Our goal is to help you learn, and making mistakes is part of that process.</a:t>
            </a:r>
          </a:p>
          <a:p>
            <a:endParaRPr lang="en-US" dirty="0"/>
          </a:p>
        </p:txBody>
      </p:sp>
      <p:pic>
        <p:nvPicPr>
          <p:cNvPr id="11" name="Picture 10">
            <a:extLst>
              <a:ext uri="{FF2B5EF4-FFF2-40B4-BE49-F238E27FC236}">
                <a16:creationId xmlns:a16="http://schemas.microsoft.com/office/drawing/2014/main" id="{966214EA-A201-7C40-A0A7-C4920422FA5B}"/>
              </a:ext>
            </a:extLst>
          </p:cNvPr>
          <p:cNvPicPr>
            <a:picLocks noChangeAspect="1"/>
          </p:cNvPicPr>
          <p:nvPr/>
        </p:nvPicPr>
        <p:blipFill>
          <a:blip r:embed="rId3"/>
          <a:stretch>
            <a:fillRect/>
          </a:stretch>
        </p:blipFill>
        <p:spPr>
          <a:xfrm>
            <a:off x="761713" y="2952207"/>
            <a:ext cx="7620573" cy="1518385"/>
          </a:xfrm>
          <a:prstGeom prst="rect">
            <a:avLst/>
          </a:prstGeom>
        </p:spPr>
      </p:pic>
      <p:pic>
        <p:nvPicPr>
          <p:cNvPr id="12" name="Picture 11">
            <a:extLst>
              <a:ext uri="{FF2B5EF4-FFF2-40B4-BE49-F238E27FC236}">
                <a16:creationId xmlns:a16="http://schemas.microsoft.com/office/drawing/2014/main" id="{52D252E2-7325-A342-9E36-DF48B5FE6D67}"/>
              </a:ext>
            </a:extLst>
          </p:cNvPr>
          <p:cNvPicPr>
            <a:picLocks noChangeAspect="1"/>
          </p:cNvPicPr>
          <p:nvPr/>
        </p:nvPicPr>
        <p:blipFill>
          <a:blip r:embed="rId4"/>
          <a:stretch>
            <a:fillRect/>
          </a:stretch>
        </p:blipFill>
        <p:spPr>
          <a:xfrm>
            <a:off x="862277" y="4937761"/>
            <a:ext cx="200167" cy="222408"/>
          </a:xfrm>
          <a:prstGeom prst="rect">
            <a:avLst/>
          </a:prstGeom>
        </p:spPr>
      </p:pic>
      <p:sp>
        <p:nvSpPr>
          <p:cNvPr id="10" name="TextBox 9">
            <a:extLst>
              <a:ext uri="{FF2B5EF4-FFF2-40B4-BE49-F238E27FC236}">
                <a16:creationId xmlns:a16="http://schemas.microsoft.com/office/drawing/2014/main" id="{49386AEC-9F0E-664E-8EC0-C685837A7B5C}"/>
              </a:ext>
            </a:extLst>
          </p:cNvPr>
          <p:cNvSpPr txBox="1"/>
          <p:nvPr/>
        </p:nvSpPr>
        <p:spPr>
          <a:xfrm>
            <a:off x="6312744" y="3609148"/>
            <a:ext cx="123476" cy="307777"/>
          </a:xfrm>
          <a:prstGeom prst="rect">
            <a:avLst/>
          </a:prstGeom>
          <a:solidFill>
            <a:schemeClr val="bg1"/>
          </a:solidFill>
        </p:spPr>
        <p:txBody>
          <a:bodyPr wrap="square" rtlCol="0">
            <a:spAutoFit/>
          </a:bodyPr>
          <a:lstStyle/>
          <a:p>
            <a:pPr algn="ctr"/>
            <a:r>
              <a:rPr lang="en-US" sz="1400" b="1" dirty="0">
                <a:solidFill>
                  <a:srgbClr val="FF0000"/>
                </a:solidFill>
                <a:latin typeface="Courier New" panose="02070309020205020404" pitchFamily="49" charset="0"/>
                <a:cs typeface="Courier New" panose="02070309020205020404" pitchFamily="49" charset="0"/>
              </a:rPr>
              <a:t>x</a:t>
            </a: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CA2AEAFC-EBE4-9649-9B31-490909110432}"/>
                  </a:ext>
                </a:extLst>
              </p14:cNvPr>
              <p14:cNvContentPartPr/>
              <p14:nvPr/>
            </p14:nvContentPartPr>
            <p14:xfrm>
              <a:off x="371520" y="2990160"/>
              <a:ext cx="8050320" cy="3256920"/>
            </p14:xfrm>
          </p:contentPart>
        </mc:Choice>
        <mc:Fallback xmlns="">
          <p:pic>
            <p:nvPicPr>
              <p:cNvPr id="4" name="Ink 3">
                <a:extLst>
                  <a:ext uri="{FF2B5EF4-FFF2-40B4-BE49-F238E27FC236}">
                    <a16:creationId xmlns:a16="http://schemas.microsoft.com/office/drawing/2014/main" id="{CA2AEAFC-EBE4-9649-9B31-490909110432}"/>
                  </a:ext>
                </a:extLst>
              </p:cNvPr>
              <p:cNvPicPr/>
              <p:nvPr/>
            </p:nvPicPr>
            <p:blipFill>
              <a:blip r:embed="rId6"/>
              <a:stretch>
                <a:fillRect/>
              </a:stretch>
            </p:blipFill>
            <p:spPr>
              <a:xfrm>
                <a:off x="362160" y="2980800"/>
                <a:ext cx="8069040" cy="3275640"/>
              </a:xfrm>
              <a:prstGeom prst="rect">
                <a:avLst/>
              </a:prstGeom>
            </p:spPr>
          </p:pic>
        </mc:Fallback>
      </mc:AlternateContent>
    </p:spTree>
    <p:extLst>
      <p:ext uri="{BB962C8B-B14F-4D97-AF65-F5344CB8AC3E}">
        <p14:creationId xmlns:p14="http://schemas.microsoft.com/office/powerpoint/2010/main" val="297489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b="1" dirty="0">
                <a:solidFill>
                  <a:srgbClr val="4B2A85"/>
                </a:solidFill>
              </a:rPr>
              <a:t>Loops</a:t>
            </a:r>
          </a:p>
          <a:p>
            <a:r>
              <a:rPr lang="en-US" dirty="0"/>
              <a:t>Nested Loops</a:t>
            </a:r>
          </a:p>
        </p:txBody>
      </p:sp>
      <p:sp>
        <p:nvSpPr>
          <p:cNvPr id="4" name="Slide Number Placeholder 3"/>
          <p:cNvSpPr>
            <a:spLocks noGrp="1"/>
          </p:cNvSpPr>
          <p:nvPr>
            <p:ph type="sldNum" sz="quarter" idx="10"/>
          </p:nvPr>
        </p:nvSpPr>
        <p:spPr/>
        <p:txBody>
          <a:bodyPr/>
          <a:lstStyle/>
          <a:p>
            <a:fld id="{F35340C0-DB2B-4590-8CEA-EF4CC314BE4E}" type="slidenum">
              <a:rPr lang="en-US" smtClean="0"/>
              <a:t>4</a:t>
            </a:fld>
            <a:endParaRPr lang="en-US"/>
          </a:p>
        </p:txBody>
      </p:sp>
    </p:spTree>
    <p:extLst>
      <p:ext uri="{BB962C8B-B14F-4D97-AF65-F5344CB8AC3E}">
        <p14:creationId xmlns:p14="http://schemas.microsoft.com/office/powerpoint/2010/main" val="358658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Looping</a:t>
            </a:r>
          </a:p>
        </p:txBody>
      </p:sp>
      <p:sp>
        <p:nvSpPr>
          <p:cNvPr id="3" name="Content Placeholder 2"/>
          <p:cNvSpPr>
            <a:spLocks noGrp="1"/>
          </p:cNvSpPr>
          <p:nvPr>
            <p:ph idx="1"/>
          </p:nvPr>
        </p:nvSpPr>
        <p:spPr/>
        <p:txBody>
          <a:bodyPr/>
          <a:lstStyle/>
          <a:p>
            <a:r>
              <a:rPr lang="en-US" dirty="0"/>
              <a:t>Sometimes we want to do the same (or similar) things over and over again</a:t>
            </a:r>
          </a:p>
          <a:p>
            <a:pPr lvl="1"/>
            <a:r>
              <a:rPr lang="en-US" dirty="0"/>
              <a:t>Looping saves us time from writing out all the instructions</a:t>
            </a:r>
          </a:p>
          <a:p>
            <a:pPr lvl="2"/>
            <a:endParaRPr lang="en-US" dirty="0"/>
          </a:p>
          <a:p>
            <a:r>
              <a:rPr lang="en-US" dirty="0"/>
              <a:t>Loops control a sequence of </a:t>
            </a:r>
            <a:r>
              <a:rPr lang="en-US" i="1" dirty="0"/>
              <a:t>repetitions</a:t>
            </a:r>
            <a:endParaRPr lang="en-US" dirty="0"/>
          </a:p>
        </p:txBody>
      </p:sp>
      <p:sp>
        <p:nvSpPr>
          <p:cNvPr id="4" name="Slide Number Placeholder 3"/>
          <p:cNvSpPr>
            <a:spLocks noGrp="1"/>
          </p:cNvSpPr>
          <p:nvPr>
            <p:ph type="sldNum" sz="quarter" idx="10"/>
          </p:nvPr>
        </p:nvSpPr>
        <p:spPr/>
        <p:txBody>
          <a:bodyPr/>
          <a:lstStyle/>
          <a:p>
            <a:fld id="{F35340C0-DB2B-4590-8CEA-EF4CC314BE4E}" type="slidenum">
              <a:rPr lang="en-US" smtClean="0"/>
              <a:t>5</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3C05791F-4A03-9D46-A733-88672A5DCAA4}"/>
                  </a:ext>
                </a:extLst>
              </p14:cNvPr>
              <p14:cNvContentPartPr/>
              <p14:nvPr/>
            </p14:nvContentPartPr>
            <p14:xfrm>
              <a:off x="3120840" y="3577680"/>
              <a:ext cx="3449880" cy="54360"/>
            </p14:xfrm>
          </p:contentPart>
        </mc:Choice>
        <mc:Fallback xmlns="">
          <p:pic>
            <p:nvPicPr>
              <p:cNvPr id="5" name="Ink 4">
                <a:extLst>
                  <a:ext uri="{FF2B5EF4-FFF2-40B4-BE49-F238E27FC236}">
                    <a16:creationId xmlns:a16="http://schemas.microsoft.com/office/drawing/2014/main" id="{3C05791F-4A03-9D46-A733-88672A5DCAA4}"/>
                  </a:ext>
                </a:extLst>
              </p:cNvPr>
              <p:cNvPicPr/>
              <p:nvPr/>
            </p:nvPicPr>
            <p:blipFill>
              <a:blip r:embed="rId3"/>
              <a:stretch>
                <a:fillRect/>
              </a:stretch>
            </p:blipFill>
            <p:spPr>
              <a:xfrm>
                <a:off x="3111480" y="3568320"/>
                <a:ext cx="3468600" cy="73080"/>
              </a:xfrm>
              <a:prstGeom prst="rect">
                <a:avLst/>
              </a:prstGeom>
            </p:spPr>
          </p:pic>
        </mc:Fallback>
      </mc:AlternateContent>
    </p:spTree>
    <p:extLst>
      <p:ext uri="{BB962C8B-B14F-4D97-AF65-F5344CB8AC3E}">
        <p14:creationId xmlns:p14="http://schemas.microsoft.com/office/powerpoint/2010/main" val="1934831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First: Remember If-Statements?</a:t>
            </a:r>
          </a:p>
        </p:txBody>
      </p:sp>
      <p:sp>
        <p:nvSpPr>
          <p:cNvPr id="3" name="Content Placeholder 2"/>
          <p:cNvSpPr>
            <a:spLocks noGrp="1"/>
          </p:cNvSpPr>
          <p:nvPr>
            <p:ph idx="1"/>
          </p:nvPr>
        </p:nvSpPr>
        <p:spPr/>
        <p:txBody>
          <a:bodyPr/>
          <a:lstStyle/>
          <a:p>
            <a:pPr marL="460375" indent="0">
              <a:buNone/>
            </a:pPr>
            <a:r>
              <a:rPr lang="en-US" dirty="0">
                <a:solidFill>
                  <a:srgbClr val="669900"/>
                </a:solidFill>
                <a:latin typeface="Courier New" panose="02070309020205020404" pitchFamily="49" charset="0"/>
                <a:cs typeface="Courier New" panose="02070309020205020404" pitchFamily="49" charset="0"/>
              </a:rPr>
              <a:t>if </a:t>
            </a:r>
            <a:r>
              <a:rPr lang="en-US" dirty="0">
                <a:latin typeface="Courier New" panose="02070309020205020404" pitchFamily="49" charset="0"/>
                <a:cs typeface="Courier New" panose="02070309020205020404" pitchFamily="49" charset="0"/>
              </a:rPr>
              <a:t>(</a:t>
            </a:r>
            <a:r>
              <a:rPr lang="en-US" i="1" dirty="0">
                <a:latin typeface="Courier New" panose="02070309020205020404" pitchFamily="49" charset="0"/>
                <a:cs typeface="Courier New" panose="02070309020205020404" pitchFamily="49" charset="0"/>
              </a:rPr>
              <a:t>condition</a:t>
            </a:r>
            <a:r>
              <a:rPr lang="en-US" dirty="0">
                <a:latin typeface="Courier New" panose="02070309020205020404" pitchFamily="49" charset="0"/>
                <a:cs typeface="Courier New" panose="02070309020205020404" pitchFamily="49" charset="0"/>
              </a:rPr>
              <a:t>) {</a:t>
            </a:r>
          </a:p>
          <a:p>
            <a:pPr marL="460375" indent="0">
              <a:buNone/>
            </a:pPr>
            <a:r>
              <a:rPr lang="en-US" dirty="0">
                <a:latin typeface="Courier New" panose="02070309020205020404" pitchFamily="49" charset="0"/>
                <a:cs typeface="Courier New" panose="02070309020205020404" pitchFamily="49" charset="0"/>
              </a:rPr>
              <a:t>   </a:t>
            </a:r>
            <a:r>
              <a:rPr lang="en-US" dirty="0">
                <a:solidFill>
                  <a:srgbClr val="666666"/>
                </a:solidFill>
                <a:latin typeface="Courier New" panose="02070309020205020404" pitchFamily="49" charset="0"/>
                <a:cs typeface="Courier New" panose="02070309020205020404" pitchFamily="49" charset="0"/>
              </a:rPr>
              <a:t>// "then" </a:t>
            </a:r>
          </a:p>
          <a:p>
            <a:pPr marL="460375" indent="0">
              <a:buNone/>
            </a:pPr>
            <a:r>
              <a:rPr lang="en-US" dirty="0">
                <a:solidFill>
                  <a:srgbClr val="666666"/>
                </a:solidFill>
                <a:latin typeface="Courier New" panose="02070309020205020404" pitchFamily="49" charset="0"/>
                <a:cs typeface="Courier New" panose="02070309020205020404" pitchFamily="49" charset="0"/>
              </a:rPr>
              <a:t>   // statements</a:t>
            </a:r>
          </a:p>
          <a:p>
            <a:pPr marL="460375" indent="0">
              <a:buNone/>
            </a:pPr>
            <a:r>
              <a:rPr lang="en-US" dirty="0">
                <a:latin typeface="Courier New" panose="02070309020205020404" pitchFamily="49" charset="0"/>
                <a:cs typeface="Courier New" panose="02070309020205020404" pitchFamily="49" charset="0"/>
              </a:rPr>
              <a:t>}</a:t>
            </a:r>
          </a:p>
          <a:p>
            <a:pPr marL="460375" indent="0">
              <a:buNone/>
            </a:pPr>
            <a:endParaRPr lang="en-US" dirty="0">
              <a:latin typeface="Courier New" panose="02070309020205020404" pitchFamily="49" charset="0"/>
              <a:cs typeface="Courier New" panose="02070309020205020404" pitchFamily="49" charset="0"/>
            </a:endParaRPr>
          </a:p>
          <a:p>
            <a:pPr lvl="1"/>
            <a:endParaRPr lang="en-US" dirty="0"/>
          </a:p>
          <a:p>
            <a:pPr lvl="1"/>
            <a:endParaRPr lang="en-US" dirty="0"/>
          </a:p>
          <a:p>
            <a:endParaRPr lang="en-US" dirty="0"/>
          </a:p>
          <a:p>
            <a:endParaRPr lang="en-US" dirty="0"/>
          </a:p>
          <a:p>
            <a:r>
              <a:rPr lang="en-US" dirty="0"/>
              <a:t>Execute “then” statements if condition is </a:t>
            </a:r>
            <a:r>
              <a:rPr lang="en-US" dirty="0">
                <a:solidFill>
                  <a:srgbClr val="33997E"/>
                </a:solidFill>
                <a:latin typeface="Courier New" panose="02070309020205020404" pitchFamily="49" charset="0"/>
                <a:cs typeface="Courier New" panose="02070309020205020404" pitchFamily="49" charset="0"/>
              </a:rPr>
              <a:t>true</a:t>
            </a:r>
            <a:r>
              <a:rPr lang="en-US" dirty="0"/>
              <a:t> </a:t>
            </a:r>
          </a:p>
        </p:txBody>
      </p:sp>
      <p:sp>
        <p:nvSpPr>
          <p:cNvPr id="4" name="Slide Number Placeholder 3"/>
          <p:cNvSpPr>
            <a:spLocks noGrp="1"/>
          </p:cNvSpPr>
          <p:nvPr>
            <p:ph type="sldNum" sz="quarter" idx="10"/>
          </p:nvPr>
        </p:nvSpPr>
        <p:spPr/>
        <p:txBody>
          <a:bodyPr/>
          <a:lstStyle/>
          <a:p>
            <a:fld id="{F35340C0-DB2B-4590-8CEA-EF4CC314BE4E}" type="slidenum">
              <a:rPr lang="en-US" smtClean="0"/>
              <a:t>6</a:t>
            </a:fld>
            <a:endParaRPr lang="en-US"/>
          </a:p>
        </p:txBody>
      </p:sp>
      <p:grpSp>
        <p:nvGrpSpPr>
          <p:cNvPr id="24" name="Group 23"/>
          <p:cNvGrpSpPr/>
          <p:nvPr/>
        </p:nvGrpSpPr>
        <p:grpSpPr>
          <a:xfrm>
            <a:off x="5506995" y="1432613"/>
            <a:ext cx="2340864" cy="3749040"/>
            <a:chOff x="5486400" y="1463040"/>
            <a:chExt cx="2340864" cy="3749040"/>
          </a:xfrm>
        </p:grpSpPr>
        <p:sp>
          <p:nvSpPr>
            <p:cNvPr id="6" name="Flowchart: Decision 5"/>
            <p:cNvSpPr/>
            <p:nvPr/>
          </p:nvSpPr>
          <p:spPr>
            <a:xfrm>
              <a:off x="5486400" y="2377440"/>
              <a:ext cx="1371600" cy="731520"/>
            </a:xfrm>
            <a:prstGeom prst="flowChartDecision">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en-US" dirty="0">
                  <a:solidFill>
                    <a:srgbClr val="4B2A85"/>
                  </a:solidFill>
                  <a:latin typeface="Calibri" panose="020F0502020204030204" pitchFamily="34" charset="0"/>
                  <a:cs typeface="Calibri" panose="020F0502020204030204" pitchFamily="34" charset="0"/>
                </a:rPr>
                <a:t>Condition?</a:t>
              </a:r>
            </a:p>
          </p:txBody>
        </p:sp>
        <p:sp>
          <p:nvSpPr>
            <p:cNvPr id="7" name="Flowchart: Terminator 6"/>
            <p:cNvSpPr/>
            <p:nvPr/>
          </p:nvSpPr>
          <p:spPr>
            <a:xfrm>
              <a:off x="5486400" y="1463040"/>
              <a:ext cx="1371600" cy="457200"/>
            </a:xfrm>
            <a:prstGeom prst="flowChartTerminator">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Start</a:t>
              </a:r>
            </a:p>
          </p:txBody>
        </p:sp>
        <p:sp>
          <p:nvSpPr>
            <p:cNvPr id="8" name="Flowchart: Terminator 7"/>
            <p:cNvSpPr/>
            <p:nvPr/>
          </p:nvSpPr>
          <p:spPr>
            <a:xfrm>
              <a:off x="5486400" y="4754880"/>
              <a:ext cx="1371600" cy="457200"/>
            </a:xfrm>
            <a:prstGeom prst="flowChartTerminator">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End</a:t>
              </a:r>
            </a:p>
          </p:txBody>
        </p:sp>
        <p:sp>
          <p:nvSpPr>
            <p:cNvPr id="9" name="Flowchart: Process 8"/>
            <p:cNvSpPr/>
            <p:nvPr/>
          </p:nvSpPr>
          <p:spPr>
            <a:xfrm>
              <a:off x="5486400" y="3566160"/>
              <a:ext cx="1371600" cy="731520"/>
            </a:xfrm>
            <a:prstGeom prst="flowChartProcess">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“Then”</a:t>
              </a:r>
            </a:p>
            <a:p>
              <a:pPr algn="ctr"/>
              <a:r>
                <a:rPr lang="en-US" dirty="0">
                  <a:solidFill>
                    <a:srgbClr val="4B2A85"/>
                  </a:solidFill>
                  <a:latin typeface="Calibri" panose="020F0502020204030204" pitchFamily="34" charset="0"/>
                  <a:cs typeface="Calibri" panose="020F0502020204030204" pitchFamily="34" charset="0"/>
                </a:rPr>
                <a:t>Statements</a:t>
              </a:r>
            </a:p>
          </p:txBody>
        </p:sp>
        <p:cxnSp>
          <p:nvCxnSpPr>
            <p:cNvPr id="10" name="Straight Arrow Connector 9"/>
            <p:cNvCxnSpPr>
              <a:stCxn id="7" idx="2"/>
              <a:endCxn id="6" idx="0"/>
            </p:cNvCxnSpPr>
            <p:nvPr/>
          </p:nvCxnSpPr>
          <p:spPr>
            <a:xfrm>
              <a:off x="6172200" y="1920240"/>
              <a:ext cx="0" cy="45720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2"/>
              <a:endCxn id="9" idx="0"/>
            </p:cNvCxnSpPr>
            <p:nvPr/>
          </p:nvCxnSpPr>
          <p:spPr>
            <a:xfrm>
              <a:off x="6172200" y="3108960"/>
              <a:ext cx="0" cy="45720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577840" y="3108960"/>
              <a:ext cx="685800" cy="369332"/>
            </a:xfrm>
            <a:prstGeom prst="rect">
              <a:avLst/>
            </a:prstGeom>
            <a:noFill/>
          </p:spPr>
          <p:txBody>
            <a:bodyPr wrap="none" rtlCol="0">
              <a:noAutofit/>
            </a:bodyPr>
            <a:lstStyle/>
            <a:p>
              <a:pPr algn="ctr"/>
              <a:r>
                <a:rPr lang="en-US" b="1" dirty="0">
                  <a:solidFill>
                    <a:srgbClr val="4B2A85"/>
                  </a:solidFill>
                  <a:latin typeface="Calibri" panose="020F0502020204030204" pitchFamily="34" charset="0"/>
                  <a:cs typeface="Calibri" panose="020F0502020204030204" pitchFamily="34" charset="0"/>
                </a:rPr>
                <a:t>True</a:t>
              </a:r>
            </a:p>
          </p:txBody>
        </p:sp>
        <p:cxnSp>
          <p:nvCxnSpPr>
            <p:cNvPr id="13" name="Straight Arrow Connector 12"/>
            <p:cNvCxnSpPr>
              <a:stCxn id="6" idx="3"/>
            </p:cNvCxnSpPr>
            <p:nvPr/>
          </p:nvCxnSpPr>
          <p:spPr>
            <a:xfrm>
              <a:off x="6858000" y="2743200"/>
              <a:ext cx="969264" cy="0"/>
            </a:xfrm>
            <a:prstGeom prst="straightConnector1">
              <a:avLst/>
            </a:prstGeom>
            <a:ln w="38100">
              <a:solidFill>
                <a:srgbClr val="4B2A85"/>
              </a:solidFill>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747273" y="2377440"/>
              <a:ext cx="685800" cy="369332"/>
            </a:xfrm>
            <a:prstGeom prst="rect">
              <a:avLst/>
            </a:prstGeom>
            <a:noFill/>
          </p:spPr>
          <p:txBody>
            <a:bodyPr wrap="none" rtlCol="0">
              <a:noAutofit/>
            </a:bodyPr>
            <a:lstStyle/>
            <a:p>
              <a:pPr algn="ctr"/>
              <a:r>
                <a:rPr lang="en-US" b="1" dirty="0">
                  <a:solidFill>
                    <a:srgbClr val="4B2A85"/>
                  </a:solidFill>
                  <a:latin typeface="Calibri" panose="020F0502020204030204" pitchFamily="34" charset="0"/>
                  <a:cs typeface="Calibri" panose="020F0502020204030204" pitchFamily="34" charset="0"/>
                </a:rPr>
                <a:t>False</a:t>
              </a:r>
            </a:p>
          </p:txBody>
        </p:sp>
        <p:cxnSp>
          <p:nvCxnSpPr>
            <p:cNvPr id="15" name="Elbow Connector 14"/>
            <p:cNvCxnSpPr/>
            <p:nvPr/>
          </p:nvCxnSpPr>
          <p:spPr>
            <a:xfrm flipV="1">
              <a:off x="6175773" y="2743200"/>
              <a:ext cx="1645920" cy="1828800"/>
            </a:xfrm>
            <a:prstGeom prst="bentConnector2">
              <a:avLst/>
            </a:prstGeom>
            <a:ln w="38100">
              <a:solidFill>
                <a:srgbClr val="4B2A85"/>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2"/>
              <a:endCxn id="8" idx="0"/>
            </p:cNvCxnSpPr>
            <p:nvPr/>
          </p:nvCxnSpPr>
          <p:spPr>
            <a:xfrm>
              <a:off x="6172200" y="4297680"/>
              <a:ext cx="0" cy="45720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04AE150F-772D-8F4D-A6D8-82D9B36251E5}"/>
                  </a:ext>
                </a:extLst>
              </p14:cNvPr>
              <p14:cNvContentPartPr/>
              <p14:nvPr/>
            </p14:nvContentPartPr>
            <p14:xfrm>
              <a:off x="2093400" y="1179720"/>
              <a:ext cx="1000080" cy="271800"/>
            </p14:xfrm>
          </p:contentPart>
        </mc:Choice>
        <mc:Fallback xmlns="">
          <p:pic>
            <p:nvPicPr>
              <p:cNvPr id="5" name="Ink 4">
                <a:extLst>
                  <a:ext uri="{FF2B5EF4-FFF2-40B4-BE49-F238E27FC236}">
                    <a16:creationId xmlns:a16="http://schemas.microsoft.com/office/drawing/2014/main" id="{04AE150F-772D-8F4D-A6D8-82D9B36251E5}"/>
                  </a:ext>
                </a:extLst>
              </p:cNvPr>
              <p:cNvPicPr/>
              <p:nvPr/>
            </p:nvPicPr>
            <p:blipFill>
              <a:blip r:embed="rId4"/>
              <a:stretch>
                <a:fillRect/>
              </a:stretch>
            </p:blipFill>
            <p:spPr>
              <a:xfrm>
                <a:off x="2084040" y="1170360"/>
                <a:ext cx="1018800" cy="290520"/>
              </a:xfrm>
              <a:prstGeom prst="rect">
                <a:avLst/>
              </a:prstGeom>
            </p:spPr>
          </p:pic>
        </mc:Fallback>
      </mc:AlternateContent>
    </p:spTree>
    <p:extLst>
      <p:ext uri="{BB962C8B-B14F-4D97-AF65-F5344CB8AC3E}">
        <p14:creationId xmlns:p14="http://schemas.microsoft.com/office/powerpoint/2010/main" val="1599810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While-Loop</a:t>
            </a:r>
          </a:p>
        </p:txBody>
      </p:sp>
      <p:sp>
        <p:nvSpPr>
          <p:cNvPr id="3" name="Content Placeholder 2"/>
          <p:cNvSpPr>
            <a:spLocks noGrp="1"/>
          </p:cNvSpPr>
          <p:nvPr>
            <p:ph idx="1"/>
          </p:nvPr>
        </p:nvSpPr>
        <p:spPr/>
        <p:txBody>
          <a:bodyPr/>
          <a:lstStyle/>
          <a:p>
            <a:r>
              <a:rPr lang="en-US" dirty="0"/>
              <a:t>Basic form:</a:t>
            </a:r>
          </a:p>
          <a:p>
            <a:pPr marL="460375" indent="0">
              <a:buNone/>
            </a:pPr>
            <a:r>
              <a:rPr lang="en-US" dirty="0">
                <a:solidFill>
                  <a:srgbClr val="669900"/>
                </a:solidFill>
                <a:latin typeface="Courier New" panose="02070309020205020404" pitchFamily="49" charset="0"/>
                <a:cs typeface="Courier New" panose="02070309020205020404" pitchFamily="49" charset="0"/>
              </a:rPr>
              <a:t>while </a:t>
            </a:r>
            <a:r>
              <a:rPr lang="en-US" dirty="0">
                <a:latin typeface="Courier New" panose="02070309020205020404" pitchFamily="49" charset="0"/>
                <a:cs typeface="Courier New" panose="02070309020205020404" pitchFamily="49" charset="0"/>
              </a:rPr>
              <a:t>(</a:t>
            </a:r>
            <a:r>
              <a:rPr lang="en-US" i="1" dirty="0">
                <a:latin typeface="Courier New" panose="02070309020205020404" pitchFamily="49" charset="0"/>
                <a:cs typeface="Courier New" panose="02070309020205020404" pitchFamily="49" charset="0"/>
              </a:rPr>
              <a:t>condition</a:t>
            </a:r>
            <a:r>
              <a:rPr lang="en-US" dirty="0">
                <a:latin typeface="Courier New" panose="02070309020205020404" pitchFamily="49" charset="0"/>
                <a:cs typeface="Courier New" panose="02070309020205020404" pitchFamily="49" charset="0"/>
              </a:rPr>
              <a:t>) {</a:t>
            </a:r>
          </a:p>
          <a:p>
            <a:pPr marL="460375" indent="0">
              <a:buNone/>
            </a:pPr>
            <a:r>
              <a:rPr lang="en-US" dirty="0">
                <a:latin typeface="Courier New" panose="02070309020205020404" pitchFamily="49" charset="0"/>
                <a:cs typeface="Courier New" panose="02070309020205020404" pitchFamily="49" charset="0"/>
              </a:rPr>
              <a:t>   </a:t>
            </a:r>
            <a:r>
              <a:rPr lang="en-US" dirty="0">
                <a:solidFill>
                  <a:srgbClr val="666666"/>
                </a:solidFill>
                <a:latin typeface="Courier New" panose="02070309020205020404" pitchFamily="49" charset="0"/>
                <a:cs typeface="Courier New" panose="02070309020205020404" pitchFamily="49" charset="0"/>
              </a:rPr>
              <a:t>// loop </a:t>
            </a:r>
          </a:p>
          <a:p>
            <a:pPr marL="460375" indent="0">
              <a:buNone/>
            </a:pPr>
            <a:r>
              <a:rPr lang="en-US" dirty="0">
                <a:solidFill>
                  <a:srgbClr val="666666"/>
                </a:solidFill>
                <a:latin typeface="Courier New" panose="02070309020205020404" pitchFamily="49" charset="0"/>
                <a:cs typeface="Courier New" panose="02070309020205020404" pitchFamily="49" charset="0"/>
              </a:rPr>
              <a:t>   // body</a:t>
            </a:r>
          </a:p>
          <a:p>
            <a:pPr marL="460375" indent="0">
              <a:buNone/>
            </a:pPr>
            <a:r>
              <a:rPr lang="en-US" dirty="0">
                <a:latin typeface="Courier New" panose="02070309020205020404" pitchFamily="49" charset="0"/>
                <a:cs typeface="Courier New" panose="02070309020205020404" pitchFamily="49" charset="0"/>
              </a:rPr>
              <a:t>}</a:t>
            </a:r>
            <a:endParaRPr lang="en-US" dirty="0"/>
          </a:p>
          <a:p>
            <a:pPr lvl="2"/>
            <a:endParaRPr lang="en-US" dirty="0"/>
          </a:p>
          <a:p>
            <a:r>
              <a:rPr lang="en-US" dirty="0"/>
              <a:t>Repeat loop body until condition is </a:t>
            </a:r>
            <a:r>
              <a:rPr lang="en-US" dirty="0">
                <a:solidFill>
                  <a:srgbClr val="33997E"/>
                </a:solidFill>
                <a:latin typeface="Courier New" panose="02070309020205020404" pitchFamily="49" charset="0"/>
                <a:cs typeface="Courier New" panose="02070309020205020404" pitchFamily="49" charset="0"/>
              </a:rPr>
              <a:t>false</a:t>
            </a:r>
          </a:p>
          <a:p>
            <a:pPr lvl="1"/>
            <a:r>
              <a:rPr lang="en-US" dirty="0"/>
              <a:t>Must make sure to update conditional variable(s) in loop body, otherwise you cause an infinite loop</a:t>
            </a:r>
          </a:p>
          <a:p>
            <a:pPr lvl="2"/>
            <a:endParaRPr lang="en-US" dirty="0"/>
          </a:p>
          <a:p>
            <a:r>
              <a:rPr lang="en-US" b="1" dirty="0">
                <a:solidFill>
                  <a:srgbClr val="006699"/>
                </a:solidFill>
                <a:latin typeface="Courier New" panose="02070309020205020404" pitchFamily="49" charset="0"/>
                <a:cs typeface="Courier New" panose="02070309020205020404" pitchFamily="49" charset="0"/>
              </a:rPr>
              <a:t>draw</a:t>
            </a:r>
            <a:r>
              <a:rPr lang="en-US" dirty="0">
                <a:latin typeface="Courier New" panose="02070309020205020404" pitchFamily="49" charset="0"/>
                <a:cs typeface="Courier New" panose="02070309020205020404" pitchFamily="49" charset="0"/>
              </a:rPr>
              <a:t>()</a:t>
            </a:r>
            <a:r>
              <a:rPr lang="en-US" dirty="0"/>
              <a:t> is basically a </a:t>
            </a:r>
            <a:r>
              <a:rPr lang="en-US" dirty="0">
                <a:solidFill>
                  <a:srgbClr val="669900"/>
                </a:solidFill>
                <a:latin typeface="Courier New" panose="02070309020205020404" pitchFamily="49" charset="0"/>
                <a:cs typeface="Courier New" panose="02070309020205020404" pitchFamily="49" charset="0"/>
              </a:rPr>
              <a:t>while </a:t>
            </a:r>
            <a:r>
              <a:rPr lang="en-US" dirty="0">
                <a:latin typeface="Courier New" panose="02070309020205020404" pitchFamily="49" charset="0"/>
                <a:cs typeface="Courier New" panose="02070309020205020404" pitchFamily="49" charset="0"/>
              </a:rPr>
              <a:t>(</a:t>
            </a:r>
            <a:r>
              <a:rPr lang="en-US" dirty="0">
                <a:solidFill>
                  <a:srgbClr val="33997E"/>
                </a:solidFill>
                <a:latin typeface="Courier New" panose="02070309020205020404" pitchFamily="49" charset="0"/>
                <a:cs typeface="Courier New" panose="02070309020205020404" pitchFamily="49" charset="0"/>
              </a:rPr>
              <a:t>true</a:t>
            </a:r>
            <a:r>
              <a:rPr lang="en-US" dirty="0">
                <a:latin typeface="Courier New" panose="02070309020205020404" pitchFamily="49" charset="0"/>
                <a:cs typeface="Courier New" panose="02070309020205020404" pitchFamily="49" charset="0"/>
              </a:rPr>
              <a:t>)</a:t>
            </a:r>
            <a:r>
              <a:rPr lang="en-US" dirty="0"/>
              <a:t> loop</a:t>
            </a:r>
          </a:p>
          <a:p>
            <a:endParaRPr lang="en-US" dirty="0"/>
          </a:p>
        </p:txBody>
      </p:sp>
      <p:sp>
        <p:nvSpPr>
          <p:cNvPr id="4" name="Slide Number Placeholder 3"/>
          <p:cNvSpPr>
            <a:spLocks noGrp="1"/>
          </p:cNvSpPr>
          <p:nvPr>
            <p:ph type="sldNum" sz="quarter" idx="10"/>
          </p:nvPr>
        </p:nvSpPr>
        <p:spPr/>
        <p:txBody>
          <a:bodyPr/>
          <a:lstStyle/>
          <a:p>
            <a:fld id="{F35340C0-DB2B-4590-8CEA-EF4CC314BE4E}" type="slidenum">
              <a:rPr lang="en-US" smtClean="0"/>
              <a:t>7</a:t>
            </a:fld>
            <a:endParaRPr lang="en-US"/>
          </a:p>
        </p:txBody>
      </p:sp>
      <p:grpSp>
        <p:nvGrpSpPr>
          <p:cNvPr id="5" name="Group 4"/>
          <p:cNvGrpSpPr/>
          <p:nvPr/>
        </p:nvGrpSpPr>
        <p:grpSpPr>
          <a:xfrm>
            <a:off x="5486400" y="914400"/>
            <a:ext cx="3200400" cy="2560320"/>
            <a:chOff x="4114800" y="3657600"/>
            <a:chExt cx="3200400" cy="2560320"/>
          </a:xfrm>
        </p:grpSpPr>
        <p:sp>
          <p:nvSpPr>
            <p:cNvPr id="6" name="Flowchart: Decision 5"/>
            <p:cNvSpPr/>
            <p:nvPr/>
          </p:nvSpPr>
          <p:spPr>
            <a:xfrm>
              <a:off x="4114800" y="4572000"/>
              <a:ext cx="1371600" cy="731520"/>
            </a:xfrm>
            <a:prstGeom prst="flowChartDecision">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en-US" dirty="0">
                  <a:solidFill>
                    <a:srgbClr val="4B2A85"/>
                  </a:solidFill>
                  <a:latin typeface="Calibri" panose="020F0502020204030204" pitchFamily="34" charset="0"/>
                  <a:cs typeface="Calibri" panose="020F0502020204030204" pitchFamily="34" charset="0"/>
                </a:rPr>
                <a:t>Condition?</a:t>
              </a:r>
            </a:p>
          </p:txBody>
        </p:sp>
        <p:sp>
          <p:nvSpPr>
            <p:cNvPr id="7" name="Flowchart: Terminator 6"/>
            <p:cNvSpPr/>
            <p:nvPr/>
          </p:nvSpPr>
          <p:spPr>
            <a:xfrm>
              <a:off x="4114800" y="3657600"/>
              <a:ext cx="1371600" cy="457200"/>
            </a:xfrm>
            <a:prstGeom prst="flowChartTerminator">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Start</a:t>
              </a:r>
            </a:p>
          </p:txBody>
        </p:sp>
        <p:sp>
          <p:nvSpPr>
            <p:cNvPr id="8" name="Flowchart: Terminator 7"/>
            <p:cNvSpPr/>
            <p:nvPr/>
          </p:nvSpPr>
          <p:spPr>
            <a:xfrm>
              <a:off x="4114800" y="5760720"/>
              <a:ext cx="1371600" cy="457200"/>
            </a:xfrm>
            <a:prstGeom prst="flowChartTerminator">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End</a:t>
              </a:r>
            </a:p>
          </p:txBody>
        </p:sp>
        <p:sp>
          <p:nvSpPr>
            <p:cNvPr id="9" name="Flowchart: Process 8"/>
            <p:cNvSpPr/>
            <p:nvPr/>
          </p:nvSpPr>
          <p:spPr>
            <a:xfrm>
              <a:off x="5943600" y="4572000"/>
              <a:ext cx="1371600" cy="731520"/>
            </a:xfrm>
            <a:prstGeom prst="flowChartProcess">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Loop Body</a:t>
              </a:r>
            </a:p>
          </p:txBody>
        </p:sp>
        <p:cxnSp>
          <p:nvCxnSpPr>
            <p:cNvPr id="10" name="Straight Arrow Connector 9"/>
            <p:cNvCxnSpPr>
              <a:stCxn id="7" idx="2"/>
              <a:endCxn id="6" idx="0"/>
            </p:cNvCxnSpPr>
            <p:nvPr/>
          </p:nvCxnSpPr>
          <p:spPr>
            <a:xfrm>
              <a:off x="4800600" y="4114800"/>
              <a:ext cx="0" cy="45720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2"/>
              <a:endCxn id="8" idx="0"/>
            </p:cNvCxnSpPr>
            <p:nvPr/>
          </p:nvCxnSpPr>
          <p:spPr>
            <a:xfrm>
              <a:off x="4800600" y="5303520"/>
              <a:ext cx="0" cy="45720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206240" y="5280708"/>
              <a:ext cx="660887" cy="369332"/>
            </a:xfrm>
            <a:prstGeom prst="rect">
              <a:avLst/>
            </a:prstGeom>
            <a:noFill/>
          </p:spPr>
          <p:txBody>
            <a:bodyPr wrap="none" rtlCol="0">
              <a:spAutoFit/>
            </a:bodyPr>
            <a:lstStyle/>
            <a:p>
              <a:r>
                <a:rPr lang="en-US" b="1" dirty="0">
                  <a:solidFill>
                    <a:srgbClr val="4B2A85"/>
                  </a:solidFill>
                  <a:latin typeface="Calibri" panose="020F0502020204030204" pitchFamily="34" charset="0"/>
                  <a:cs typeface="Calibri" panose="020F0502020204030204" pitchFamily="34" charset="0"/>
                </a:rPr>
                <a:t>False</a:t>
              </a:r>
            </a:p>
          </p:txBody>
        </p:sp>
        <p:cxnSp>
          <p:nvCxnSpPr>
            <p:cNvPr id="13" name="Straight Arrow Connector 12"/>
            <p:cNvCxnSpPr>
              <a:stCxn id="6" idx="3"/>
              <a:endCxn id="9" idx="1"/>
            </p:cNvCxnSpPr>
            <p:nvPr/>
          </p:nvCxnSpPr>
          <p:spPr>
            <a:xfrm>
              <a:off x="5486400" y="4937760"/>
              <a:ext cx="457200" cy="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336382" y="4572000"/>
              <a:ext cx="607218" cy="369332"/>
            </a:xfrm>
            <a:prstGeom prst="rect">
              <a:avLst/>
            </a:prstGeom>
            <a:noFill/>
          </p:spPr>
          <p:txBody>
            <a:bodyPr wrap="none" rtlCol="0">
              <a:spAutoFit/>
            </a:bodyPr>
            <a:lstStyle/>
            <a:p>
              <a:r>
                <a:rPr lang="en-US" b="1" dirty="0">
                  <a:solidFill>
                    <a:srgbClr val="4B2A85"/>
                  </a:solidFill>
                  <a:latin typeface="Calibri" panose="020F0502020204030204" pitchFamily="34" charset="0"/>
                  <a:cs typeface="Calibri" panose="020F0502020204030204" pitchFamily="34" charset="0"/>
                </a:rPr>
                <a:t>True</a:t>
              </a:r>
            </a:p>
          </p:txBody>
        </p:sp>
        <p:cxnSp>
          <p:nvCxnSpPr>
            <p:cNvPr id="15" name="Elbow Connector 14"/>
            <p:cNvCxnSpPr>
              <a:endCxn id="9" idx="0"/>
            </p:cNvCxnSpPr>
            <p:nvPr/>
          </p:nvCxnSpPr>
          <p:spPr>
            <a:xfrm>
              <a:off x="4800600" y="4319034"/>
              <a:ext cx="1828800" cy="252966"/>
            </a:xfrm>
            <a:prstGeom prst="bentConnector2">
              <a:avLst/>
            </a:prstGeom>
            <a:ln w="3810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3">
            <p14:nvContentPartPr>
              <p14:cNvPr id="16" name="Ink 15">
                <a:extLst>
                  <a:ext uri="{FF2B5EF4-FFF2-40B4-BE49-F238E27FC236}">
                    <a16:creationId xmlns:a16="http://schemas.microsoft.com/office/drawing/2014/main" id="{DD3C34C2-1349-9449-9D89-FA572191EAA8}"/>
                  </a:ext>
                </a:extLst>
              </p14:cNvPr>
              <p14:cNvContentPartPr/>
              <p14:nvPr/>
            </p14:nvContentPartPr>
            <p14:xfrm>
              <a:off x="2863440" y="1586160"/>
              <a:ext cx="1005840" cy="317880"/>
            </p14:xfrm>
          </p:contentPart>
        </mc:Choice>
        <mc:Fallback xmlns="">
          <p:pic>
            <p:nvPicPr>
              <p:cNvPr id="16" name="Ink 15">
                <a:extLst>
                  <a:ext uri="{FF2B5EF4-FFF2-40B4-BE49-F238E27FC236}">
                    <a16:creationId xmlns:a16="http://schemas.microsoft.com/office/drawing/2014/main" id="{DD3C34C2-1349-9449-9D89-FA572191EAA8}"/>
                  </a:ext>
                </a:extLst>
              </p:cNvPr>
              <p:cNvPicPr/>
              <p:nvPr/>
            </p:nvPicPr>
            <p:blipFill>
              <a:blip r:embed="rId4"/>
              <a:stretch>
                <a:fillRect/>
              </a:stretch>
            </p:blipFill>
            <p:spPr>
              <a:xfrm>
                <a:off x="2854080" y="1576800"/>
                <a:ext cx="1024560" cy="336600"/>
              </a:xfrm>
              <a:prstGeom prst="rect">
                <a:avLst/>
              </a:prstGeom>
            </p:spPr>
          </p:pic>
        </mc:Fallback>
      </mc:AlternateContent>
    </p:spTree>
    <p:extLst>
      <p:ext uri="{BB962C8B-B14F-4D97-AF65-F5344CB8AC3E}">
        <p14:creationId xmlns:p14="http://schemas.microsoft.com/office/powerpoint/2010/main" val="163876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While-Loop Example [Demo]</a:t>
            </a:r>
          </a:p>
        </p:txBody>
      </p:sp>
      <p:sp>
        <p:nvSpPr>
          <p:cNvPr id="3" name="Content Placeholder 2"/>
          <p:cNvSpPr>
            <a:spLocks noGrp="1"/>
          </p:cNvSpPr>
          <p:nvPr>
            <p:ph idx="1"/>
          </p:nvPr>
        </p:nvSpPr>
        <p:spPr/>
        <p:txBody>
          <a:bodyPr/>
          <a:lstStyle/>
          <a:p>
            <a:r>
              <a:rPr lang="en-US" dirty="0"/>
              <a:t>Row of six animals:</a:t>
            </a:r>
          </a:p>
          <a:p>
            <a:pPr lvl="1"/>
            <a:endParaRPr lang="en-US" dirty="0"/>
          </a:p>
          <a:p>
            <a:pPr lvl="1"/>
            <a:endParaRPr lang="en-US" dirty="0"/>
          </a:p>
          <a:p>
            <a:pPr lvl="1"/>
            <a:endParaRPr lang="en-US" dirty="0"/>
          </a:p>
          <a:p>
            <a:pPr lvl="1"/>
            <a:endParaRPr lang="en-US" dirty="0"/>
          </a:p>
          <a:p>
            <a:pPr lvl="1"/>
            <a:endParaRPr lang="en-US" dirty="0"/>
          </a:p>
          <a:p>
            <a:r>
              <a:rPr lang="en-US" dirty="0"/>
              <a:t>Using a while-loop:</a:t>
            </a:r>
          </a:p>
        </p:txBody>
      </p:sp>
      <p:sp>
        <p:nvSpPr>
          <p:cNvPr id="4" name="TextBox 3"/>
          <p:cNvSpPr txBox="1"/>
          <p:nvPr/>
        </p:nvSpPr>
        <p:spPr>
          <a:xfrm>
            <a:off x="1463040" y="1828800"/>
            <a:ext cx="6217920" cy="2031325"/>
          </a:xfrm>
          <a:prstGeom prst="rect">
            <a:avLst/>
          </a:prstGeom>
          <a:noFill/>
          <a:ln w="19050">
            <a:solidFill>
              <a:srgbClr val="4B2A85"/>
            </a:solidFill>
          </a:ln>
        </p:spPr>
        <p:txBody>
          <a:bodyPr wrap="square" rtlCol="0">
            <a:spAutoFit/>
          </a:bodyPr>
          <a:lstStyle/>
          <a:p>
            <a:r>
              <a:rPr lang="en-US" dirty="0">
                <a:solidFill>
                  <a:srgbClr val="33997E"/>
                </a:solidFill>
                <a:latin typeface="Source Code Pro" panose="020B0509030403020204" pitchFamily="49" charset="0"/>
              </a:rPr>
              <a:t>void</a:t>
            </a:r>
            <a:r>
              <a:rPr lang="en-US" dirty="0">
                <a:latin typeface="Source Code Pro" panose="020B0509030403020204" pitchFamily="49" charset="0"/>
              </a:rPr>
              <a:t> </a:t>
            </a:r>
            <a:r>
              <a:rPr lang="en-US" dirty="0" err="1">
                <a:latin typeface="Source Code Pro" panose="020B0509030403020204" pitchFamily="49" charset="0"/>
              </a:rPr>
              <a:t>drawRow</a:t>
            </a:r>
            <a:r>
              <a:rPr lang="en-US" dirty="0">
                <a:latin typeface="Source Code Pro" panose="020B0509030403020204" pitchFamily="49" charset="0"/>
              </a:rPr>
              <a:t>() {</a:t>
            </a:r>
          </a:p>
          <a:p>
            <a:r>
              <a:rPr lang="en-US" dirty="0">
                <a:solidFill>
                  <a:srgbClr val="5A5A5A"/>
                </a:solidFill>
                <a:latin typeface="Source Code Pro" panose="020B0509030403020204" pitchFamily="49" charset="0"/>
              </a:rPr>
              <a:t>  </a:t>
            </a:r>
            <a:r>
              <a:rPr lang="en-US" dirty="0">
                <a:solidFill>
                  <a:srgbClr val="FF0000"/>
                </a:solidFill>
                <a:latin typeface="Source Code Pro" panose="020B0509030403020204" pitchFamily="49" charset="0"/>
              </a:rPr>
              <a:t>???</a:t>
            </a:r>
            <a:r>
              <a:rPr lang="en-US" dirty="0">
                <a:solidFill>
                  <a:srgbClr val="5A5A5A"/>
                </a:solidFill>
                <a:latin typeface="Source Code Pro" panose="020B0509030403020204" pitchFamily="49" charset="0"/>
              </a:rPr>
              <a:t>  // draw six mice</a:t>
            </a:r>
          </a:p>
          <a:p>
            <a:r>
              <a:rPr lang="en-US" dirty="0">
                <a:latin typeface="Source Code Pro" panose="020B0509030403020204" pitchFamily="49" charset="0"/>
              </a:rPr>
              <a:t>}</a:t>
            </a:r>
          </a:p>
          <a:p>
            <a:endParaRPr lang="en-US" dirty="0">
              <a:latin typeface="Source Code Pro" panose="020B0509030403020204" pitchFamily="49" charset="0"/>
            </a:endParaRPr>
          </a:p>
          <a:p>
            <a:r>
              <a:rPr lang="en-US" dirty="0">
                <a:solidFill>
                  <a:srgbClr val="33997E"/>
                </a:solidFill>
                <a:latin typeface="Source Code Pro" panose="020B0509030403020204" pitchFamily="49" charset="0"/>
              </a:rPr>
              <a:t>void</a:t>
            </a:r>
            <a:r>
              <a:rPr lang="en-US" dirty="0">
                <a:latin typeface="Source Code Pro" panose="020B0509030403020204" pitchFamily="49" charset="0"/>
              </a:rPr>
              <a:t> </a:t>
            </a:r>
            <a:r>
              <a:rPr lang="en-US" dirty="0" err="1">
                <a:latin typeface="Source Code Pro" panose="020B0509030403020204" pitchFamily="49" charset="0"/>
              </a:rPr>
              <a:t>drawMouse</a:t>
            </a:r>
            <a:r>
              <a:rPr lang="en-US" dirty="0">
                <a:latin typeface="Source Code Pro" panose="020B0509030403020204" pitchFamily="49" charset="0"/>
              </a:rPr>
              <a:t>(</a:t>
            </a:r>
            <a:r>
              <a:rPr lang="en-US" dirty="0">
                <a:solidFill>
                  <a:srgbClr val="E2661A"/>
                </a:solidFill>
                <a:latin typeface="Source Code Pro" panose="020B0509030403020204" pitchFamily="49" charset="0"/>
              </a:rPr>
              <a:t>float</a:t>
            </a:r>
            <a:r>
              <a:rPr lang="en-US" dirty="0">
                <a:latin typeface="Source Code Pro" panose="020B0509030403020204" pitchFamily="49" charset="0"/>
              </a:rPr>
              <a:t> x, </a:t>
            </a:r>
            <a:r>
              <a:rPr lang="en-US" dirty="0">
                <a:solidFill>
                  <a:srgbClr val="E2661A"/>
                </a:solidFill>
                <a:latin typeface="Source Code Pro" panose="020B0509030403020204" pitchFamily="49" charset="0"/>
              </a:rPr>
              <a:t>float</a:t>
            </a:r>
            <a:r>
              <a:rPr lang="en-US" dirty="0">
                <a:latin typeface="Source Code Pro" panose="020B0509030403020204" pitchFamily="49" charset="0"/>
              </a:rPr>
              <a:t> y, </a:t>
            </a:r>
            <a:r>
              <a:rPr lang="en-US" dirty="0">
                <a:solidFill>
                  <a:srgbClr val="E2661A"/>
                </a:solidFill>
                <a:latin typeface="Source Code Pro" panose="020B0509030403020204" pitchFamily="49" charset="0"/>
              </a:rPr>
              <a:t>color</a:t>
            </a:r>
            <a:r>
              <a:rPr lang="en-US" dirty="0">
                <a:latin typeface="Source Code Pro" panose="020B0509030403020204" pitchFamily="49" charset="0"/>
              </a:rPr>
              <a:t> c) {</a:t>
            </a:r>
          </a:p>
          <a:p>
            <a:r>
              <a:rPr lang="en-US" dirty="0">
                <a:latin typeface="Source Code Pro" panose="020B0509030403020204" pitchFamily="49" charset="0"/>
              </a:rPr>
              <a:t>  ...  </a:t>
            </a:r>
            <a:r>
              <a:rPr lang="en-US" dirty="0">
                <a:solidFill>
                  <a:srgbClr val="5A5A5A"/>
                </a:solidFill>
                <a:latin typeface="Source Code Pro" panose="020B0509030403020204" pitchFamily="49" charset="0"/>
              </a:rPr>
              <a:t>// drawing commands</a:t>
            </a:r>
          </a:p>
          <a:p>
            <a:r>
              <a:rPr lang="en-US" dirty="0">
                <a:latin typeface="Source Code Pro" panose="020B0509030403020204" pitchFamily="49" charset="0"/>
              </a:rPr>
              <a:t>}</a:t>
            </a:r>
          </a:p>
        </p:txBody>
      </p:sp>
      <p:sp>
        <p:nvSpPr>
          <p:cNvPr id="5" name="TextBox 4"/>
          <p:cNvSpPr txBox="1"/>
          <p:nvPr/>
        </p:nvSpPr>
        <p:spPr>
          <a:xfrm>
            <a:off x="1451049" y="4572000"/>
            <a:ext cx="6217920" cy="2031325"/>
          </a:xfrm>
          <a:prstGeom prst="rect">
            <a:avLst/>
          </a:prstGeom>
          <a:noFill/>
          <a:ln w="19050">
            <a:solidFill>
              <a:srgbClr val="4B2A85"/>
            </a:solidFill>
          </a:ln>
        </p:spPr>
        <p:txBody>
          <a:bodyPr wrap="square" rtlCol="0">
            <a:spAutoFit/>
          </a:bodyPr>
          <a:lstStyle/>
          <a:p>
            <a:r>
              <a:rPr lang="en-US" dirty="0">
                <a:solidFill>
                  <a:srgbClr val="33997E"/>
                </a:solidFill>
                <a:latin typeface="Source Code Pro" panose="020B0509030403020204" pitchFamily="49" charset="0"/>
              </a:rPr>
              <a:t>void</a:t>
            </a:r>
            <a:r>
              <a:rPr lang="en-US" dirty="0">
                <a:latin typeface="Source Code Pro" panose="020B0509030403020204" pitchFamily="49" charset="0"/>
              </a:rPr>
              <a:t> </a:t>
            </a:r>
            <a:r>
              <a:rPr lang="en-US" dirty="0" err="1">
                <a:latin typeface="Source Code Pro" panose="020B0509030403020204" pitchFamily="49" charset="0"/>
              </a:rPr>
              <a:t>drawRow</a:t>
            </a:r>
            <a:r>
              <a:rPr lang="en-US" dirty="0">
                <a:latin typeface="Source Code Pro" panose="020B0509030403020204" pitchFamily="49" charset="0"/>
              </a:rPr>
              <a:t>() {</a:t>
            </a:r>
          </a:p>
          <a:p>
            <a:r>
              <a:rPr lang="en-US" dirty="0">
                <a:latin typeface="Source Code Pro" panose="020B0509030403020204" pitchFamily="49" charset="0"/>
              </a:rPr>
              <a:t>  </a:t>
            </a:r>
            <a:r>
              <a:rPr lang="en-US" dirty="0" err="1">
                <a:solidFill>
                  <a:srgbClr val="E2661A"/>
                </a:solidFill>
                <a:latin typeface="Source Code Pro" panose="020B0509030403020204" pitchFamily="49" charset="0"/>
              </a:rPr>
              <a:t>int</a:t>
            </a:r>
            <a:r>
              <a:rPr lang="en-US" dirty="0">
                <a:solidFill>
                  <a:srgbClr val="E2661A"/>
                </a:solidFill>
                <a:latin typeface="Source Code Pro" panose="020B0509030403020204" pitchFamily="49" charset="0"/>
              </a:rPr>
              <a:t> </a:t>
            </a:r>
            <a:r>
              <a:rPr lang="en-US" dirty="0">
                <a:latin typeface="Source Code Pro" panose="020B0509030403020204" pitchFamily="49" charset="0"/>
              </a:rPr>
              <a:t>count = 0;</a:t>
            </a:r>
          </a:p>
          <a:p>
            <a:r>
              <a:rPr lang="en-US" dirty="0">
                <a:latin typeface="Source Code Pro" panose="020B0509030403020204" pitchFamily="49" charset="0"/>
              </a:rPr>
              <a:t>  </a:t>
            </a:r>
            <a:r>
              <a:rPr lang="en-US" dirty="0">
                <a:solidFill>
                  <a:srgbClr val="669900"/>
                </a:solidFill>
                <a:latin typeface="Source Code Pro" panose="020B0509030403020204" pitchFamily="49" charset="0"/>
              </a:rPr>
              <a:t>while</a:t>
            </a:r>
            <a:r>
              <a:rPr lang="en-US" dirty="0">
                <a:latin typeface="Source Code Pro" panose="020B0509030403020204" pitchFamily="49" charset="0"/>
              </a:rPr>
              <a:t> (count &lt; 6) {</a:t>
            </a:r>
          </a:p>
          <a:p>
            <a:r>
              <a:rPr lang="en-US" dirty="0">
                <a:latin typeface="Source Code Pro" panose="020B0509030403020204" pitchFamily="49" charset="0"/>
              </a:rPr>
              <a:t>    </a:t>
            </a:r>
            <a:r>
              <a:rPr lang="en-US" dirty="0" err="1">
                <a:latin typeface="Source Code Pro" panose="020B0509030403020204" pitchFamily="49" charset="0"/>
              </a:rPr>
              <a:t>drawMouse</a:t>
            </a:r>
            <a:r>
              <a:rPr lang="en-US" dirty="0">
                <a:latin typeface="Source Code Pro" panose="020B0509030403020204" pitchFamily="49" charset="0"/>
              </a:rPr>
              <a:t>(80*count, 20, </a:t>
            </a:r>
            <a:r>
              <a:rPr lang="en-US" dirty="0">
                <a:solidFill>
                  <a:srgbClr val="006699"/>
                </a:solidFill>
                <a:latin typeface="Source Code Pro" panose="020B0509030403020204" pitchFamily="49" charset="0"/>
              </a:rPr>
              <a:t>color</a:t>
            </a:r>
            <a:r>
              <a:rPr lang="en-US" dirty="0">
                <a:latin typeface="Source Code Pro" panose="020B0509030403020204" pitchFamily="49" charset="0"/>
              </a:rPr>
              <a:t>(150));</a:t>
            </a:r>
          </a:p>
          <a:p>
            <a:r>
              <a:rPr lang="en-US" dirty="0">
                <a:latin typeface="Source Code Pro" panose="020B0509030403020204" pitchFamily="49" charset="0"/>
              </a:rPr>
              <a:t>    count = count + 1;</a:t>
            </a:r>
          </a:p>
          <a:p>
            <a:r>
              <a:rPr lang="en-US" dirty="0">
                <a:latin typeface="Source Code Pro" panose="020B0509030403020204" pitchFamily="49" charset="0"/>
              </a:rPr>
              <a:t>  }</a:t>
            </a:r>
          </a:p>
          <a:p>
            <a:r>
              <a:rPr lang="en-US" dirty="0">
                <a:latin typeface="Source Code Pro" panose="020B0509030403020204" pitchFamily="49" charset="0"/>
              </a:rPr>
              <a:t>}</a:t>
            </a:r>
          </a:p>
        </p:txBody>
      </p:sp>
    </p:spTree>
    <p:extLst>
      <p:ext uri="{BB962C8B-B14F-4D97-AF65-F5344CB8AC3E}">
        <p14:creationId xmlns:p14="http://schemas.microsoft.com/office/powerpoint/2010/main" val="393921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While-Loop</a:t>
            </a:r>
          </a:p>
        </p:txBody>
      </p:sp>
      <p:sp>
        <p:nvSpPr>
          <p:cNvPr id="3" name="Content Placeholder 2"/>
          <p:cNvSpPr>
            <a:spLocks noGrp="1"/>
          </p:cNvSpPr>
          <p:nvPr>
            <p:ph idx="1"/>
          </p:nvPr>
        </p:nvSpPr>
        <p:spPr/>
        <p:txBody>
          <a:bodyPr/>
          <a:lstStyle/>
          <a:p>
            <a:r>
              <a:rPr lang="en-US" dirty="0"/>
              <a:t>More general form:</a:t>
            </a:r>
          </a:p>
          <a:p>
            <a:pPr marL="460375" indent="0">
              <a:buNone/>
            </a:pPr>
            <a:r>
              <a:rPr lang="en-US" dirty="0">
                <a:solidFill>
                  <a:srgbClr val="666666"/>
                </a:solidFill>
                <a:latin typeface="Courier New" panose="02070309020205020404" pitchFamily="49" charset="0"/>
                <a:cs typeface="Courier New" panose="02070309020205020404" pitchFamily="49" charset="0"/>
              </a:rPr>
              <a:t>// </a:t>
            </a:r>
            <a:r>
              <a:rPr lang="en-US" dirty="0" err="1">
                <a:solidFill>
                  <a:srgbClr val="666666"/>
                </a:solidFill>
                <a:latin typeface="Courier New" panose="02070309020205020404" pitchFamily="49" charset="0"/>
                <a:cs typeface="Courier New" panose="02070309020205020404" pitchFamily="49" charset="0"/>
              </a:rPr>
              <a:t>init</a:t>
            </a:r>
            <a:r>
              <a:rPr lang="en-US" dirty="0">
                <a:solidFill>
                  <a:srgbClr val="666666"/>
                </a:solidFill>
                <a:latin typeface="Courier New" panose="02070309020205020404" pitchFamily="49" charset="0"/>
                <a:cs typeface="Courier New" panose="02070309020205020404" pitchFamily="49" charset="0"/>
              </a:rPr>
              <a:t> </a:t>
            </a:r>
            <a:r>
              <a:rPr lang="en-US" dirty="0" err="1">
                <a:solidFill>
                  <a:srgbClr val="666666"/>
                </a:solidFill>
                <a:latin typeface="Courier New" panose="02070309020205020404" pitchFamily="49" charset="0"/>
                <a:cs typeface="Courier New" panose="02070309020205020404" pitchFamily="49" charset="0"/>
              </a:rPr>
              <a:t>cond</a:t>
            </a:r>
            <a:r>
              <a:rPr lang="en-US" dirty="0">
                <a:solidFill>
                  <a:srgbClr val="666666"/>
                </a:solidFill>
                <a:latin typeface="Courier New" panose="02070309020205020404" pitchFamily="49" charset="0"/>
                <a:cs typeface="Courier New" panose="02070309020205020404" pitchFamily="49" charset="0"/>
              </a:rPr>
              <a:t> </a:t>
            </a:r>
            <a:r>
              <a:rPr lang="en-US" dirty="0" err="1">
                <a:solidFill>
                  <a:srgbClr val="666666"/>
                </a:solidFill>
                <a:latin typeface="Courier New" panose="02070309020205020404" pitchFamily="49" charset="0"/>
                <a:cs typeface="Courier New" panose="02070309020205020404" pitchFamily="49" charset="0"/>
              </a:rPr>
              <a:t>var</a:t>
            </a:r>
            <a:r>
              <a:rPr lang="en-US" dirty="0">
                <a:solidFill>
                  <a:srgbClr val="666666"/>
                </a:solidFill>
                <a:latin typeface="Courier New" panose="02070309020205020404" pitchFamily="49" charset="0"/>
                <a:cs typeface="Courier New" panose="02070309020205020404" pitchFamily="49" charset="0"/>
              </a:rPr>
              <a:t>(s)</a:t>
            </a:r>
          </a:p>
          <a:p>
            <a:pPr marL="460375" indent="0">
              <a:buNone/>
            </a:pPr>
            <a:r>
              <a:rPr lang="en-US" dirty="0">
                <a:solidFill>
                  <a:srgbClr val="669900"/>
                </a:solidFill>
                <a:latin typeface="Courier New" panose="02070309020205020404" pitchFamily="49" charset="0"/>
                <a:cs typeface="Courier New" panose="02070309020205020404" pitchFamily="49" charset="0"/>
              </a:rPr>
              <a:t>while </a:t>
            </a:r>
            <a:r>
              <a:rPr lang="en-US" dirty="0">
                <a:latin typeface="Courier New" panose="02070309020205020404" pitchFamily="49" charset="0"/>
                <a:cs typeface="Courier New" panose="02070309020205020404" pitchFamily="49" charset="0"/>
              </a:rPr>
              <a:t>(</a:t>
            </a:r>
            <a:r>
              <a:rPr lang="en-US" i="1" dirty="0">
                <a:latin typeface="Courier New" panose="02070309020205020404" pitchFamily="49" charset="0"/>
                <a:cs typeface="Courier New" panose="02070309020205020404" pitchFamily="49" charset="0"/>
              </a:rPr>
              <a:t>condition</a:t>
            </a:r>
            <a:r>
              <a:rPr lang="en-US" dirty="0">
                <a:latin typeface="Courier New" panose="02070309020205020404" pitchFamily="49" charset="0"/>
                <a:cs typeface="Courier New" panose="02070309020205020404" pitchFamily="49" charset="0"/>
              </a:rPr>
              <a:t>) {</a:t>
            </a:r>
          </a:p>
          <a:p>
            <a:pPr marL="460375" indent="0">
              <a:buNone/>
            </a:pPr>
            <a:r>
              <a:rPr lang="en-US" dirty="0">
                <a:latin typeface="Courier New" panose="02070309020205020404" pitchFamily="49" charset="0"/>
                <a:cs typeface="Courier New" panose="02070309020205020404" pitchFamily="49" charset="0"/>
              </a:rPr>
              <a:t>   </a:t>
            </a:r>
            <a:r>
              <a:rPr lang="en-US" dirty="0">
                <a:solidFill>
                  <a:srgbClr val="666666"/>
                </a:solidFill>
                <a:latin typeface="Courier New" panose="02070309020205020404" pitchFamily="49" charset="0"/>
                <a:cs typeface="Courier New" panose="02070309020205020404" pitchFamily="49" charset="0"/>
              </a:rPr>
              <a:t>// loop body</a:t>
            </a:r>
          </a:p>
          <a:p>
            <a:pPr marL="460375" indent="0">
              <a:buNone/>
            </a:pPr>
            <a:r>
              <a:rPr lang="en-US" dirty="0">
                <a:solidFill>
                  <a:srgbClr val="666666"/>
                </a:solidFill>
                <a:latin typeface="Courier New" panose="02070309020205020404" pitchFamily="49" charset="0"/>
                <a:cs typeface="Courier New" panose="02070309020205020404" pitchFamily="49" charset="0"/>
              </a:rPr>
              <a:t>   // update </a:t>
            </a:r>
            <a:r>
              <a:rPr lang="en-US" dirty="0" err="1">
                <a:solidFill>
                  <a:srgbClr val="666666"/>
                </a:solidFill>
                <a:latin typeface="Courier New" panose="02070309020205020404" pitchFamily="49" charset="0"/>
                <a:cs typeface="Courier New" panose="02070309020205020404" pitchFamily="49" charset="0"/>
              </a:rPr>
              <a:t>var</a:t>
            </a:r>
            <a:r>
              <a:rPr lang="en-US" dirty="0">
                <a:solidFill>
                  <a:srgbClr val="666666"/>
                </a:solidFill>
                <a:latin typeface="Courier New" panose="02070309020205020404" pitchFamily="49" charset="0"/>
                <a:cs typeface="Courier New" panose="02070309020205020404" pitchFamily="49" charset="0"/>
              </a:rPr>
              <a:t>(s)</a:t>
            </a:r>
          </a:p>
          <a:p>
            <a:pPr marL="460375" indent="0">
              <a:buNone/>
            </a:pPr>
            <a:r>
              <a:rPr lang="en-US" dirty="0">
                <a:latin typeface="Courier New" panose="02070309020205020404" pitchFamily="49" charset="0"/>
                <a:cs typeface="Courier New" panose="02070309020205020404" pitchFamily="49" charset="0"/>
              </a:rPr>
              <a:t>}</a:t>
            </a:r>
            <a:endParaRPr lang="en-US" dirty="0"/>
          </a:p>
          <a:p>
            <a:pPr lvl="2"/>
            <a:endParaRPr lang="en-US" dirty="0"/>
          </a:p>
          <a:p>
            <a:pPr lvl="2"/>
            <a:endParaRPr lang="en-US" dirty="0"/>
          </a:p>
          <a:p>
            <a:endParaRPr lang="en-US" dirty="0"/>
          </a:p>
        </p:txBody>
      </p:sp>
      <p:sp>
        <p:nvSpPr>
          <p:cNvPr id="4" name="Slide Number Placeholder 3"/>
          <p:cNvSpPr>
            <a:spLocks noGrp="1"/>
          </p:cNvSpPr>
          <p:nvPr>
            <p:ph type="sldNum" sz="quarter" idx="10"/>
          </p:nvPr>
        </p:nvSpPr>
        <p:spPr/>
        <p:txBody>
          <a:bodyPr/>
          <a:lstStyle/>
          <a:p>
            <a:fld id="{F35340C0-DB2B-4590-8CEA-EF4CC314BE4E}" type="slidenum">
              <a:rPr lang="en-US" smtClean="0"/>
              <a:t>9</a:t>
            </a:fld>
            <a:endParaRPr lang="en-US"/>
          </a:p>
        </p:txBody>
      </p:sp>
      <p:grpSp>
        <p:nvGrpSpPr>
          <p:cNvPr id="17" name="Group 16"/>
          <p:cNvGrpSpPr/>
          <p:nvPr/>
        </p:nvGrpSpPr>
        <p:grpSpPr>
          <a:xfrm>
            <a:off x="5486400" y="914400"/>
            <a:ext cx="3200400" cy="3931920"/>
            <a:chOff x="5486400" y="914400"/>
            <a:chExt cx="3200400" cy="3931920"/>
          </a:xfrm>
        </p:grpSpPr>
        <p:sp>
          <p:nvSpPr>
            <p:cNvPr id="18" name="Flowchart: Terminator 17"/>
            <p:cNvSpPr/>
            <p:nvPr/>
          </p:nvSpPr>
          <p:spPr>
            <a:xfrm>
              <a:off x="5486400" y="914400"/>
              <a:ext cx="1371600" cy="457200"/>
            </a:xfrm>
            <a:prstGeom prst="flowChartTerminator">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Start</a:t>
              </a:r>
            </a:p>
          </p:txBody>
        </p:sp>
        <p:cxnSp>
          <p:nvCxnSpPr>
            <p:cNvPr id="19" name="Straight Arrow Connector 18"/>
            <p:cNvCxnSpPr>
              <a:stCxn id="18" idx="2"/>
              <a:endCxn id="20" idx="0"/>
            </p:cNvCxnSpPr>
            <p:nvPr/>
          </p:nvCxnSpPr>
          <p:spPr>
            <a:xfrm>
              <a:off x="6172200" y="1371600"/>
              <a:ext cx="0" cy="45720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sp>
          <p:nvSpPr>
            <p:cNvPr id="20" name="Flowchart: Process 19"/>
            <p:cNvSpPr/>
            <p:nvPr/>
          </p:nvSpPr>
          <p:spPr>
            <a:xfrm>
              <a:off x="5486400" y="1828800"/>
              <a:ext cx="1371600" cy="548640"/>
            </a:xfrm>
            <a:prstGeom prst="flowChartProcess">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Initialize </a:t>
              </a:r>
              <a:r>
                <a:rPr lang="en-US" dirty="0" err="1">
                  <a:solidFill>
                    <a:srgbClr val="4B2A85"/>
                  </a:solidFill>
                  <a:latin typeface="Calibri" panose="020F0502020204030204" pitchFamily="34" charset="0"/>
                  <a:cs typeface="Calibri" panose="020F0502020204030204" pitchFamily="34" charset="0"/>
                </a:rPr>
                <a:t>Var</a:t>
              </a:r>
              <a:r>
                <a:rPr lang="en-US" dirty="0">
                  <a:solidFill>
                    <a:srgbClr val="4B2A85"/>
                  </a:solidFill>
                  <a:latin typeface="Calibri" panose="020F0502020204030204" pitchFamily="34" charset="0"/>
                  <a:cs typeface="Calibri" panose="020F0502020204030204" pitchFamily="34" charset="0"/>
                </a:rPr>
                <a:t>(s)</a:t>
              </a:r>
            </a:p>
          </p:txBody>
        </p:sp>
        <p:cxnSp>
          <p:nvCxnSpPr>
            <p:cNvPr id="21" name="Straight Arrow Connector 20"/>
            <p:cNvCxnSpPr/>
            <p:nvPr/>
          </p:nvCxnSpPr>
          <p:spPr>
            <a:xfrm>
              <a:off x="6172200" y="2651760"/>
              <a:ext cx="1143000" cy="0"/>
            </a:xfrm>
            <a:prstGeom prst="straightConnector1">
              <a:avLst/>
            </a:prstGeom>
            <a:ln w="38100">
              <a:solidFill>
                <a:srgbClr val="4B2A85"/>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2" name="Flowchart: Decision 21"/>
            <p:cNvSpPr/>
            <p:nvPr/>
          </p:nvSpPr>
          <p:spPr>
            <a:xfrm>
              <a:off x="5486400" y="3200400"/>
              <a:ext cx="1371600" cy="731520"/>
            </a:xfrm>
            <a:prstGeom prst="flowChartDecision">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en-US" dirty="0">
                  <a:solidFill>
                    <a:srgbClr val="4B2A85"/>
                  </a:solidFill>
                  <a:latin typeface="Calibri" panose="020F0502020204030204" pitchFamily="34" charset="0"/>
                  <a:cs typeface="Calibri" panose="020F0502020204030204" pitchFamily="34" charset="0"/>
                </a:rPr>
                <a:t>Condition?</a:t>
              </a:r>
            </a:p>
          </p:txBody>
        </p:sp>
        <p:sp>
          <p:nvSpPr>
            <p:cNvPr id="23" name="Flowchart: Terminator 22"/>
            <p:cNvSpPr/>
            <p:nvPr/>
          </p:nvSpPr>
          <p:spPr>
            <a:xfrm>
              <a:off x="5486400" y="4389120"/>
              <a:ext cx="1371600" cy="457200"/>
            </a:xfrm>
            <a:prstGeom prst="flowChartTerminator">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End</a:t>
              </a:r>
            </a:p>
          </p:txBody>
        </p:sp>
        <p:sp>
          <p:nvSpPr>
            <p:cNvPr id="24" name="Flowchart: Process 23"/>
            <p:cNvSpPr/>
            <p:nvPr/>
          </p:nvSpPr>
          <p:spPr>
            <a:xfrm>
              <a:off x="7315200" y="3200400"/>
              <a:ext cx="1371600" cy="731520"/>
            </a:xfrm>
            <a:prstGeom prst="flowChartProcess">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Loop Body</a:t>
              </a:r>
            </a:p>
          </p:txBody>
        </p:sp>
        <p:cxnSp>
          <p:nvCxnSpPr>
            <p:cNvPr id="25" name="Straight Arrow Connector 24"/>
            <p:cNvCxnSpPr>
              <a:stCxn id="22" idx="2"/>
              <a:endCxn id="23" idx="0"/>
            </p:cNvCxnSpPr>
            <p:nvPr/>
          </p:nvCxnSpPr>
          <p:spPr>
            <a:xfrm>
              <a:off x="6172200" y="3931920"/>
              <a:ext cx="0" cy="45720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577840" y="3913632"/>
              <a:ext cx="660887" cy="369332"/>
            </a:xfrm>
            <a:prstGeom prst="rect">
              <a:avLst/>
            </a:prstGeom>
            <a:noFill/>
          </p:spPr>
          <p:txBody>
            <a:bodyPr wrap="none" rtlCol="0">
              <a:spAutoFit/>
            </a:bodyPr>
            <a:lstStyle/>
            <a:p>
              <a:r>
                <a:rPr lang="en-US" b="1" dirty="0">
                  <a:solidFill>
                    <a:srgbClr val="4B2A85"/>
                  </a:solidFill>
                  <a:latin typeface="Calibri" panose="020F0502020204030204" pitchFamily="34" charset="0"/>
                  <a:cs typeface="Calibri" panose="020F0502020204030204" pitchFamily="34" charset="0"/>
                </a:rPr>
                <a:t>False</a:t>
              </a:r>
            </a:p>
          </p:txBody>
        </p:sp>
        <p:cxnSp>
          <p:nvCxnSpPr>
            <p:cNvPr id="27" name="Straight Arrow Connector 26"/>
            <p:cNvCxnSpPr>
              <a:stCxn id="22" idx="3"/>
              <a:endCxn id="24" idx="1"/>
            </p:cNvCxnSpPr>
            <p:nvPr/>
          </p:nvCxnSpPr>
          <p:spPr>
            <a:xfrm>
              <a:off x="6858000" y="3566160"/>
              <a:ext cx="457200" cy="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707982" y="3108960"/>
              <a:ext cx="607218" cy="369332"/>
            </a:xfrm>
            <a:prstGeom prst="rect">
              <a:avLst/>
            </a:prstGeom>
            <a:noFill/>
          </p:spPr>
          <p:txBody>
            <a:bodyPr wrap="none" rtlCol="0">
              <a:spAutoFit/>
            </a:bodyPr>
            <a:lstStyle/>
            <a:p>
              <a:r>
                <a:rPr lang="en-US" b="1" dirty="0">
                  <a:solidFill>
                    <a:srgbClr val="4B2A85"/>
                  </a:solidFill>
                  <a:latin typeface="Calibri" panose="020F0502020204030204" pitchFamily="34" charset="0"/>
                  <a:cs typeface="Calibri" panose="020F0502020204030204" pitchFamily="34" charset="0"/>
                </a:rPr>
                <a:t>True</a:t>
              </a:r>
            </a:p>
          </p:txBody>
        </p:sp>
        <p:sp>
          <p:nvSpPr>
            <p:cNvPr id="29" name="Flowchart: Process 28"/>
            <p:cNvSpPr/>
            <p:nvPr/>
          </p:nvSpPr>
          <p:spPr>
            <a:xfrm>
              <a:off x="7315200" y="2377440"/>
              <a:ext cx="1371600" cy="548640"/>
            </a:xfrm>
            <a:prstGeom prst="flowChartProcess">
              <a:avLst/>
            </a:prstGeom>
            <a:solidFill>
              <a:schemeClr val="accent6">
                <a:lumMod val="20000"/>
                <a:lumOff val="80000"/>
              </a:schemeClr>
            </a:solidFill>
            <a:ln>
              <a:solidFill>
                <a:srgbClr val="4B2A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B2A85"/>
                  </a:solidFill>
                  <a:latin typeface="Calibri" panose="020F0502020204030204" pitchFamily="34" charset="0"/>
                  <a:cs typeface="Calibri" panose="020F0502020204030204" pitchFamily="34" charset="0"/>
                </a:rPr>
                <a:t>Update </a:t>
              </a:r>
              <a:r>
                <a:rPr lang="en-US" dirty="0" err="1">
                  <a:solidFill>
                    <a:srgbClr val="4B2A85"/>
                  </a:solidFill>
                  <a:latin typeface="Calibri" panose="020F0502020204030204" pitchFamily="34" charset="0"/>
                  <a:cs typeface="Calibri" panose="020F0502020204030204" pitchFamily="34" charset="0"/>
                </a:rPr>
                <a:t>Var</a:t>
              </a:r>
              <a:r>
                <a:rPr lang="en-US" dirty="0">
                  <a:solidFill>
                    <a:srgbClr val="4B2A85"/>
                  </a:solidFill>
                  <a:latin typeface="Calibri" panose="020F0502020204030204" pitchFamily="34" charset="0"/>
                  <a:cs typeface="Calibri" panose="020F0502020204030204" pitchFamily="34" charset="0"/>
                </a:rPr>
                <a:t>(s)</a:t>
              </a:r>
            </a:p>
          </p:txBody>
        </p:sp>
        <p:cxnSp>
          <p:nvCxnSpPr>
            <p:cNvPr id="30" name="Straight Arrow Connector 29"/>
            <p:cNvCxnSpPr/>
            <p:nvPr/>
          </p:nvCxnSpPr>
          <p:spPr>
            <a:xfrm>
              <a:off x="6172200" y="2377440"/>
              <a:ext cx="0" cy="822960"/>
            </a:xfrm>
            <a:prstGeom prst="straightConnector1">
              <a:avLst/>
            </a:prstGeom>
            <a:ln w="38100">
              <a:solidFill>
                <a:srgbClr val="4B2A85"/>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8001000" y="2926080"/>
              <a:ext cx="0" cy="274320"/>
            </a:xfrm>
            <a:prstGeom prst="straightConnector1">
              <a:avLst/>
            </a:prstGeom>
            <a:ln w="38100">
              <a:solidFill>
                <a:srgbClr val="4B2A85"/>
              </a:solidFill>
              <a:headEnd type="triangle"/>
              <a:tailEnd type="non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CE4E8139-C5F7-3648-98CA-15EFFC38EBE1}"/>
                  </a:ext>
                </a:extLst>
              </p14:cNvPr>
              <p14:cNvContentPartPr/>
              <p14:nvPr/>
            </p14:nvContentPartPr>
            <p14:xfrm>
              <a:off x="1370880" y="2170440"/>
              <a:ext cx="2910960" cy="1886760"/>
            </p14:xfrm>
          </p:contentPart>
        </mc:Choice>
        <mc:Fallback xmlns="">
          <p:pic>
            <p:nvPicPr>
              <p:cNvPr id="5" name="Ink 4">
                <a:extLst>
                  <a:ext uri="{FF2B5EF4-FFF2-40B4-BE49-F238E27FC236}">
                    <a16:creationId xmlns:a16="http://schemas.microsoft.com/office/drawing/2014/main" id="{CE4E8139-C5F7-3648-98CA-15EFFC38EBE1}"/>
                  </a:ext>
                </a:extLst>
              </p:cNvPr>
              <p:cNvPicPr/>
              <p:nvPr/>
            </p:nvPicPr>
            <p:blipFill>
              <a:blip r:embed="rId4"/>
              <a:stretch>
                <a:fillRect/>
              </a:stretch>
            </p:blipFill>
            <p:spPr>
              <a:xfrm>
                <a:off x="1361520" y="2161080"/>
                <a:ext cx="2929680" cy="1905480"/>
              </a:xfrm>
              <a:prstGeom prst="rect">
                <a:avLst/>
              </a:prstGeom>
            </p:spPr>
          </p:pic>
        </mc:Fallback>
      </mc:AlternateContent>
    </p:spTree>
    <p:extLst>
      <p:ext uri="{BB962C8B-B14F-4D97-AF65-F5344CB8AC3E}">
        <p14:creationId xmlns:p14="http://schemas.microsoft.com/office/powerpoint/2010/main" val="12279973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UWTheme-120-Wi19">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B2A85"/>
      </a:hlink>
      <a:folHlink>
        <a:srgbClr val="DED4FF"/>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CC0000"/>
          </a:solidFill>
          <a:prstDash val="solid"/>
          <a:round/>
          <a:headEnd type="none" w="med" len="med"/>
          <a:tailEnd type="triangle" w="med" len="med"/>
        </a:ln>
        <a:effectLst/>
      </a:spPr>
      <a:bodyPr vert="horz" wrap="square" lIns="91440" tIns="45720" rIns="91440" bIns="45720" numCol="1" rtlCol="0"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sz="2000" smtClean="0">
            <a:solidFill>
              <a:srgbClr val="C00000"/>
            </a:solidFill>
            <a:latin typeface="Calibri" charset="0"/>
            <a:ea typeface="Calibri" charset="0"/>
            <a:cs typeface="Calibri" charset="0"/>
          </a:defRPr>
        </a:defPPr>
      </a:lstStyle>
    </a:spDef>
    <a:lnDef>
      <a:spPr bwMode="auto">
        <a:xfrm>
          <a:off x="0" y="0"/>
          <a:ext cx="1" cy="1"/>
        </a:xfrm>
        <a:custGeom>
          <a:avLst/>
          <a:gdLst/>
          <a:ahLst/>
          <a:cxnLst/>
          <a:rect l="0" t="0" r="0" b="0"/>
          <a:pathLst/>
        </a:custGeom>
        <a:noFill/>
        <a:ln w="25400" cap="flat" cmpd="sng" algn="ctr">
          <a:solidFill>
            <a:srgbClr val="CC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Narrow" pitchFamily="34" charset="0"/>
          </a:defRPr>
        </a:defPPr>
      </a:lstStyle>
    </a:lnDef>
    <a:txDef>
      <a:spPr>
        <a:noFill/>
      </a:spPr>
      <a:bodyPr wrap="none" rtlCol="0">
        <a:spAutoFit/>
      </a:bodyPr>
      <a:lstStyle>
        <a:defPPr>
          <a:defRPr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WTheme-120-Wi19" id="{C50F3396-D7F3-4338-9BB4-75A820C6FB58}" vid="{2CA01196-D5BA-4104-9C63-25FAC9B753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UWTheme-120-Wi19</Template>
  <TotalTime>2084</TotalTime>
  <Words>1416</Words>
  <Application>Microsoft Macintosh PowerPoint</Application>
  <PresentationFormat>On-screen Show (4:3)</PresentationFormat>
  <Paragraphs>272</Paragraphs>
  <Slides>21</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Arial Narrow</vt:lpstr>
      <vt:lpstr>Calibri</vt:lpstr>
      <vt:lpstr>Courier New</vt:lpstr>
      <vt:lpstr>Roboto Regular</vt:lpstr>
      <vt:lpstr>Source Code Pro</vt:lpstr>
      <vt:lpstr>Times New Roman</vt:lpstr>
      <vt:lpstr>Wingdings</vt:lpstr>
      <vt:lpstr>UWTheme-120-Wi19</vt:lpstr>
      <vt:lpstr>Loops &amp; Nested Loops CSE 120 Winter 2020</vt:lpstr>
      <vt:lpstr>Administrivia</vt:lpstr>
      <vt:lpstr>Quiz Recap </vt:lpstr>
      <vt:lpstr>Outline</vt:lpstr>
      <vt:lpstr>Looping</vt:lpstr>
      <vt:lpstr>But First: Remember If-Statements?</vt:lpstr>
      <vt:lpstr>While-Loop</vt:lpstr>
      <vt:lpstr>While-Loop Example [Demo]</vt:lpstr>
      <vt:lpstr>While-Loop</vt:lpstr>
      <vt:lpstr>Loops Worksheet</vt:lpstr>
      <vt:lpstr>Processing Demo:  Circles on Canvas Edge</vt:lpstr>
      <vt:lpstr>Processing Demo:  Circles on Canvas Edge</vt:lpstr>
      <vt:lpstr>Outline</vt:lpstr>
      <vt:lpstr>Nested Loops</vt:lpstr>
      <vt:lpstr>Processing Demo: Rectangle Grid</vt:lpstr>
      <vt:lpstr>PowerPoint Presentation</vt:lpstr>
      <vt:lpstr>For-Loop</vt:lpstr>
      <vt:lpstr>For-Loop Example</vt:lpstr>
      <vt:lpstr>Understanding the For-Loop</vt:lpstr>
      <vt:lpstr>Understanding the For-Loop</vt:lpstr>
      <vt:lpstr>Understanding the For-Loop</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Loops &amp; Nested Loops CSE 120 Winter 2019</dc:title>
  <dc:creator>Justin Hsia</dc:creator>
  <cp:lastModifiedBy>Sam S Wolfson</cp:lastModifiedBy>
  <cp:revision>60</cp:revision>
  <dcterms:created xsi:type="dcterms:W3CDTF">2019-01-26T00:48:25Z</dcterms:created>
  <dcterms:modified xsi:type="dcterms:W3CDTF">2020-02-07T02:08:55Z</dcterms:modified>
</cp:coreProperties>
</file>