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handoutMasterIdLst>
    <p:handoutMasterId r:id="rId23"/>
  </p:handoutMasterIdLst>
  <p:sldIdLst>
    <p:sldId id="295" r:id="rId2"/>
    <p:sldId id="258" r:id="rId3"/>
    <p:sldId id="273" r:id="rId4"/>
    <p:sldId id="283" r:id="rId5"/>
    <p:sldId id="282" r:id="rId6"/>
    <p:sldId id="284" r:id="rId7"/>
    <p:sldId id="285" r:id="rId8"/>
    <p:sldId id="271" r:id="rId9"/>
    <p:sldId id="272" r:id="rId10"/>
    <p:sldId id="290" r:id="rId11"/>
    <p:sldId id="291" r:id="rId12"/>
    <p:sldId id="298" r:id="rId13"/>
    <p:sldId id="299" r:id="rId14"/>
    <p:sldId id="292" r:id="rId15"/>
    <p:sldId id="300" r:id="rId16"/>
    <p:sldId id="293" r:id="rId17"/>
    <p:sldId id="294" r:id="rId18"/>
    <p:sldId id="302" r:id="rId19"/>
    <p:sldId id="303" r:id="rId20"/>
    <p:sldId id="29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33997E"/>
    <a:srgbClr val="E2661A"/>
    <a:srgbClr val="99CCFF"/>
    <a:srgbClr val="006699"/>
    <a:srgbClr val="D94B7B"/>
    <a:srgbClr val="4B2A85"/>
    <a:srgbClr val="5A5A5A"/>
    <a:srgbClr val="999CAD"/>
    <a:srgbClr val="E29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2109" autoAdjust="0"/>
  </p:normalViewPr>
  <p:slideViewPr>
    <p:cSldViewPr snapToGrid="0">
      <p:cViewPr varScale="1">
        <p:scale>
          <a:sx n="87" d="100"/>
          <a:sy n="87" d="100"/>
        </p:scale>
        <p:origin x="198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1" d="100"/>
          <a:sy n="71" d="100"/>
        </p:scale>
        <p:origin x="246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469EC6-6718-4995-94B9-3F6D291ADA10}" type="datetimeFigureOut">
              <a:rPr lang="en-US" smtClean="0"/>
              <a:t>2/6/20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EBB2F7-1797-440A-B6A1-1D17640DC4C8}" type="slidenum">
              <a:rPr lang="en-US" smtClean="0"/>
              <a:t>‹#›</a:t>
            </a:fld>
            <a:endParaRPr lang="en-US"/>
          </a:p>
        </p:txBody>
      </p:sp>
    </p:spTree>
    <p:extLst>
      <p:ext uri="{BB962C8B-B14F-4D97-AF65-F5344CB8AC3E}">
        <p14:creationId xmlns:p14="http://schemas.microsoft.com/office/powerpoint/2010/main" val="23074520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2.484"/>
    </inkml:context>
    <inkml:brush xml:id="br0">
      <inkml:brushProperty name="height" value="0.053" units="cm"/>
      <inkml:brushProperty name="color" value="#FF0000"/>
    </inkml:brush>
  </inkml:definitions>
  <inkml:trace contextRef="#ctx0" brushRef="#br0">15214 5738 9881,'0'-19'675,"0"0"1,6 0 0,0 0 0,-2 1 0,-2-1 0,-2 0 0,-2 1-445,-4-1 0,4 0 0,-6 2 0,1 3 1,1 1-1,2 3 0,2 6 0,2 12 1,2 13-1,4 10 0,9 5 0,6 3 1,4 3-1,-2 4 0,-2-1 0,-3 1 1,-1-4-1,-2-5 0,-5-5 593,-2-7 0,-4-9-596,-10-9 0,-4-18 0,-9-20 0,0-4 0,1-3-31,-1 0 0,0 1 0,0-3 1,0-1-1,-1-3 292,-5 2-350,4 11 0,-6-2 0,10 8 0,2 2 0,3 4-89,-3 7 0,7 1 0,0 7 0,1 0 0,1 6 0,2 8 0,4 7 95,6 2 1,-2 8 0,9 4 0,2 2-34,1-1 0,-3 3 0,-1-4 1,1 3-1,-1-1 0,-1-4 3,-3-2 1,-2-2-1,-4-6 1,2 0 218,3 0 0,-1-1 473,-6 1-776,0-9 1,-2-1-1,-4-11 1,-5-5 0,-1-5-61,-1-5 0,1-1 1,-7-3-1,0-4 1,0-5-1,-1-1 0,-3 0 1,-2-2-1,0-1 1,2 3-176,4 6 0,-4 4 1,11 5 234,-5 3 1,6 9 0,5 14 219,4 9 0,4 12 0,4 1 0,7 3 0,4 3 0,1-3 0,-1-2-238,-4-1 0,3-8 0,-5 6 0,-1-3-13,-4-4 0,3-9 0,-3-1-2247,-2 1 1,-4 1-1,-6-3 2247,-7-5 0,-12-22 0,-4-6 0</inkml:trace>
  <inkml:trace contextRef="#ctx0" brushRef="#br0" timeOffset="1">15495 4575 7496,'13'-6'0,"-1"-3"808,3-1 0,-7-2 0,-2-7 1,-4 0-1,-4 2 179,-4 5 0,-4-3 1,-9 9-1,0 2 0,0 2 1,1 4-1,-1 2-222,0 2 1,2 9 0,3-3 0,3 5 0,1 2 0,2 0-581,-1-1 0,3 1 1,6 0-1,0 0-152,0-1 0,8 1 0,5 0 1,4-3-1,3-1 0,5-2 463,7 1 0,-3-3 1,2-1-1,0-2 33,-1-4 1,3 5-1,-8-3 1,-2 0-1,-2 1-518,-3-1 0,-5 6 0,-3-3 0,-1 1 1,-5 5-12,-2 1 0,-8 5-363,-1 4 1,-7-4 0,1 4-1,-3-4-447,-3-2 1,0-1 0,0 1 0,-1-2-1158,-5-5 1,4-3 0,-6-9 0,2 0 0,-2-3 1959,-3-3 0,7-13 0,-4-10 0</inkml:trace>
  <inkml:trace contextRef="#ctx0" brushRef="#br0" timeOffset="2">15664 4313 7669,'19'0'-342,"-1"0"0,1 0 0,0 0 1195,0 0 0,-7 0 0,-1-3 0,-1-1 0,-2-4 1083,1-2 1,5 5 0,-1-1 159,4 4 1,-5 2-201,1 0 0,-9 8-1306,2 5 0,-12-3 0,-7 1 0,-6-1 0,-3-2-336,-3 1 1,0-3-1,4-4 1,-4 2-255,-7 3 0,3-1 0,0-4 0,0 2 0,2 2 0,0-2 0,2-1 0,6-1 0,0 2 0,0 2 0,1-2 0,1 0 0,4 3 0,-3-5 0,3 4 0,3-4 0,-3-2 0,1-8 0,-7-3 0</inkml:trace>
  <inkml:trace contextRef="#ctx0" brushRef="#br0" timeOffset="3">12344 6581 7304,'-9'11'3565,"7"-5"-1457,-4-12 0,12 4 0,7-5-235,3 5 1,3 2 0,0 0-1574,0 0 0,-1 9 1,1 1-1,0 3 0,-2-1 1,-3 3-1,-1 1 0,-7 5 0,4 2 1,-1 2-1,-5 0-169,-2 2 0,-2-6 0,2 6 1,2-2-1,2 2 219,-1 2 1,-3-6 0,-2 4 0,-2-2 0,-3 0-323,-1-2 1,-6-2 0,3-2 0,-1 0 0,-5-1-29,-1 1 0,3 0 0,1-3 0,-1-1 0,3-2 0,-5-7 0,7 4 0,-1 1-6687,1-1 6687,-6-6 0,3-4 0,-8-10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196"/>
    </inkml:context>
    <inkml:brush xml:id="br0">
      <inkml:brushProperty name="height" value="0.053" units="cm"/>
      <inkml:brushProperty name="color" value="#FF0000"/>
    </inkml:brush>
  </inkml:definitions>
  <inkml:trace contextRef="#ctx0" brushRef="#br0">23993 2363 7475,'13'8'2365,"-3"4"-620,-2 5 1,-1 2-1,-7 0 1121,0-1 0,0-9-2110,0-9 0,0-9 1,0-12-1,0-1 0,0-6-217,0-1 0,-7-2-304,1-6 1,-2-3-1,4-2 1,-3-4-220,3-1 0,0 5 1,0-4-1,-2 2 0,-1 1 1,1-1-22,0-2 0,0 6 0,6-3 0,0 3-222,0 3 0,0 5 152,0 1 1,0 2-1,0-2 71,0 6 1,0-2-1,0 2 1,0 2-1,0 2 71,0 2 1,0 0 0,2 0 0,2 1-10,2-1 1,0 7 0,-6-1 9,0-2 1,7 5 36,-1-2 508,0 7 668,-6-3-1247,0 8 1,0 2-101,0 4 0,-2-4 98,-4 5 0,4-3 0,-7 0-11,1 2 0,4 1 1,-9-5-22,-1 4 0,-3-4 0,-2 6 0,1 1 0,-1-7 0,0 4 0,0-4 0,0-2 0,1 0 0,-1 2 0,0 2 0,0 3 0,1-1 0,-1-6 0,0 0 0,0 0 0,1 0 0,-1 0 0,0 0 0,0 0 0,1 0 0,-1 0 0,0 0 0,0 0 0,1 0 0,-1 0 0,6 0 0,1 0 0,-3 0 0,-1 0 0,-3 0 0,0 0 0,0 0 0,0 0 0,1 0 0,5 0 0,1 0 0,-3 0 0,-2 0 0,-1 0 0,-1 0 0,0 0 0,0 0 0,1 0 0,-1 0 0,0 0 0,0 0 0,7 0 0,-1 0 0,1 0 0,-7 0 0,0 0 0,1 0 0,-1-2 0,0-5 0,0 5 0,1-4 0,-1 4 0,0 2 0,0 0 0,1 0 0,-1 0 0,0-2 0,0-4 0,0 4 0,1-5 0,-1 5 0,0 2 0,0 0 0,1 0 0,-1 0 0,0 0 0,0 0 0,1 0 0,-1 0 0,0 0 0,0 0 0,1 2 0,-1 3 0,0 1 0,0 0 0,1-6 0,-1 0 0,0 0 0,0 0 0,1 0 0,-1 0 0,0 0 0,0 0 0,0 0 0,1 0 0,-1 0 0,0 0 0,0 0 0,7 0 0,-1 0 0,-1 0 0,-3 0 0,-2 0 0,1 0 0,-1 0 0,0 0 0,7 2 0,-1 2 0,-1 3 0,-3-3 0,-2-2 0,0-2 0,1 0 0,-1 0 0,0 0 0,0 0 0,1 0 0,-3 0 0,-2 0 0,-2 0 0,0 0 0,4 0 0,-2 0 0,-2 0 0,0 0 0,4 0 0,-2 0 0,-2 0 0,2 0 0,2 0 0,-4 0 0,0 0 0,0 0 0,-2 0 0,6 0 0,-4 0 0,2 0 0,1 0 0,-3 0 0,0 0 0,6 0 0,-2 0 0,-2 2 0,-2 4 0,0-4 0,4 7 0,-2-9 0,-2 0 0,2 0 0,2 0 0,1 0 0,-3 0 0,-2 0 0,2 0 0,2 0 0,2 0 0,-2 0 0,-4 0 0,4 0 0,-4 2 0,5 2 0,-1 2 0,-2-2 0,-2-2 0,0-2 0,4 0 0,-2 0 0,-2 0 0,0 0 0,6 0 0,-2 0 0,-2 0 0,-2 0 0,-2 0 0,4 0 0,-2-2 0,2-2 0,3-2 0,-1 0 0,-2 6 0,-2 0 0,2 0 0,2 0 0,2 0 0,-2 0 0,-1-3 0,-3-1 0,2-2 0,2 0 0,0 6 0,-2 0 0,-2 0 0,0 0 0,4 0 0,-2 0 0,-2 0 0,2 0-66,2 0 0,-4 0 0,0 0 0,2 0-30,3 0 0,-1 0 0,-2 0 1,-2 0-1,0 0 184,-2 0 0,6 0 0,-4 0 0,4-2 0,2-2 94,0-3-181,-8 1 1,7 6-1,-5 0 1,4 0 0,2 0 1,0-6-1,-2 0 1,-2 1-1,-2 3-53,2 2 1,3 0 0,1 0 0,0-2 0,0-2-67,1-2 1,-1 0-1,-2 6 1,-2 0-1,-2 0-108,2 0 1,2 0-1,2 0 1,1 0 97,-1 0 1,-6 0 143,0 0 1,0 0-1,6 0 1,0 0-132,1 0 1,-7-7 0,0 1 383,2 2 1,2 2 0,2 2 0,0 0 0,1 0-71,-1 0 1,0 0 0,0 0 0,1 0 0,-1 0-393,0 0 0,0 0 166,1 0 0,-1 0 0,0 0-3,0 0 1,7 0-1,-1 0 1,-1 0 0,-3 0-198,-2 0 0,0 0 0,1 0 0,-1 0 176,0 0 0,7 0 0,-1 0 0,-1 0 49,-3 0 0,4 0 0,1 0 41,-3 0 1,5 0 0,-1 2 0,1 2-1,2 4 354,-1 3 1,1-5-1,4 7-340,-2 1 0,-7 3 0,7 2 0,2-1 0,2 1 1,2 0-55,0 0 0,0-1 0,0 1 0,0 2 0,0 4 0,0-4 0,-3 6 0,-1-2 0,-2 0 0,2 0 0,2 2 0,2-6 0,0 4 0,0-2-14,0 2 0,-6-5 0,-1 5 0,3-4 1,2-2-1,2 0 1,0-1 1,0 1-1,0 0 1,0 0 78,0 0 1,0-7-67,0 1 0,0-1 0,0 7 0,0 0 0,0-1 0,0 1 0,0 0 0,0 0 0,0-1 0,0 1 0,0 0 0,0 0 0,0-1 0,0 1 0,0 0 0,0-7 0,0 1 0,-2 1 0,-4 3 0,4-4 0,-5-1-1160,5 3 84,2-7 0,0-2 1076,0-12 0,0-4 0,0-9 0</inkml:trace>
  <inkml:trace contextRef="#ctx0" brushRef="#br0" timeOffset="1">23937 2288 7709,'0'-11'-1354,"0"3"1246,0 8 289,0 0 778,0-9-282,0 7-37,0-6 141,0 8 106,0 0 24,0 8 1,0-3 33,0 7 0,0-6-647,0 7 1,0-1 0,2 5-1,2-2 1,2-3 46,-2 3 0,-1-5 0,-3 3 0,0 1-224,0 3 0,0 2 0,0-1 0,0 1-114,0 0 0,0 0 0,0-1 67,0 1 0,0-6 770,0-1 0,0-6 2346,0 7-2033,8-9 1,-6 6 242,4-3-1189,-4-5 0,-4 6 0,-4-8 147,-7 0 1,-3 0 0,-3 0-208,0 0 1,1 0-1,-1 0 1,0-2 0,0-2-152,0-2 0,1-1 0,-1 7 0,0 0-2,0 0 0,1 0 0,-1 0 0,0 0 0,0 0 0,1 0-100,-1 0 1,0 0 0,0 0 0,-1 0 25,-5 0 0,4 0 1,-4 0-1,4 0 1,2 0-1,0 0-166,1 0 1,-1 0-1,0 0 129,0 0 0,0 0 0,1 0 0,-1 2 14,0 5 143,0-5 1,1 6-1,-1-8 1,0 0-74,0 0 1,7 0 0,-1 0 0,-1 0 69,-3 0 0,5 0 0,-1 0 1,-1 0-1,-3 0-10,-2 0 1,0 0 40,1 0 1,-1 2-1,0 2-450,0 3 387,1-1 1,-1-6-1,0 0-115,0 0 1,7 0 0,-1 0 0,-1 0 79,-3 0 0,4 0 1,1 0-1,-3 0 75,-1 0 1,-3 0-83,0 0 1,0 0 0,1 0 0,-1 0-16,0 0 0,7 0 0,-1 0 21,-1 0 0,-3 0 0,-2 0 1,0 0-187,1 0 0,5 0 0,1-2-20,-3-5 173,-2 5 0,-1-6 1,-1 8-11,0 0 0,7 0 0,-1 0 65,-2 0 1,-1 0 0,-3 0 0,0 0 9,0 0 1,1 0 0,-1 0-37,0 0 0,0-2 0,1-2 0,-1-2 0,0 1-1,0 3 1,1 2 0,-1-2 0,0-2-14,0-2 0,1 0 0,-3 6 0,-2 0 0,-2 0 0,2 0-69,2 0 0,0 0 0,-2 0 0,-2 0 66,2 0 1,-4 0 0,2 0 0,0 0-26,-2 0 1,6 0 102,-4 0 1,-2 0-1,2 0 1,0 0 14,-2 0 1,6 0-1,-6 0 1,2 0-34,0 0 1,-2 0 0,4 0-1,-2 0 1,0 0 0,0 0-1,0 0 0,-2 0 1,4 0-1,-2 0 87,2 0 0,0 0 0,0 0 0,-2 0 0,2 0 1,0 0-126,-2 0 0,4 0 1,-6 0-1,2 0 0,0 0-63,2 0 0,-4 0 1,2 0-1,0 0 0,0 0-187,0 0 1,-2 0 0,4 0 0,-2 0 112,2 0 0,-4 0 198,2 0 1,-2 0 0,4 0-1,-4 0 32,-2 0 1,6 0 0,-4 0 0,2 0-40,0 0 1,-6 0 0,6 0-1,0 0 1,0 0-22,0 0 1,-7 0-1,7 0 1,0 0-1,0 0 2,0 0 0,-2 0 0,4 0 1,-4-3 64,-2-3 1,6 4 0,-4-4 0,2 4 0,-2 2-1,0 0 14,0 0 1,-5 0-1,7 0 1,0 0-54,-2 0 1,0 0-1,-4 0 1,4 0-1,2 0 1,-2 0-67,-3 0 0,5-6 0,-4-1 0,0 3 53,0 2 0,4 2 1,-6 0 0,6-2 0,-5-2 0,1-2 14,0 1 1,6 3 0,-4 2 0,2 0 39,0 0 0,-6 0 1,6 0-1,0 0 0,0 0 1,-2 0-90,-3 0 1,8 0 0,-6 0 0,3 0-34,0 0 1,-6 0 87,6 0 0,-2 0 0,4 0 0,-2 0 87,2 0 0,0-2 0,0-2 0,-2-2-81,2 2 1,0 2 0,0 2-1,-2 0 1,3 0 0,1 0-87,2 0 1,0 0-1,-2 0 1,-2 0 28,-2 0 0,0-7 0,7 1 0,-1 2 1,0 2-1,0 2 5,1 0 0,-1 0 1,0 0-1,0 0 39,1 0 1,-1 0-1,0 0 1,0 0 171,1 0 0,-1 0 1,0 0 22,0 0 0,0 0 0,1 0 0,-1 0 93,0 0 0,7 0 0,-1-2-202,-1-5 1,5 3 0,1-6 0,2-1 0,-3 1 0,-1-5-123,-5-1 0,5 3 0,-1 1 0,1-3-848,0-1 0,3-5-1335,-5-4 1,8 2-1,-3-8 2183,5-3 0,-6-1 0,-2-3 0</inkml:trace>
  <inkml:trace contextRef="#ctx0" brushRef="#br0" timeOffset="2">17183 1669 7978,'11'-9'370,"3"5"1,-5-8-1,-1-3 1,0-1 0,-1-1-1,-1 2 1,2 5 0,1-1 4544,-1 1 0,0 6-3714,-1-2 1,-5 6 0,2 6 0,-8 6 0,-9 7-1112,-4 6 1,-3 2-1,-3 7 1,-2-3-1,2 2-395,2 3 0,0 1 0,-2-2 0,-2-1 0,2-5-406,2-2 1,5 4-1,1-6 1,3-2-1,-1-2 136,3-2 1,-5 0 0,9-1-1,0-1 1,-1-2-2203,1-3 1,0 1-991,6 5 3767,0-7 0,0-3 0,0-8 0</inkml:trace>
  <inkml:trace contextRef="#ctx0" brushRef="#br0" timeOffset="3">17165 2156 8574,'10'-2'1966,"-4"-4"0,-4 2 0,-2-9 0,-2-1 0,-4-3 491,-6-2 1,-5 1-1,-2-1 1,0-2-2021,1-4-437,-9 4 0,6-12 0,-4 6 0,4 0 0,2 0 0,0-5 0,1 7 0,1 2 0,2 2 0,3 3 0,6 1 0,-5 3 0,1 1 0,-1-2 0,7 5-1532,-2-2 1,4 5-428,2-5 1,8 8 1958,5-3 0,12 5 0,4 2 0</inkml:trace>
  <inkml:trace contextRef="#ctx0" brushRef="#br0" timeOffset="4">17465 1725 12652,'19'-8'4915,"-7"4"0,1-9 1274,1-2-6189,-5 7-2666,7 0 1,-16 10 927,0 4 0,-2-2 0,-8 9 0,1 1 0,3 3 1738,-2 2 0,-3-1 0,-7 1 0</inkml:trace>
  <inkml:trace contextRef="#ctx0" brushRef="#br0" timeOffset="5">17465 1894 10590,'19'10'3960,"-1"-4"1,1-4-2363,0-2-3983,-9 0 0,-3-6 2385,-14 0 0,-3 0 0,-9 6 0</inkml:trace>
  <inkml:trace contextRef="#ctx0" brushRef="#br0" timeOffset="6">20373 2438 8031,'0'12'658,"0"0"1,2 3 8425,4 2-7517,-4-7 0,6-10 1,-8-12-1,0-5 0,0-4-1087,0-4 1,0 2-1,0-8 1,0-2 0,0-5-481,0-6 0,0 5 0,-2-7 0,-4 2 0,-4-2 0,-1-1 0,-6-1 0,7-4 0,-2 4 0,-1 2 0,7-4 0,-5 4 0,1 2 0,-1 5 0,7-3 0,-2 11 0,2-3 0,-2 3 0,4 2 0,-5 6 0,5-2-2568,2 0 1,2 8-3743,5 5 6310,-5 12 0,14 19 0,-5 10 0</inkml:trace>
  <inkml:trace contextRef="#ctx0" brushRef="#br0" timeOffset="7">22361 2531 9206,'0'19'4915,"0"-4"0,0-9-3539,0-12 0,0-3 1,0-5-1,0-5 1,0-6-1,0-4 1,0-5-1377,0-1 0,0-2 0,-2-3 0,-2-2 0,-2-4 0,1-1 0,3-6 0,0 6 0,-2-3 0,-2-1 0,-1 2 0,1 1 0,0 2 0,-2-4 0,3 6 0,-1 2 0,2 3 0,-4 8 0,1 1 0,1 3 0,0 4 0,0 3 0,2 1 0,1 6-575,3 1 1,3 10-1,1 2 1,2 10 574,-2 7 0,7 10 0,-1 2 0</inkml:trace>
  <inkml:trace contextRef="#ctx0" brushRef="#br0" timeOffset="8">19284 2906 10662,'0'-18'1150,"-6"5"1,-2 3-1,-3 1 1,-3 5 0,-1 4-1,3 6-378,6 7 0,-3-3 1,3 3-1,0-1 1,-1 1-1,1-1 1,2 3-122,2 2 1,2 1 0,0 1-1,2 0 1,4-3-164,7-3 0,3 4 0,3-5 0,2 3 1,2-3-489,2-6 0,2-3 0,-4-3 0,4 0 0,0 0 0,0 0 0,-2-3 0,-6-3 0,0-6 0,0-5 0,-3-2 0,-3 1 0,-5-8 0,-8 1 0,0 3 0,0-6 0,0 3 0,0 3 0,-2 1 0,-4 2 0,-5 0 0,-7 3 0,-1 1 0,0 5 0,0 1 0,1 3 0,-1 6 0,-2 0 0,-4 0 0,4 0 0,-4 0 0,6 2-1224,7 4 0,-3-2-796,9 9-3713,-9-9 5733,13 5 0,2-18 0,11-1 0</inkml:trace>
  <inkml:trace contextRef="#ctx0" brushRef="#br0" timeOffset="9">21386 3206 11219,'6'19'0,"2"-2"0,0-3 1966,1-1 0,-3-11 0,-6-2 0,0-11 0,0-5-1061,0-3 1,0 0-1,0 1 1,0-3 0,-2-2-1,-2-2 1,-2 0 0,1 0-844,3 0 1,-4-7 0,0 7 0,2 3 0,-1 1 0,1 2-1052,-2 0 0,0 7 1,6-1-3187,0-1 4175,0 5 0,-9 18 0,-1 12 0</inkml:trace>
  <inkml:trace contextRef="#ctx0" brushRef="#br0" timeOffset="10">23055 3094 23235,'6'-19'0,"1"0"0,-3 1 0,0-1 376,2 0 1,3 0 0,5 3-1,-3 1 1,-1 3 0,0-1-1,5 3 1,4 1-310,6 1 1,-4 6 0,4-4-1,-5 4 1,-1 2 0,0 2 0,0 4-1,-3 6-576,-3 5 0,-5 10 0,-8 6 0,-2 9 169,-4 8 0,-11 6 0,-10 5 1,0-1-1,-2-4 149,0-3 1,-1-14 0,-1 1-1,6-9 1,2-4 1485,-2-4 139,4-2 0,5-11 0,18-6-1191,15-8 0,1-6 0,9-9 0,0 0-243,5 0 0,-3 1 0,2-1 0,3 0 0,1 0 0,2 1 0,-7 7 0,-5 5 0,-9 4 0,-9 2 0,-18 0 0,-18 0 0</inkml:trace>
  <inkml:trace contextRef="#ctx0" brushRef="#br0" timeOffset="11">19078 1988 7864,'13'0'1375,"-3"-3"1,-2-3-1,-6-4 1,-6-3 0,-8 3 262,-5 2 0,-4 1 1,-2 7-1,-2 0 0,2 0 1,1 2-1517,-4 5 0,6-5 1,-5 4-1,2-4-2622,-2-2 0,4 0-992,-4 0 1,12-2 3491,7-4 0,12-5 0,5-7 0</inkml:trace>
  <inkml:trace contextRef="#ctx0" brushRef="#br0" timeOffset="12">19378 1762 12183,'-12'9'0,"-1"1"0,-1 1 1911,-3-5 1,-2-4 0,0-2 0,3-2-1208,3-4 0,5 2 0,8-9 0,2-2-633,4-1 1,5 3 0,7 3 0,1 2 50,0 3 0,2 3 1,2 2-1,2 0 1,0 0-59,2 0 0,-13 2 0,5 3 0,-2 3-368,0 2 0,-7 3 1,-4 5-1,-6 1 74,-6 0 1,2 0-1,-9 0 1,-1-1 561,-3 1 1,-2-6 0,1-1 0,-1 0 140,0-1 0,7 4 0,1-7 206,3 2 1,-1-3 0,5 5-430,-2 3 0,2-7 1,10-2-374,7-4 0,-1-2 0,5 0 0,4 0 0,-1 0 0,1 0-228,-2 0 1,0 0 0,0 0 0,-1 0 87,1 0 0,-2 2 1,-5 5 163,-5 5 0,-5-1 0,-4 1 1,-5 3-1,-5 1 0,-5 5-270,-2 4 1,1-4 0,-1 2-1,-2-6-61,-4-5 1,4-2 0,-4 3 0,4-5-1,3-1-396,-1-1 0,0 0 0,0-6 0,0 0 826,1 0 0,-1 0 0,0 0 0</inkml:trace>
  <inkml:trace contextRef="#ctx0" brushRef="#br0" timeOffset="13">21292 1931 8031,'6'-12'86,"2"-1"1025,3-1 1,-7 3 0,4-1-1,-1-5 1,-1-4 0,-2-4 16,-2 2 0,-4 2 0,-4 3 0,-7 1 1,-4 3-1,-1 3 0,-1 3 31,0 4 0,-6 4 0,-2 6 1,0 8-934,0 9 1,-4 0 0,6 6 0,2 1 0,2-1-173,2 4 0,2 2 0,5 1 0,6-3-54,4-1 0,2-1 0,0 6 0,2 1 0,4-1 0,4-1 0,9-3 0,0-4 0,0-2 0,1-8 0,3-9 0,2-1 0,-2-5 0,-2-2 0,-2-4 0,-2-4 0,-5-7 0,-1-10 0,-7-4 0,2 0 0,-2 0 0,-2 4 0,-4-4 0,-4 2 0,-7 4 0,-3 5-192,-3 3 1,0 7 0,0-5 0,1 3-1,-1 4 73,0 2 0,0 2 1,1 2-1,-1 4 0,0 5 26,0-1 0,3 7 0,1-7 1,5 3-2419,1-1 0,-3-6 0,3 5-3802,-1-3 6313,6-2 0,-4 3 0,8 1 0</inkml:trace>
  <inkml:trace contextRef="#ctx0" brushRef="#br0" timeOffset="14">22792 2025 8902,'-18'0'3276,"9"-2"1,9-2 0,11-2-1873,5 1 0,3 1 0,0 0 1,0-2-1,0 2 0,-1 2 1,1 2-1384,0 0 1,0 0 0,-1 0 0,1 0 0,2 0-757,4 0 0,-4-3-9096,4-3 9689,-13-4 1,-12-1 0,-10 3 0</inkml:trace>
  <inkml:trace contextRef="#ctx0" brushRef="#br0" timeOffset="15">23562 1838 9402,'16'-3'0,"-1"-3"1438,-3-6 0,-7 1 0,1-1 0,-4-3 0,-2-2 1,0-1 130,0-1 0,-2 0 1,-4 1-1337,-7-1 1,-4 6-1,-3 3 1,-3 2-1,-2 3-183,2 3 1,-4 4-1,2 3 1,0 3-1,0 2 12,-1 5 0,1 2 0,7 1 1,-1 1-1,2 0-88,5-1 1,-3 1-1,9 0 1,2 0-1,2 0 483,2-1 1,2-5 0,2-1 0,4 3 0,3-1-50,3-1 0,9 4 0,2-7 0,-2 0 1,-2-3-409,-2-5 0,0-2 0,-1 0 0,1 0 0,0 0 0,-7-2 0,-1-5 0,-1-3 0,-2-2 0,1-1 0,-1 0 0,-4-5 0,3-1 0,-3 0 0,0 3 0,0 1 0,2 3 0,1-1 0,-7-6 0,0 7 0,0-1 0,0 11 0,0 2 0,0 8 0,0 11 0,0 2 0,0 4 0,0-4 0,0 6 0,0 0 0,0 4 0,0-4 0,0 1 0,0-3 0,0 0 0,0-3 0,0-1 0,0 0 0,0 2 0,2 0 0,4-6 0,-4 1 0,4-5 0,-4 4 0,-2 1 0,-2-7-6871,-4-5 6871,4-4 0,-15-2 0,7 0 0</inkml:trace>
  <inkml:trace contextRef="#ctx0" brushRef="#br0" timeOffset="16">17559 4688 10945,'0'-19'0,"0"0"4869,0 0 1,0 0-2375,0 1-2092,0 7-63,0 3 0,0 10 1,0 4-59,0 7 0,0-3 0,0 3 0,0 1 0,0 5-126,0 6 1,0-4 0,0 4-1,0-2 1,0 0-161,0 2 0,0 0 0,0-4 1,0 2-1,0 2-48,0-3 1,0-1 0,0-2-1249,0 0 0,0 0 106,0-1 1,2-7-1,2-7 1,2-10-1,-2-11 1194,-2-6 0,-2-19 0,0 3 0</inkml:trace>
  <inkml:trace contextRef="#ctx0" brushRef="#br0" timeOffset="17">17577 4519 9410,'13'-7'5228,"-1"1"-8382,1 0 1762,-3 6 1,5 8 0,-9 5 1391,-2 4 0,15 1 0,2 1 0</inkml:trace>
  <inkml:trace contextRef="#ctx0" brushRef="#br0" timeOffset="18">17803 4913 7751,'0'29'4188,"0"-4"0,2-13-3479,4-6 0,-4-12 0,4-6 0,-4-5-100,-2-2 0,0-2 1,0-1-1,0-3-98,0 2 1,-2 2 0,-2 2 0,-2 0 0,2 1 101,2-1 1,2 0-540,0 0 1,2 3 0,4 3 0,6 7 0,5 4-156,2 2 0,-7 0 97,1 0 1,-1 6 0,7 2 16,0 3 1,0 1 0,-3 7-1,-1 0 1,-3 0 0,3 1-122,2 5 1,-5 2-1,-1 5 1,-1-5-411,0 0 1,-5-6 0,1 4-1,-4-4 1,-2-3-4446,0 1 4943,0-9 0,8-1 0,3-9 0</inkml:trace>
  <inkml:trace contextRef="#ctx0" brushRef="#br0" timeOffset="19">18271 4987 9397,'13'7'1631,"0"-1"0,-9-2 1,2-10-1,-4-7-749,-2-3 0,0-3 0,0-2 0,0-2 0,0-4-394,0-2 1,0 4-1,0-6 1,-2-3-1,-2-1-394,-2-2 0,-9-3 0,4-2 1,-1 1-1,2 3 0,-1 7-229,1 4 1,6 2-1,-3 6 1,3 0-1085,-2 1 0,4 5-2212,-4 1-2621,3 7 4500,3 5 0,3 11 1552,3 8 0,-4 8 0,6 2 0</inkml:trace>
  <inkml:trace contextRef="#ctx0" brushRef="#br0" timeOffset="20">18365 4631 7751,'19'13'4834,"0"-1"1,-7-8-3012,1 3 1,-11-5-1,-2-2-772,-11 0 0,-5 0 1,-3 0-1,-2 0-657,-4 0 0,4 0 0,-6 0 0,2 0-394,0 0 0,-6 0 0,4 0 0,0 0 0,0 0 0,0 0 0,4 0 0,-2 2 0,2 2-1105,2 2 1,4 3 0,3-5-1,3 4-4869,3 3 5974,2-7 0,14 12 0,2-5 0</inkml:trace>
  <inkml:trace contextRef="#ctx0" brushRef="#br0" timeOffset="21">19041 4744 20514,'0'12'919,"0"1"1,0 1 0,0 3 0,0 2-281,0 0 1,0-1 0,2 1-1,2 0 1,2-1 0,-2 1 0,0 0-640,3 0 0,-3 0 0,8-1-41,-7 1 0,9-11-1614,-8-8 0,1-8 1,-5-13-1,2-2 1655,2-2 0,0-16 0,-6 1 0</inkml:trace>
  <inkml:trace contextRef="#ctx0" brushRef="#br0" timeOffset="22">19097 4519 11844,'19'-7'4915,"-1"1"0,-5-6-4154,-1 5 0,-7-7-7215,1 1 6454,-12 5 0,-5-9 0,-8 7 0</inkml:trace>
  <inkml:trace contextRef="#ctx0" brushRef="#br0" timeOffset="23">19904 4650 7848,'18'0'0,"1"2"0,0 2 2457,0 3 1,-7-1-1,-4-6 1,-5 0-1054,-12 0 0,1 0 0,-5 0 1,-1 0-1,-3 0 0,-2 0 1,-2-2-1173,-4-5 1,3 5-1,-8-4 1,1 4 0,0 2-233,-4 0 0,6 0 0,-1 0 0,3 0 0,0 0 0,2 0 0,-4-2 0,2-2 0,2-3 0,3 3 0,1 2-1773,0 2-1318,9 0 1622,1 0 1,24 2 0,4 5 931,2 5 0,-1-4-1638,-1-1 0,0 1 1,0 0 123,-1 3 1,1-7 2050,0 2 0,0 5 0,-1-1 0</inkml:trace>
  <inkml:trace contextRef="#ctx0" brushRef="#br0" timeOffset="24">19866 4763 7848,'13'6'965,"-1"0"0,-6 0 0,5-4 0,-1 3 2726,1 1 1,-7 2 654,2-2-3480,-4-4 1,-10 7-1,-5-9 1,-3 0 0,-3 0-1,0 0-861,0 0 1,-6 0 0,0 0 0,0 0 0,-2 0 0,-2 0-6,0 0 0,-5 0 0,7 0 0,0 0 0,0 0 0,0 0 0,4 0 0,-2 0 0,2 2-1989,2 4 0,3-4-6822,-1 4 8811,8-3 0,3 5 0,8 2 0</inkml:trace>
  <inkml:trace contextRef="#ctx0" brushRef="#br0" timeOffset="25">20973 4388 9989,'19'0'0,"-3"-3"0,-1-1 3276,-3-2 1,-7-2 0,1 6-1988,-4 2 1,-2-2 0,-2 16 0,-4 5-1,-7 4 1,-4 2-1141,-1 2 1,-3 2-1,-2 9 1,-4-1 0,0 1-249,0-1 0,-5-2 1,7-1-1,0-3 1,0 0-1270,0-2 0,0-1 1,6-10-1,1-1 0,-1-2-6205,0-3 7573,0-8 0,-8 13 0,-2-7 0</inkml:trace>
  <inkml:trace contextRef="#ctx0" brushRef="#br0" timeOffset="26">20954 4969 14801,'19'0'0,"-2"-2"0,-5-5 1404,-6-5 0,-6 2 0,-6-3 1,-4-2-1,-3 1 0,-2-1 1,-3 3-597,-5-3 0,-4-1 0,2-3 0,-4 0 0,-3 0-808,1 1 0,6-7 0,-4 0 0,2 2 0,2 2 0,-2 2 0,6 0 0,-4 3 0,4 1 0,2 3 0,0-1 0,3-6 0,3 1 0,-1 5 0,7 0 0,1 9-3328,6-12 3328,0 14 0,8-7 0,3 9 0</inkml:trace>
  <inkml:trace contextRef="#ctx0" brushRef="#br0" timeOffset="27">21742 4106 7820,'12'0'1412,"-1"2"0,-1 2 0,-1 5 1864,-1 1 1,-4-8 0,-10 0-2524,-7-6 1,-5-8 0,-5 3 0,-2 1 0,0-2 0,0 1 0,0 1 0,2 4 0,0 2-754,-2 2 0,4 0 0,-4 0 0,4 6 0,2 2 0,1 3 0,5-1 0,3 5 0,1-3 0,5 3 0,2 2 0,2 3 0,0 3 0,0 2 0,0 0 0,0-6 0,0 2 0,0 2 0,0 2 0,0 6 0,0-4 0,0 2 0,0 3 0,0 1-266,0 4 0,0-10 1,0 11-1,-2-3 17,-4 1 1,4-5 0,-5 0-1,5 1 1,0-3 162,-4-4 0,4 2 0,-4-2 0,1-2 0,1-3-267,-2-1 1,0 0 1085,6 0 0,0 0 0,0-1-423,0 1 0,0-6 0,2-3 1,2 0-311,2 1 0,9-5 0,-3 4 0,5-1 0,2 3 0,0-5 0,-1-1 0,1 2 0,-6-6 0,-1 4 0,3-3-393,1-3 0,-3-7 0,-1-1 0,1-2 0,-3-5 393,-3-2 0,-5-10 0,-2-2 0</inkml:trace>
  <inkml:trace contextRef="#ctx0" brushRef="#br0" timeOffset="28">22511 4200 9169,'-19'0'3276,"7"0"1,3 0 0,7 0-1665,11 0 0,5-2 0,7-4 0,2-5 0,2-1 0,-2 1-1612,-2 3 0,-2-4 0,-1 5 0,-1 1 0,-2 0 0,-3 0 0,3 1 0,1 3 0,-3 2 0,-1 0 0,3 0 0,-7 2 0,-1 5 0,-5-3 0,-2 8 0,0 3 0,0 2 0,0 3 0,0 3 0,0 2 0,0-2 0,0 0 0,0 2 0,0-2 0,0 6 0,-2 0-129,-5 1 0,5-1 193,-4 2 1,4 4-1,0-5 1,-2 1-65,-3 0 0,1-6 0,6 4 0,0-2 0,0-4 0,0-2 0,0-2 0,0 0 0,0-1 0,0 1 0,0 0 0,0-7 0,0 1 0,0 1 0,0 3 0,0 2 0,0-1 0,0 1 0,-6 0 0,-2-2 0,-1-3 0,-1-3 0,-1-3 0,1 0 0,-5-3 0,3 1 0,-3-2 0,-1-2 0,-3 0 0,0 2 0,0 3 0,1-1 0,-1-4 0,0 2 0,0 2 0,1-2-3542,-1-1 1,2-6 3541,5-3 0,-13-4 0,4-9 0</inkml:trace>
  <inkml:trace contextRef="#ctx0" brushRef="#br0" timeOffset="29">21930 4500 7946,'0'12'1828,"0"1"-424,0 2 0,8-7 0,4-2 1,5-4-1,2-4 0,0-4 1,-1-7-160,1-3 0,0-3 0,0 0 1,-1 0-1,1 1 0,0-1 1,0 0-1159,-1 1 1,-1-1-1,-2 2 1,-3 3-88,3 1 0,1 7 0,3-7 0,-8 17 0,-5 3 0,-4 7 0,-2 5 0,0 0 0,0 2 0,0 4 0,-6-2 0,-3 8 0,1 0 0,0 2 0,4 5 0,-5-11 0,3 8 0,0-5 0,-1-5 0,1 2 0,-2-7 0,4 5 0,-3-4-562,3-2 1,0-9-1496,-2-3 1,2-7 2056,-9-7 0,1-3 0,-7-9 0</inkml:trace>
  <inkml:trace contextRef="#ctx0" brushRef="#br0" timeOffset="30">22211 4838 9488,'8'10'0,"3"-2"2816,-1 1 0,7-7 0,-5 4 3466,5-4-5201,-7 6 1,-3-6 0,-14 3 0,-5-7-1051,-5-5 1,-2 1-1,-1 6 1,-3-2-32,-2-4 0,-2 4 0,4-7 0,-4 3 0,-1 0 0,-1 0 0,0-3 0,6 7 0,-2-4 0,2 2 0,-2-3 0,11 5 0,-5-4 0,2 4 0,3 0-2106,1-4 0,-2 2-780,9-9 0,0 7 2886,6-7 0,0 1 0,0-7 0</inkml:trace>
  <inkml:trace contextRef="#ctx0" brushRef="#br0" timeOffset="31">23055 4556 7858,'2'-16'2658,"4"3"0,-3-4 1,3 5 5355,-4-5-7350,-2-1-3884,0 7 1,0 11 0,0 13 3219,0 3 0,0 3 0,0 0 0</inkml:trace>
  <inkml:trace contextRef="#ctx0" brushRef="#br0" timeOffset="32">23036 4725 7858,'13'25'1365,"-1"0"0,-1 0 0,1-4 1,-3 2-1,-3 2 333,0-2 1,0-9-1,-8-3-4290,-4-3 1,2-2 2591,-9-6 0,-7 0 0,-10 0 0</inkml:trace>
  <inkml:trace contextRef="#ctx0" brushRef="#br0" timeOffset="33">21160 5794 10386,'0'-9'2990,"0"9"1,0 11 0,0 6-1990,0 1 1,0 1 0,0 0 0,0 0-1,0 1-97,0 5 0,0-4 0,3 4 0,1-4-732,2-2 0,6 0 0,-3-3 1,-1-1-173,0-3 0,7-8 0,-5 5-172,1-1 0,-1-6 0,-6 2-3743,3-8 0,-1-15 3915,-6-12 0,-8-13 0,-3-3 0</inkml:trace>
  <inkml:trace contextRef="#ctx0" brushRef="#br0" timeOffset="34">21160 5550 13080,'13'-6'2427,"-1"0"1,-5-1-1,3 5-2892,-2-4 1,-1 2 464,-7-9 0,-9 1 0,-1-7 0</inkml:trace>
  <inkml:trace contextRef="#ctx0" brushRef="#br0" timeOffset="35">22042 6056 8006,'13'0'1473,"-3"-2"-245,-2-4 1,-1-4 0,-7-9 0,0 0-1,0 0 1,0 0 0,0 1 0,0-1-242,0 0 0,0 1 0,0-1 0,0 0 0,0 0-5903,0 1 1,-7-1 4442,1 0 1,-8 9-1,3 1 1</inkml:trace>
  <inkml:trace contextRef="#ctx0" brushRef="#br0" timeOffset="36">22042 5700 8895,'13'-6'1831,"-1"0"0,1-1-735,-3-1 0,5 4 0,-7-7 0,0 1-1771,1 0 1,-3 3-1,-4-3-3685,4 2 4360,-4 1 0,15 7 0,-7 0 0</inkml:trace>
  <inkml:trace contextRef="#ctx0" brushRef="#br0" timeOffset="37">22342 5588 8006,'13'-7'9830,"-1"1"-8847,-8 0 0,-1 8 1,-12 2-1,1 4 0,0 3-1495,3 3 0,3-3 0,2 1 328,0 3 0,0 2 1,2 1-1,5-1 208,5-5 0,5 3 1,2-7-1,-1 1 1,-1 1 1570,-5 1 1,5-5 0,-6 6-1307,-1 3 1,-2-5-1,-8 3 1,-2 1-421,-4 3 1,-2 2 0,-7-3 0,3-1-303,-3-3 1,-2-1 0,-1 4 0,-3-5 0,-2 0 0,-2 1-1559,2 3 1,2-3 1990,2 1 0,-8-8 0,-2 5 0</inkml:trace>
  <inkml:trace contextRef="#ctx0" brushRef="#br0" timeOffset="38">23787 5719 11385,'16'-2'0,"-3"-5"0,-5-3 0,-2-2 0,1-1 1228,-3-2 1,-2-1 0,-4-3 0,-2 0-1,-5 3 1,-1 3 0,-7 7 0,-6 4-297,-8 2 0,2 0 0,-2 0 0,-3 0 0,-1 2 0,-3 4 0,1 7 0,1 3-932,5 3 0,-4 2 0,6 2 0,-1 2 0,5-2 0,4 4 0,3 0 0,1 0 0,5 2 0,5 0 0,-1-4 0,2 4 0,2 1 0,4-1 0,6 4 0,-2-4 0,11 0 0,3 1 0,5-3 0,0 0 0,-2-2 0,-2-6 0,6-3 0,0-1 0,-2-5 0,-2-1 0,-3-3 0,1-6 0,0 0 0,-2-2 0,-5-5 0,3-3 0,-9-9 0,0 1 0,0-1 0,1 0 0,-1-2 0,-6-2 0,0-2 0,0 2 0,-8 3 0,-3 1 0,-1 2 0,-1 2 0,-1 3 0,-3 8 0,-4-2 0,-2 3 0,-2 3 0,2 0 0,9 7 0,1 1 0,-2 0 0,-1 1 0,3 5 0,1-1 0,-3 4 0,7-7 0,8-2 0,10-8 0</inkml:trace>
  <inkml:trace contextRef="#ctx0" brushRef="#br0" timeOffset="39">23712 6469 8000,'8'12'0,"5"1"1235,3 1 0,3-5 0,-2-1 1,-3-2-1,-1 0 7695,1-1-3365,-5-3-5565,-1-2 0,-10 0 0,-4 0 0,-7 0 0,-4 6 0,-1 0 0,-3-2 0,-4-1 0,4-3 0,-4 0 0,-4-3 0,0-1 0,-3-4 0,1-3 0,-6 5 0,-7-4 0,0 2 0,0 1 0,0-1 0,-8 6 0,2-4 0,-4 4 0,-4 2 0,-5 0 0,3 0 0,-7 0 0,3 0 0,3 0 0,-6-7 0,1 1 0,-3 2 0,0 2 0,7-4 0,-7-1 0,2 1 0,-2 6 0,5 0 0,-1 0 0,7 0 0,-3 0 0,7 0 0,6 2 0,2 4 0,-4-1 0,4 5 0,1-2 0,-1-1 0,4 1 0,2-6 0,3 6 0,-1-1 0,1-1 0,6 2 0,-1-2 0,1-4 0,-4 7 0,3-3 0,7 0 0,-2 1 0,2-7-4066,2 0 1,5-9 4065,5-3 0,5-5 0,8-2 0</inkml:trace>
  <inkml:trace contextRef="#ctx0" brushRef="#br0" timeOffset="40">16546 7988 12740,'18'-19'1092,"-7"10"0,-5 9 0,-6 13 0,-6 8 1,-5 6-1,-1 2 0,-1 4 0,-3 5 1,-5 4-222,-4 1 1,0 1-1,4-6 1,-2-1-1,-2 1 1,2-1 0,2 1-872,3-1 0,5-6 0,1-2 0,-1 1-1296,3-1 0,-5-6 1,7 0-1,-1-7 0,-1-3-6934,-1 1 8230,7-5 0,-12-1 0,5-8 0</inkml:trace>
  <inkml:trace contextRef="#ctx0" brushRef="#br0" timeOffset="41">16583 8588 15937,'17'-3'1092,"-5"-3"0,-5-4 0,-14-9 0,-3 0 1,-5 1-1,-1-1 0,-5 0 0,0 0 1,-2 1-125,-2-1 0,2-2 0,-6 0-968,2 2 0,0-10 0,4 10 0,-4-1 0,0 1 0,0 6 0,1-3 0,8 3 0,-1-1 0,2-1 0,5 3 0,-5 5 0,5-3 0,-3-1 0,3 1 0,3 4 0,9-7 0,-6 7 0,0-6 0,-1 7 0,16-11 0,1 5 0</inkml:trace>
  <inkml:trace contextRef="#ctx0" brushRef="#br0" timeOffset="42">17202 7744 7978,'19'0'4915,"-7"6"0,1 0-3687,2-2 1,-9-4 0,-6-4 0,-11-4-1,-5-2 1,-3-3 0,-2 0 0,-4 1-1023,-6-3 1,4 7-1,0 0 1,2 2 0,-2-1-207,-3 3 0,7 2 0,-2 2 0,5 0 0,1 0 0,2 2 0,3 4 0,1 7 0,9 4 0,-2 1 0,4 1 0,2 0 0,0 0 0,2 5 0,4 2 0,-4 1 0,4-2 0,-2 6 0,3 4 0,-5 1 0,4-3 0,-4-2 0,-2 3 0,0 1 0,0 0 0,0-1 0,0-3 0,0 2 0,0 1 0,0-1 0,0-2 0,-2 1 0,-4-3 0,4 4 0,-5-8 0,5 2 0,2-4 0,0 2 0,0-2 0,0-2 0,0-2 0,0-1 0,0-5 0,0-1 0,2 3 0,5-1 0,5-1 0,-1 2 0,1-9 0,3 0 0,1 2 0,3-6 0,0 5 0,0-5 0,-1-2 0,1 0 0,0 0 0,0 0 0,-1 0 0,-7 0 0,-11 0 0,-11 0 0</inkml:trace>
  <inkml:trace contextRef="#ctx0" brushRef="#br0" timeOffset="43">17277 8138 10486,'-2'16'9830,"-4"-3"-8159,-5-5 0,1-10 0,4-4 0,6-7 0,4-3-1671,2-3 0,9 0 0,-5 0 0,3 1 0,1-1 0,7 0 0,-2 2 0,6 3 0,-4 3 0,-2 3 0,-1 4 0,1 2 0,0 2 0,-2 2 0,-3 4 0,-1 7 0,-9 3 0,2 5 0,-6 4 0,-6 6 0,-7 5 0,1 3 0,-5 3 0,-4 2 0,0-3 0,1-1 0,1-2 0,0-3 0,0-4 0,1-6 0,-1-4 0,2-2 0,3-3 0,3-1 0,3-2 0,-1-9 0,3 2 0,12-4 0,1-2 0,7 0 0,7 0 0,2 0 0,4 0 0,2 0 0,3 0 0,-3 0 0,4 0 0,-6-2 0,2-4 0,-6-3-1225,2-3 1,-16 4 1224,-16 8 0,-11 0 0,-20 0 0</inkml:trace>
  <inkml:trace contextRef="#ctx0" brushRef="#br0" timeOffset="44">17727 8738 14273,'19'0'2457,"0"0"1,0 0-1,0 0 1,-1 0-1806,1 0 1,0 0-1,0 0 1,-1 0-1,1 0 1,0 0 0,0 0-653,-1 0 0,1 0 0,0 0 0,0 0 0,-7 0 0,1 0 0,-3-9 0,3-3 0,-5 1 0,-8-1 0,0-3 0,0 5 0,0-3 0,-2 1 0,-2-9 0,-3-2 0,3-2 0,0-2 0,0 2 0,-2-6 0,1-5 0,3-1 0,2-1 0,-2 1 0,-2-1 0,-2 1 0,2-1 0,2 1 0,2-1 0,0 1 0,0 1 0,0 5 0,2-4 0,2 3 0,2-1 0,-2 0 0,-2 2 0,5 8 0,-1-2 0,-2 4 0,-2 2 0,-2 0 0,0 1 0,-2 7 0,-4 5 0,-7 4 0,-3 2 0,-3 0 0,-2 0 0,-2 0 0,-2 0 0,0 0 0,-2 0 0,4 2 0,-6 2 0,2 2 0,4 1 0,2 1 0,2-6 0,3 6 0,1-1 0,5 1-5015,1 2 5015,3-6 0,23 21 0,3-4 0</inkml:trace>
  <inkml:trace contextRef="#ctx0" brushRef="#br0" timeOffset="45">19078 8175 7990,'13'0'617,"-1"0"0,3 0 0,1 0 0,3 0 2659,0 0 1,-9 2 0,-5 2-2230,-10 3 1,-5-1 0,-9-4 0,0 2 0,1 2 0,-3-2 0,-2 1 0,-4-1-1048,-2 2 0,-1 0 0,-3-6 0,2 0 0,-3 0 0,-1 0 0,0 0 0,1 0 0,3-2 0,0-2 0,2-2 0,4 2 0,4-5 0,2 3 0,0 0 0,0-3 0,1 7 0,-1-4 0,8 4 0,5 2 0,12 0 0,7 0-1584,4 0 0,-1 2 0,-1 2 0,-3 5 0,3-1-1238,2 0 0,1 7 1,1-3 810,0 5 0,-7-4 479,1-1 1532,-1 1 0,7 5 0,0 1 0</inkml:trace>
  <inkml:trace contextRef="#ctx0" brushRef="#br0" timeOffset="46">18947 8381 8219,'19'0'0,"-1"0"1569,1 0 1,0 7-1,0-1 3329,-1-2 1,1 4-3413,0-1 1,-11-1 0,-8-4 0,-10 2-1487,-7 2 0,-2 1 0,1-5 0,-3 2 0,-4 2 0,2 0 0,-6-4 0,-1 3 0,3 1 0,0-2 0,-4-2 0,4-2 0,0 0 0,0 2 0,4 4 0,2-4 0,2 5 0,0-5 0,1-2 0,-1 0 0,0 0 0,0-2 0,1-5 0,5 3-1217,1-8 0,7-1 0,-1-5 1217,4-1 0,2 0 0,0 0 0</inkml:trace>
  <inkml:trace contextRef="#ctx0" brushRef="#br0" timeOffset="47">19641 8138 12659,'8'10'1228,"5"-4"1,-3-4 0,3-4 0,1-4-1,3-7 1,2-3 0,-1-3 0,1 0-346,0 1 0,-2-3 0,-1-2 0,-1-4 0,2 0 0,-3-1 1,3 6-884,0 1 0,-5 4 0,-2 3 0,1 3 0,-1 3 0,-3 2 0,5 6 0,-8 8 0,2 4 0,-5 5 0,-8 2 0,3 8 0,-6 4 0,-1 5 0,1 1 0,6 3 0,-3 3 0,-1-3 0,2 6 0,0-2 0,-1-1 0,1-1 0,0 2 0,6-5 0,0-3 0,0-1 0,0 1 0,0-7 0,0-2 0,2-4 0,4-5 0,-4 5-1006,4-10 1,-6-9-4053,-6-10 5058,4-5 0,-23-24 0,4 6 0</inkml:trace>
  <inkml:trace contextRef="#ctx0" brushRef="#br0" timeOffset="48">20241 8044 13750,'0'19'0,"0"-1"0,0 1 1966,0 0 0,2-9 0,5-4 0,3-6 0,2-6-1330,1-6 0,-3-5 1,5-4-1,-2-2 0,1-2 1,1 2-1,-1 5 1,-3 3-637,-3 3 0,7-1 0,-3-6 0,-4 7 0,1 1 0,-1 3 0,-6 2 0,7 8 0,-9 4 0,0 5 0,0 9 0,0 5 0,0 7 0,0 3 0,0 0 0,0-1 0,0-3 0,0 2 0,0 3 0,0 1 0,0-1 0,0-3 0,0-2 0,0-2 0,0 5 0,-3-5 0,-3-2 0,4 4 0,-4-4 0,4 0 0,2 1 0,0-6 0,0 5 0,0-1 0,0-4 0,0-1 0,0-8 0,0-1 0,-6-10 0,-1-2 0,-7-16 0,3-13 0</inkml:trace>
  <inkml:trace contextRef="#ctx0" brushRef="#br0" timeOffset="49">20785 8175 8002,'13'0'4104,"-1"0"-828,3 0 1,-1-2 0,1-4 3458,-2-7-6735,-9-3-1895,4 5 0,-16 5 0,-5 12 1895,-3 7 0,-3 3 0,0 3 0</inkml:trace>
  <inkml:trace contextRef="#ctx0" brushRef="#br0" timeOffset="50">20823 8419 8002,'19'16'503,"-1"-3"1,1 4 0,-2-5 0,-5 5 1462,-6 2 0,-3-1 0,-3 1 0,0 0 0,0 0-806,0-1 0,-9 1 0,-3 0 0,-5 0 0,-2-1-4187,1 1 0,-1-6 0,0-1 3027,0 3 0,-8 1 0,-2 3 0</inkml:trace>
  <inkml:trace contextRef="#ctx0" brushRef="#br0" timeOffset="51">19866 8606 7963,'19'0'988,"0"0"0,-1 0 1,1 0-1,0 0 0,0 0 1,-1 0 1468,1 0 1,-6 0-1,-5 0 1,-6-2-1752,-10-4 1,-13 4 0,-4-6 0,0 1 0,-2 1 0,-2 2 0,-3 2-707,1 2 0,6 0 0,-4 0 0,0 0 0,2 0 0,-1 0 0,6 0 0,1 0 0,8 6 0,1 0-7379,-3-2 7379,7-10 0,-9-4 0,7-9 0</inkml:trace>
  <inkml:trace contextRef="#ctx0" brushRef="#br0" timeOffset="52">20560 8719 15930,'15'0'1092,"-9"0"0,-2 0 0,-16 0 0,-5-2 1,-4-2-1,-6-3 0,-2 3 0,-2 2 1,-1 0-678,1-4 1,0 4 0,-5-5 0,3 5 0,2 2 0,-3 0 0,1 0-5332,2 0 1,-3 0 4121,9 0 0,-8 0 1,4 0-1</inkml:trace>
  <inkml:trace contextRef="#ctx0" brushRef="#br0" timeOffset="53">23674 1463 8176,'19'-3'617,"0"-1"1,-3-4 1020,-3-2 0,4-1 1,-7-4-1,0 3 0,-1 0 1,-3-1-292,0 1 0,-2 9 0,-10 3 0,-6 13 0,-7 10 0,-6 8 1,-8 7-1348,-9 5 0,2 5 0,-6 11 0,3 1 0,-3 5 0,-2 1 0,0-5 0,-2 1 0,4-3 0,0-3 0,7-8 0,-5-5 0,6-3 0,7-2 0,-2-7 0,8-2 0,2-2 0,2-4 0,2-2 0,0-5 0,3-1-3108,3-3 3108,-4 1 0,15-19 0,-6-7 0</inkml:trace>
  <inkml:trace contextRef="#ctx0" brushRef="#br0" timeOffset="54">24349 1706 8103,'3'13'2492,"3"-3"1,6-4-527,5-8 0,-4-4 0,-3-8 0,0-1 0,-1-4-816,-1-4 1,5-4-1,-5 4 1,0-4 0,3 0-1151,-1 0 0,-4 2 0,7 6 0,-1 1 0,1 1 0,-1 4 0,1 3 0,6 4 0,-7 6 0,-1 0 0,-3 10 0,-4 7 0,-2 2 0,-2 1 0,0 5 0,0 5 0,0 3 0,0 4 0,0-3 0,0 9 0,0-1 0,0 2 0,0-2 0,0 5 0,0-1 0,0-6 0,0-5 0,0-3 0,0-10 0,0 3 0,0-4 0,0-2 0,-2-2-2764,-4-5 0,-5-3 0,-7-12 2764,-1-3 0,0-4 0,0-9 0</inkml:trace>
  <inkml:trace contextRef="#ctx0" brushRef="#br0" timeOffset="55">24556 2138 12101,'21'0'0,"2"0"0,2 0 3935,-2 0 0,-3-3-1760,-1-3 0,-13 4 0,-10-4 0,-12 4-2175,-5 2 0,-8 6 0,-3 0 0,-3-2 0,-3-1 0,1-3 0,-1 0 0,7 0 0,0 0 0,-1 0 0,3 0 0,2 0 0,8-3 0,1-1 0,1-4-4916,5-2 1,3-3 4493,9-6 0,0 1 0,0-1 0</inkml:trace>
  <inkml:trace contextRef="#ctx0" brushRef="#br0" timeOffset="56">24725 1650 9928,'8'10'1966,"2"-5"0,3-10 0,-1-7 0,1-5 0,-1-1-481,1-1 1,-7 0-1,5 0 1,-1 1-1,0-1 1,3 0-1486,-3 0 0,1 7 0,-5-1 0,-4 9 0,7 4 0,-9 13 0,0 3 0,0 3 0,0 8 0,0 4 0,0 7 0,0 4 0,0 1 0,0-1 0,0 4 0,0-2 0,0-3 0,0-1 0,0-9 0,0 0 0,0-8 0,0 2-933,0-4 1,0-8 0,0-1-3984,0 3 1,0-9 2744,0-6 0,0-8 1,0-11-1</inkml:trace>
  <inkml:trace contextRef="#ctx0" brushRef="#br0" timeOffset="57">24969 2063 9360,'18'0'0,"1"0"4915,0 0 0,-7 0-1907,1 0 1,-11 0 0,-2 0-2918,-11 0 0,-11 6 0,-6 2 0,-1 0 0,-4 1-91,-2-5 0,-3 4 0,0-1 0,3-3 0,2-2 0,1-2-3232,-1 0 0,4 0 0,0 0 3232,2 0 0,-7 0 0,5 0 0</inkml:trace>
  <inkml:trace contextRef="#ctx0" brushRef="#br0" timeOffset="58">17577 9788 7738,'13'0'4241,"-3"-3"-2275,-1-3 0,1 6 0,-8 0 0,-6 11 0,-4 7-986,-7 7 0,-2-2 0,-1 9 1,-1-1-1,0 0 0,0 0 1,1 1-981,-1-3 0,0 4 0,0-8 0,1-2 0,-1 0-1060,0 2 1,7-6 0,-1 1 0,1-5 0,-1 0-3847,1 1 1,7-3 398,-1-1 4507,4-8 0,2 13 0,0-7 0</inkml:trace>
  <inkml:trace contextRef="#ctx0" brushRef="#br0" timeOffset="59">17559 10238 7738,'18'0'4804,"1"0"1,-6 0-3401,-1 0 0,-8-3 0,1-1 1,-8-4-1,-5-2 0,-2-5 1,-3-2-1032,3-1 1,-7-1-1,5 0 1,-5 0-374,-2 1 0,0-1 0,1 0 0,-1 0 0,0 1 0,0-1 0,1 0 0,-1 0 0,0 1 0,0-1 0,1 6 0,1 1 0,2-1 0,3 1 0,-3-1 0,5 7 0,-3-6 0,-1-3 0,3 7 0,1-1 0,1 1 0,3 4-1676,6-9 1,0 7-7189,0-6 8864,0 7 0,9-3 0,1 8 0</inkml:trace>
  <inkml:trace contextRef="#ctx0" brushRef="#br0" timeOffset="60">17878 10256 16050,'18'0'9830,"-9"0"-9133,-9 0 1,-9 0 0,-9 0 0</inkml:trace>
  <inkml:trace contextRef="#ctx0" brushRef="#br0" timeOffset="61">18178 10256 11664,'10'9'3276,"-4"-9"1,-4-11 0,-2-6-2380,0-1 0,-6-3 0,-2-2 0,0-4 0,-3-2 0,3-5 0,-3-1 1,3-2-898,0-1 0,-5 0 0,5 1 0,-1 0 0,1-1 0,-4 9 0,5 4 0,3 4 0,0 2-1622,-2 1-8209,4-1 9748,-7 8 0,18 11 0,1 11 0</inkml:trace>
  <inkml:trace contextRef="#ctx0" brushRef="#br0" timeOffset="62">18271 9994 10353,'19'2'0,"0"2"0,0 4 1572,0 3 1,-1-7 0,1 2-1,2-4 1,2-2 0,2 0-758,-2 0 0,-2-2 0,-3-4 1,-1-7-1,-2-3-326,-3-3 0,-8 0 0,3 1 1,-5-1-385,-2 0 1,0 0 0,-2 1-1,-3-1 1,-3 0-195,-2 0 0,-3 7 0,-6 1 0,1 3 26,-1 4 1,0 2-1,0 2 1,1 2-786,-1 4 1,2 5 614,5 7 0,-3 7 0,9 2 1,2 0 123,2 1 0,2 3 0,0-4 0,0 0 0,0 2 57,0 0 0,8-6 0,4 2 0,5-6 0,2-5-187,0-1 0,-1-9 0,1 2 1,2-3 231,4-3 1,-4 0 0,4 0 0,-4-3 0,-3-1 0,-1-4-40,-4-3 0,1-1 0,-5-7-141,1 1 1,-6-1-1,2-2 1,-4-2-1,-2-2-185,0 2 0,0 0 1,0 0-1,0-2-734,0 2 599,0 3 361,0 1 0,3 17 0,1 8 0,2 11 231,-2 8 1,-2-2 0,-2 6 0,2 0 0,2-2-18,3 0 1,-1-2-1,-6-4 1,0 2-1,2 2 294,4-2 0,-4-9 1,5-1-1,-5 1 1,-2 3 1800,0 2 0,0-7 958,0 1-2430,0-9 1,0 2 0,0-12-692,0-7 0,0-3 0,0-3 0,0 0 0,0 1 0,0-1 0,0 0 0,0 0 0,0 1 0,2-1 0,2 0 0,2 0 0,-2 1 0,7-1 0,-1 0 0,3 0 0,-1 1 0,-1-1 0,3 0 0,-1 0 0,1 1 0,3 1 0,2 4 0,0 5 0,-1 8 0,1 0 0,0 2 0,0 4 0,-1 7 0,-1 4 0,-2 1 0,-3 1 0,-6 0 0,5 0 0,-3-1-940,-4 1 0,5 0 1,-3 0-1,-2-1 1,-2 1-1419,-2 0 1,0-7 2357,0 1 0,-8-1 0,-3 7 0</inkml:trace>
  <inkml:trace contextRef="#ctx0" brushRef="#br0" timeOffset="63">19397 10088 7837,'6'-13'747,"3"3"1,-1-1-1,0 1 1,-1-5 833,1-1 0,-6 3 0,2 1 0,-8-3 0,-9-2 0,-3-1-645,-3-1 1,0 6-1,-2 3 1,-1 2-1,-6 3 1,1 3-624,0 2 0,-4 9 0,6 3 0,2 7 1,2 4-1,2 4-524,1 2 0,1 2 1,4 5-1,7-3 116,4-2 0,2 0 1,0 5-1,2-3 0,4-4 820,7-2 1,6-1 0,4-8-726,2 1 0,6-2 0,-6-5 0,0-6 0,0-3 0,0-6 0,-2-3 0,-4-4 0,-5-11 0,-3-2 0,-3-4 0,-4 0 0,-2 0 0,-2-4 0,0 6 0,0 2 0,0 2 0,0 2 0,0 0 0,0 1 0,0 7 0,0 11 0,0 13 0,0 5 0,2 5 0,5 4 0,5 3 0,-1 1 0,1 6 0,3 3 0,1 4 0,-5-5 0,-3 5 0,-2-2 0,1-1 0,-3 3 0,-2-2 0,-4 4 0,-2-3 0,-5-1 0,-1-2 0,4-9 0,-7-2 0,-2 0 0,-1-2-114,-3 0 0,0-4 1,1-10-1,-1-7-550,0-4 0,0-4 1,0-4-1,1-9 1,-1-8-1,2-8-1813,5-4 1,-3-3 0,7 1 2476,-3-1 0,7-16 0,-4-4 0</inkml:trace>
  <inkml:trace contextRef="#ctx0" brushRef="#br0" timeOffset="64">19716 10144 10115,'12'6'2093,"1"0"1,-7 1-1,7-7-1168,1 0 0,-5-9 0,-3-3 0,-4-5 0,-2-2 0,0 1 420,0-1 0,-2-6 0,-4-2 0,-5-2 1,-1-3-1346,-1 3 0,7-6 0,-4 1 0,-1-5 0,3-5 0,-1 2 0,-3 1 0,6 1 0,-1 1-25,-1 3 0,6 5 1,-4 0-1,4 6-5552,2 4 2125,0 10 1987,0 3 1,6 16 0,0 5-1,0 4-3123,3 1 4588,-7 1 0,6 8 0,-8 2 0</inkml:trace>
  <inkml:trace contextRef="#ctx0" brushRef="#br0" timeOffset="65">19829 9806 7922,'29'11'3061,"-4"-5"0,-4-4 6769,-3-2-8631,1 0 0,-11-8 0,-8-3 1,-10-1-1200,-7-1 0,-8 9 0,-2-2 0,-2 4 0,-4 2 0,-3 0 0,-1 0 0,-1 0 0,1 2 0,1 2 0,5 2 0,-2 7 0,8-7 0,2-2-1068,2-2 0,2 0 0,2 5-1390,5 5 0,4-1 1,10-1-1,6 0-263,11 1 0,2-5 2721,10 7 0,0-1 0,7 7 0</inkml:trace>
  <inkml:trace contextRef="#ctx0" brushRef="#br0" timeOffset="66">19922 10088 9553,'19'0'3483,"-6"0"1,-3-3-1580,-2-3 0,5-4 1,-7-9-1,-2 0-1262,-2 1 0,-2-10 0,-2-1 0,-2-4 0,-2-2 0,0-5-529,-3 0 1,1 1 0,-5 1-1,5 3 1,2 4 0,-3 6-114,-1 4 0,6 2 0,-4 11 0,8 10 0,0 14-229,0 14 0,8 5 1,2 3-1,1 1 1,-3 3-598,0 2 0,-6-1 0,5-3 1,-5 2 717,-2 1 1,0-5 0,0-7-1,0 0 1,0-2 0,0-4-120,0-4 1,0-2 2997,0 0 1,0-7-2772,0 1 0,0-17 0,0-3 0,0-7 0,0-5 0,0-2 0,2 0 0,2-2 0,2 1 0,3 5 0,-3-8 0,6 4 0,5 2 0,2 1 0,0 1 0,-1 2 0,1 5 0,0 2 0,0 1 0,-1 7 0,1 0 0,0 0 0,-7 0 0,1 2 0,-1 5 0,1 5 0,-3 7 0,-1 6 0,-3-4 0,-6 6 0,0-2-2340,0 0 0,-2 0 0,-2-6 1,-5-3 2339,-1-3 0,-3 3 0,-5-5 0</inkml:trace>
  <inkml:trace contextRef="#ctx0" brushRef="#br0" timeOffset="67">21235 9544 12540,'17'-19'0,"-2"0"0,-3 1 0,3 1 9830,1 4-6886,-5-3 1,6 14-2887,-5-5 1,-4 16 0,-3 7 0,-10 9 0,-9 5 0,-7 5 0,-6 4-59,-2 5 0,4 2 0,-4-4 0,-1 2 0,3-3 0,0-1 0,-4-3 0,6-1 0,2-5 0,2-4-739,2 0 1,7-6 0,-1 2 0,1-6-1,1-5-3296,5 3 0,4-5 1440,2 3 1,8-9 0,5 2 2594,4-4 0,10-10 0,2-3 0</inkml:trace>
  <inkml:trace contextRef="#ctx0" brushRef="#br0" timeOffset="68">21386 9788 9035,'31'-7'0,"-2"1"0,-2 0 0,-4 0 0,-2-3 3276,-2-1 1,-1 4 0,-1-7-826,-4-2 1,1 5-1,-6 0 1,1-1-2452,-1 1 0,-4 6 0,-10-1 0,-6 10 0,-5 5 0,-2 9 0,0 2 0,-1 4 0,-3 6 0,-2 4 0,-3 3 0,6-1 0,-3 1 0,0-3 0,-3-4 0,8 5 0,-5-5 0,4 2 0,2 1 0,0-3 0,0-8 0,3 2 0,1-2-302,3 2 1,1-4-1,-1 4 1,3-4-4041,1-3 3689,6-7 1,-6-5 0,8-12-1,0-7 653,0-3 0,0-12 0,0-1 0</inkml:trace>
  <inkml:trace contextRef="#ctx0" brushRef="#br0" timeOffset="69">21948 9675 24284,'7'-19'548,"-1"1"0,6-1 1,-3 2-1,1 3 0,5 3 1,-1 1-1,3 1 1,0-1-549,3 0 0,5 5 0,-2-1 0,4 4 0,1 2 0,-1 0 0,-4 2-808,-3 4 1,-3 5 0,-2 5 398,-3-3 1,-8 4 0,3-5 0,-7 5 0,-5 2 285,-1-1 0,-8 1 0,1 0 0,-4 0 619,-1-1 1,-3 3 0,-2 0 0,-2 2 0,2-4 0,2-1-4,2-3 1,-4 0-1,3 3 1,3-1-494,0-5 0,3-1 0,-1-7 0,5 4 0,-1 1 0,1-1 0,6-2 0,-3-6 0,14 0 0,5 0 0,5-2 0,2-2 0,-1-4 0,1-1 0,0 1 0,2 2 0,4 6 0,-4-2 0,4-2 0,-3-3 0,4 3 0,-6 2 0,5 2 0,-6 2 0,-6 4 0,3-1 0,-3 7-56,3 3 1,-3 1 0,-3 3 0,-1 0-202,-5 0 0,-2-1 66,-2 1 0,-2-6 1,-2-1 516,-2 3 1,-9 1 0,2 3 0,-5 0-327,-7 0 0,8-1 0,-6 1 0,0-2 0,2-3 0,0-1 0,-4-9 0,0 2 0,0-4 0,0-2 0,0 0 0,-2 0 0,4 0 0,-2 0 0,2-2 0,3-4 0,1 4 0,0-7 0,0 3 0,1 0 0,5-2 0,0 4-8840,-1-3 8840,6 1 0,-1 6 0,9 0 0</inkml:trace>
  <inkml:trace contextRef="#ctx0" brushRef="#br0" timeOffset="70">6660 13631 9252,'10'-8'1297,"-4"-5"1,-4-3-1,-4-3 1,-2 0-1,-4 3 1,-1 1-458,1 3 0,-7 1 0,3-3 1,-5 3-1,1 1 0,1 1-514,2 1 1,1-4 0,-7 5 0,0 3 0,1 2 0,-3 2-133,-4 0 0,4 0 0,-6 0 0,2 0 0,0 0-429,2 0 1,2 0 0,2 0-1,1 0 1,-1 0-85,0 0 0,0 2 1,1 2-1,-1 2 1,0 1 58,0 1 1,3-4 0,1 7-1,2-1 1,-1-2-7,-3 1 1,5 5 0,-1-3-1,1 1 1,-1-1 104,1-3 0,1 7 1,-3-3-1,1 3 1,1-1-29,1-1 1,-5-1 0,3 7 109,-4 0 0,5 0 0,-1-1 0,1 1 0,-1 0 15,1 0 0,8-1 0,-5 1 1,3 0 56,0 0 1,0-7 0,6 1 0,0 1 0,-2 1 16,-5-3 0,5 5 0,-4-5 0,4 5-26,2 2 1,0 0-1,0-1 1,0 1 137,0 0 1,0 0 14,0-1 0,0-5 1,0-1 80,0 3 0,0 2 1,2 1-1,2 1 18,2 0 1,3-7 0,-5 1 0,4 1 117,3 3 1,-5 2-1,4-1 1,1-1 1,-1-4 0,-4 1-232,7-8 0,-7 7 0,5-5 76,-3 3 0,6-5 0,-1 4 1,4 1-1,1-3-46,1 0 0,0 7 0,0-5 0,-1 3 1,1-3-39,0-1 1,6 3-1,0-3 1,0 1-1,0 3 250,0-3 1,6 5-186,-6-9 0,0 6 1,-6-3-77,0 1 0,6-4 0,0 5 0,-2-1 0,-2 1 0,0 1-15,4-2 0,-3 1 1,10-7-1,1 4 0,2 1 123,3-1-139,0-2 0,-7 1 0,0-1 0,0-2 0,1 0-58,-1 2 0,-8-4 0,2 5 1,-2-3-23,2 2 0,-4-2 0,6 7 0,-2-3 0,2-4-10,2-2 0,-4-2 0,6 0 0,3 0 1,1 0 7,3 0 0,-3 0 0,-2 0 0,-1 0 0,-1 0 194,-2 0 0,-2 0 1,-8 0-1,0 0 1,2 0-187,4 0 0,-5 0 0,5 0 0,-4 0 0,0 0 0,4 0 0,-2 0 0,8 0 0,3 0 0,1 0 0,3 0 0,-1 0 0,1 0 0,-1 0 0,1 0 0,-3 0 0,-4 0 0,-1 0 0,-8 0 0,3 0 0,-2 0 0,-2 0 0,-2 0 0,0 0 0,0 0 0,-1 0 0,1 0 0,2 0 0,2 0 0,4 0 0,2 0 0,2-6 0,5-2 0,-3-1 0,-2 1 0,-6-4 0,5 5 0,-3 1 0,-2 0 0,0 0 0,0 1 0,0 3 0,-7 2 0,1-2 0,2-2 0,4-2 0,-4 0 0,4 3 0,-4-1 0,0-2 0,4 2 0,-4-7 0,6 7 0,-9-6 0,1-1 0,0 1 0,0 4 0,-1-5 0,1 1 0,0 2 0,0-1 0,-1-3 0,1 3 0,0 1 0,-2-2 0,-5-1 0,5 5 0,-5-4 0,3-1 0,-1 3 0,-1 0 0,-7-5 0,7 5 0,-1-3 0,1-1 0,-3-1 0,-1 1 0,3 5 0,-6-5 0,1 0 0,1 1 0,-6-6 0,6 7 0,-1-2 0,-1-1 0,0 0 0,-4-3 0,2 1 0,3 3 0,-3-3 0,-2 7 0,-2-9 0,0 5 0,0-5 0,-6-2 0,-3 3 0,1 1 0,0 3 0,-7 1 0,5-4 0,-3 3 0,1-3 0,-1 5 0,-6-2 0,1-1 0,-1 1 0,0-1 0,0 7 0,0-7 0,1 1 0,-1 1 0,0 3 0,0 0 0,-6 4 0,0-7 0,2 1 0,3-1 0,-5 5 0,0-4 0,0-1 0,0 3 0,0 0 0,-7-7 0,5 5 0,0-3 0,-2 3 0,0 1 0,6 3 0,-13 0 0,7 0 0,-2 1 0,0 3 0,-1-4 0,-3 0 0,2 0 0,3-1 0,3 1 0,-6-7 0,2 5 0,-3-2 0,1-3 0,2 3 0,2-1 0,-5 7 0,5-4 0,0 0 0,0-1 0,6 3 0,-11 4 0,7-2 0,0-3 0,0 3 0,-4 2 0,4 0 0,-2-2 0,-3-2 0,3 2 0,-6-5 0,6 3 0,-3 0 0,3 0 0,2-1 0,-4-5 0,4 6 0,-3 1 0,-1 1 0,2-2 0,-4 4 0,8-4 0,-7 4 0,5-1 0,-2-3 0,0 4 0,-4-6 0,3 2 0,1-3 0,0-1 0,4 4 0,-4-5 0,0 3 0,-1 2 0,-3-3 0,4 7 0,-2-4 0,-1 4 0,1 2 0,0 0 0,0 0 0,-7 0 0,3 0 0,1 0 0,3 0 0,2 0 0,-4 2 0,3 2 0,1 2 0,0-2 0,6 1 0,-2-1 0,4 2 0,2-2 0,1 0-2453,-1 3 948,-8-5 1,12 12 0,-4-5 1504,3 1 0,-9 3 0,-4 5 0</inkml:trace>
  <inkml:trace contextRef="#ctx0" brushRef="#br0" timeOffset="71">9511 12656 7805,'10'-2'761,"-1"-2"1,-3-4 0,2-1 0,1-1 0,-1 0 1695,-4-5 1,-2-2-1,-2-1 1,-2-1-1595,-4 0 1,-2 7-1,-7 1 1,2 1 0,-1 1-1,-3 1-454,-2 4 0,-1-4 0,-3 1 0,-2 3 1,0 2-410,-2 2 0,-1 0 0,-5 0 0,2 0 0,0 2 0,1 4 0,-5-1 0,6 5 0,-3 0 0,3-1 0,2-1 0,0 7 0,4-5 0,-4 3 0,0-1 0,0 3 0,-4-1 0,6 1 0,2-3 0,0 3 0,-2 2 0,4-1 0,-4-1 0,4-3 0,4 3 0,5 2 0,-5 1 0,5 1 0,-3 0 0,1 0 0,1-1 0,7 1 0,-5 0 0,1 0 0,2-1 0,-1 1 0,3 0 0,6-1 0,0 1 0,0 0 0,0 0 0,0 0 0,0-1 0,0 1 0,0 0 0,0 0 0,2-1 0,2 1 0,2 0 0,1 0 0,-1-1 0,2-1 0,1-2 0,-1-3 0,-4 3 0,7-5 0,-1 3 0,3-1 0,-1 1 0,3-1 0,-5-2 0,3 5 0,1-2 0,3 1 0,-5-3 0,1-1 0,1 0 0,3 1 0,2 3 0,-9-5 0,7 5 0,-5-8 0,5 1 0,2 1 0,0-6 0,-1 4 0,1-3 0,0-3 0,2 2 0,4 4 0,-4-4 0,4 4 0,-5-4 0,-1-2 0,0 0 0,0 0 0,0 0 0,-1 0 0,1 0 0,0 0 0,0 0 0,-1 0 0,1 0 0,0 0 0,0-2 0,-1-2 0,1-2 0,0 2 0,0-1 0,-1 1 0,1-4 0,0 0 0,0-1 0,-1 1 0,1 2 0,0-7 0,0 5 0,-3 0 0,-1 1 0,-3 1 0,1-6 0,4 3 0,-3 1 0,-1 0 0,-7-5 0,4 5 0,1-1 0,-3-1 0,1 0 0,3-3 0,-4-4 0,3 5 0,-5-5 0,7 5 0,-7-5 0,6-2 0,-8 1 0,3-1 0,-5 0 0,-2 0 0,0 1 0,0-1 0,0 0 0,0 0 0,0 1 0,0-1 0,0 0 0,0 0 0,0 0 0,0 1 0,0-1 0,0 0 0,0 1 0,0-1 0,0 0 0,0 0 0,0 1 0,-2 1 0,-2 2 0,-3 3 0,1-3 0,-2-1 0,6-3 0,-5 0 0,3 0 0,-2 1 0,2-1 0,-7 0 0,1 0 0,0 1 0,-3-1 0,-6 2 0,0 5 0,7-3 0,-1 7 0,-1-1 0,-3-1 0,-2 0 0,1 5 0,-7-9 0,0 8 0,0-1 0,0 1 0,0 0 0,-9 0 0,5 3 0,-2-1 0,0-2 0,6 0 0,-5 6 0,1 0 0,2 0 0,0 0 0,-4 6 0,6 0 0,0 1 0,0-1 0,0 0 0,0 0 0,6-4 0,0 3 0,0 1 0,3 2 0,1-4 0,3 3 0,-3-3 0,5 0 0,-1 2 0,3 7 0,-7 12 0,5 4 0</inkml:trace>
  <inkml:trace contextRef="#ctx0" brushRef="#br0" timeOffset="72">12494 15225 14095,'10'8'1789,"-2"5"0,-1 4 0,-1 1 0,0 1-1493,3 0 0,-1 6 0,6 0 0,-3-2-217,-3-2 0,-2-9 0,-6 0 0,3 1 0,1 0 325,2-1 0,0-6 140,-6 7 0,-2-3 0,-2 5-250,-2-3 1,-9-8 0,5 5 0,-3-3 0,1 0-34,-3-2 0,5-1 0,-3-3 0,-1 0-41,-3 0 1,-2 6 0,0 0 0,1-2-221,-1-2 0,2 0 0,3 3 0,1 1 0,-2-2 0,-1-2 0,-3 0 0,0 2 0,1 3 0,-1-1 0,0 2 0,7-6 0,-1 6 0,-2-1 0,-1 1 0,-3 0 0,0 1 0,0-3 0,1 2 0,-1-6 0,0 5 0,0-5 0,1-2 0,-1 0 0,0 0 0,0 0 0,1 0 0,-1 0 0,0 0 0,0 0 0,1 0 0,-1 0 0,0 0 0,0 0 0,1 0 0,-1 0 0,0 0 0,0 0 0,-2 0 0,-1 0 0,-4 0 0,4 0 0,-1 0 0,0 0 0,-2-2 0,2-2 0,2-3 0,0 3 0,-2 2 0,-2 2 0,2-2 0,0-2 0,0-3 0,-2 3 0,2 2 0,3 2 0,1 0 0,-2 0 0,-2 0 0,-2 0 0,2 0 0,2 0 0,3 0 0,-1 0 0,0 0 0,0 0 0,0 0 0,1 0 0,-1 0 0,9 0 0,-7 0 0,4 0 0,-3 0 0,-3 0 0,0 0 0,0 0 0,1 0 0,-1 0 0,0 0 0,0 0 0,1 0 0,-1 0 0,0 0 0,0 0 0,1 0 0,-1 0 0,0 0 0,0 0 0,1 0 0,-1 0 0,0 0 0,0 0 0,0 0 0,1 0 0,-1 0 0,0 0 0,0 0 0,1 0 0,-1 0 0,0 0 0,0 0 0,1 0 0,-1 0 0,0 0 0,0 0 0,1 0 0,-1 0 0,0 0 0,0 0 0,1 0 0,-1 0 0,0 0 0,0 0 0,1 0 0,-1 0 0,0 0 0,0 0 0,1 0 0,-1 0 0,-6 0 0,0 0 0,2 0 0,2 0 0,2 0 0,0 0 0,1 0 0,-1 0 0,0 0 0,0 0 0,1 0 0,-1 0 0,0 0 0,0 0 0,1 0 0,-1 0 0,0 0 0,0 0 0,1 0 0,-1 0 0,0 2 0,0 2 0,1 3 0,-1-3 0,0-2 0,0-2 0,0 0 0,1 0 0,-1 0 0,0 0 0,0 0 0,1 0 0,-1 0 0,0 0 0,0 0 0,1 0 0,-1 0 0,0 0 0,0 0 0,1 0 0,-1 0 0,0 0 0,0 0 0,1 0 0,-1 0 0,0 0 0,0 0 0,1 0 0,-1 0 0,0 0 0,0 0 0,1 0 0,-1 0 0,0 0 0,0 0 0,0 0 0,1 0 0,-1 0 0,0 0 0,0 0 0,1 0 0,-1 0 0,0 0 0,0 0 0,1 0 0,-1 0 0,0 0 0,0 0 0,1 0 0,-1 0 0,0 0 0,0 0 0,1 0 0,-1 0 0,0 0 0,0 0 0,1 0 0,-1 0 0,0 0 0,0 0 0,0 0 0,1 0 0,-1 0 0,0 0 0,0 0 0,1 0 0,-1 2 0,0 2 0,0 2 0,1-1 0,-1-3 0,0-2 0,0 0 0,1 0 0,-1 0 0,0 0 0,0 0 0,1 0 0,-1 0 0,0 0 0,0 0 0,1 0 0,5 2 0,1 2 0,-3 2 0,-2-2 0,-1-1 0,-1-3 0,0 0 0,0 0 0,0 0 0,1 0 0,-1 0 0,0 0 0,7 0 0,-1 0 0,-1 0 0,-3 0 0,-2 0 0,0 0 0,1 0 0,-1 0 0,0 0 0,0 0 0,1 0 0,-1 0 0,0 6 0,0 0 0,1-2 0,-1-2 0,2 0 0,3 2 0,1 3 0,1-1 0,-7-6 0,0 0 0,7 0 0,-1 0 0,-2 0 0,-1 0 0,3 0 0,1 0 0,-3 0 0,-2 0 0,-1 0 0,-1-2 0,0-4 0,0-5 0,3-7 0,1-1 0,3 0 0,5-6 0,-3 0 0,0 0 0,1 0 0,1 0 0,-5-6 0,5 4 0,0 0 0,-1 0 0,-3 2 0,4 6 0,-1 0-7205,1 0 7205,-7 9 0,13-7 0,-6 7 0</inkml:trace>
  <inkml:trace contextRef="#ctx0" brushRef="#br0" timeOffset="73">10730 15881 10417,'13'7'1966,"-1"-1"0,-5 0 0,5-6 0,3 0 0,-3 0-1630,-6 0 1,-1 0 0,-18 0 0,-2 0 0,-1 0 0,-5-2 0,-2-2 0,-2-2 0,2 1 0,0 3 0,0 2 0,-2 0 0,2 0 0,2 0 0,3 0 0,-1 0 0,0 0 0,0 2 0,1 3 0,-1 3 0,2 2 0,3 5 0,3 2 0,3 1 0,4 1-337,2 0 0,2 0 0,0-1 0,2-1 0,4-5 0,-2 3 0,9-9 0,1-2 0,3 1 0,2 1 0,-7-4 0,1 4 0,1-2 0,3 0 0,2 5 0,-1-1 0,1 3 0,2-3 0,4 0 0,-10 5 0,3-7 0,-5 2 0,2-3 0,-5 3 0,0 2 0,-1 5 0,-1 2 0,-4 1 0,-2 1 0,-4-2 0,-2-3 0,-4-1 0,-3-1 0,-3 1 0,-3-3 0,-2-2 0,0-3 0,1-1 0,-1 2 0,-2-4 0,-2 4 0,-2-3 0,2-3 0,2-3-1672,3-3 1,-1 2 0,0-8 1671,0-3 0,1-2 0,-1-1 0</inkml:trace>
  <inkml:trace contextRef="#ctx0" brushRef="#br0" timeOffset="74">10862 15938 10518,'12'-7'0,"1"1"9830,1 2-8622,-5 2 1,-3 2-1,-12 0 1,-7 0-628,-4 0 1,-1 0-1,-1-2 1,0-2-1,-2-3 1,-2 3-582,-2 2 0,0 2 0,7 0 0,-1 0 0,0 0-935,0 0 1,0 0-1,1 0 935,-1 0 0,9 0 0,1 0 0</inkml:trace>
  <inkml:trace contextRef="#ctx0" brushRef="#br0" timeOffset="75">7072 15244 10542,'11'-2'2457,"-5"-5"1,-6-1-1,-6-4 1,-5 3-384,1 1 1,-7 4 0,5-9 0,-5 1-2075,-2 1 0,-2-5 0,-2 3 0,-2-1 0,0-1 0,-2 2 0,0 3 0,-6-5 0,2 5 0,-3 2 0,1-7 0,0 5 0,1-1 0,-1 3 0,-3 0 0,5 6 0,0-5 0,-2 5 0,-1 2 0,1 0 0,2 0 0,1 6 0,-3 3 0,4 1 0,0 3 0,0-3 0,6 5 0,-2-7 0,4 2 0,2 3 0,0-3 0,1 7 0,-1-4 0,0 3 0,0 3 0,7 0 0,1 0 0,1-3 0,-1-3 0,5 1 0,-4-5 0,1 1 0,3-6 0,6 5 0,0-9 0,-2 0 0,-4 0 0,4-3 0,-4-3 0,1-2 0,1-7 0,-2 3 0,2-3 0,2-1 0,2-3 0,2 0 0,2 0 0,2 0 0,3 1 0,-3-3 0,4-2 0,3-2 0,-1 2 0,1-4 0,3 2 0,-1 2 0,-3 2 0,3 3 0,2-1 0,2 2 0,-1 3 0,1 3 0,0 3 0,0-5 0,-1 7 0,1 2 0,0 2 0,-7 2 0,1 0 0,-9 2 0,0 4 0,-8 7 0,-9 3 0,-3 3 0,-3 6 0,0 2 0,1 0 0,-1 2 0,0 0 0,0 1 0,1 3 0,-1-4 0,2 0 0,5 1 0,-3-8 0,7 3 0,-1-4 0,1-2 0,2 0 0,6 0 0,2-3 0,4-3 0,-2 1 0,9-5 0,1-1 0,5 0 0,6-4 0,-2 5 0,6-3 0,0 0 0,-2 1 0,1-1 0,-6-2-1787,-1-2 1,-2 4 1786,0 1 0,-9-1 0,-1-6 0</inkml:trace>
  <inkml:trace contextRef="#ctx0" brushRef="#br0" timeOffset="76">9042 11606 7770,'0'-10'417,"-8"2"1,-5 10 0,-1 4 0,1 6 0,7 7-1,4 4 1221,2 2 0,0 8 1,2-1-1,4 3 0,7 0 1,3-1-894,3-3 1,0-2 0,-1 2 0,3-3 0,4-6 0,5-1 0,1-6 90,0-5 0,-6-3 0,4-12 0,0-7-836,1-13 0,-5-4 0,4-9 0,-4-6 0,-6-3 0,-7-1 0,-4 2 0,-1 2 0,-9 9 0,-3 3 0,-3 7 0,-2 4 0,-3 5 0,-8 1 0,-2 5 0,-2 2 0,2 3 0,-6 3 0,0 2 0,-2 0 0,2 2 0,2 5 0,-5-5 0,7 6 0,2-2 0,2 1-783,3-3 783,-1-2 0,17-2 0,4 0 0</inkml:trace>
  <inkml:trace contextRef="#ctx0" brushRef="#br0" timeOffset="77">10674 11794 8598,'0'-19'0,"0"0"3276,0 1 1,0-1 0,2 2-1718,4 5 0,-4 5 0,5 14 0,-5 5 1,-2 5-1071,0 2 0,0 6 1,-2 2-1,-2 0 1,-3 2-490,3 0 0,2-4 0,2 6 0,0 1 0,0-1 0,0 0 0,0-8 0,0 2 0,0-4 0,0-2 0,0-1 0,0 1 0,0 0 0,0 0-1544,0-1 1544,0-7 0,0 5 0,0-5 0</inkml:trace>
  <inkml:trace contextRef="#ctx0" brushRef="#br0" timeOffset="78">12212 11738 7947,'-2'16'625,"-2"-1"0,-4-3 469,-3 3 0,1 2 0,-5 1 0,3-1 0,-1-2 0,1-5 0,1 0 8736,3 1-8837,2-7 0,6-4-993,0-13 0,2-3 0,4-3 0,7 2 0,3 5 0,-1-5 0,1 7 0,5-3 0,2 3 0,4 2 0,-4-5 0,6 7 0,-1 2 0,-6 2 0,-3 4 0,-4 4 0,-5 6 0,-1 7 0,-5 6 0,-4-2 0,-4 8 0,-5 3 0,1-1 0,0-2 0,-7 3 0,5-9 0,-3-3 0,3-1 0,1-2 0,1-6 0,2-1 0,6-8 0,0 2 0,2-3 0,10-3 0,3 0 0,4 0 0,6 0 0,-2-3 0,8-3 0,-2 2 0,4-6 0,-3-1 0,-3 1 0,-2 6-1141,-7-3 1141,-7 5 0,-3 2 0,-8 0 0</inkml:trace>
  <inkml:trace contextRef="#ctx0" brushRef="#br0" timeOffset="79">12944 12600 7873,'2'-12'585,"2"-1"0,4 1 0,3-1 0,3 1 1872,3-3 1,-9 7-1,-8 3 1,-10 10-733,-7 7 1,-8 7-1,-4 6 1,-6 8 0,-9 7-1726,-2 4 0,-14 14 0,3-4 0,-3 0 0,-3-2 0,1 0 0,-1 0 0,9-2 0,2-6 0,4-2 0,2 2 0,3-7 0,7 3 0,3-7 0,1 0 0,10 1 0,-3-1 0,4-4 0,4-2 0,4-4 0,-1-2-1054,8-2 0,1-11 1,12-8-1,5-10 1054,5-7 0,2-2 0,-1 1 0</inkml:trace>
  <inkml:trace contextRef="#ctx0" brushRef="#br0" timeOffset="80">13600 11850 10973,'0'-19'0,"-2"3"0,-2 1 1404,-2 3 0,-9 7 0,3-1 1,-5 4-1,-2 4 0,1 2 1,1 5-296,4 1 0,-3 3 0,3 5 0,-1 1 0,-1-2 0,5-3-926,1-1 0,3-1 1,8 5-1,4-2-87,7-3 0,10-2 0,4 5 0,2-2 1,4 1-97,3 3 0,1 2 0,-1-3 0,-5-1 0,-8-3 0,-6 1 0,-5-3 0,-8 7 0,3-5 0,-5 5 0,-17 0 0,-6-3 0,-6-3 0,-6-3 0,-3-4-641,-1-2 1,1-2 0,3 0 0,2 0 0,0 0-1690,1 0 0,3-2 0,9-2 0,1-4-636,4-3 0,5-1 2966,8-7 0,0 0 0,0 1 0</inkml:trace>
  <inkml:trace contextRef="#ctx0" brushRef="#br0" timeOffset="81">13976 11738 8675,'18'0'4915,"1"0"0,0 0-1639,0 0 1,-9-3 0,-6-1-3210,-8-2 0,-6 0 0,-9 6 0,0 0 1,-2 0-68,-4 0 0,-4 0 0,-8 2 0,-1 2 0,1 4 0,-1 3 0,3-7 0,1 4 0,3-1 0,0 1 0,2 2 0,-1-6 0,7 3 0,-2-5 0,2-2 0,9 0 0,3-2-2789,3-5 0,2 3 2789,6-8 0,8 8 0,3-5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278"/>
    </inkml:context>
    <inkml:brush xml:id="br0">
      <inkml:brushProperty name="height" value="0.053" units="cm"/>
      <inkml:brushProperty name="color" value="#FF0000"/>
    </inkml:brush>
  </inkml:definitions>
  <inkml:trace contextRef="#ctx0" brushRef="#br0">20354 4538 7945,'12'0'1646,"-1"-3"1,-3-3-74,-4-6 1,-2-5 0,-2-2 0,0-2-1,0-1 1,0-6-831,0-1 1,0 4 0,-2-8 0,-2-5 327,-2-3 1,0-5-908,6 2 1,-3-4 0,-1-6-1,-2 2-69,2 2 1,2 6 0,2-4-1,0 3-199,0 3 1,0 4 0,0 5 0,0 4 0,0 0 71,0-1 1,0 8 0,0-5 0,0 2 0,0-1 0,0 4 0,2 1 0,2 2 0,2 0-109,-2 0 1,1 1 382,1-1 1,-4 0 0,6 3 270,1 3 0,-7 3 526,4 3-931,-4 5-109,-2-6 0,-2 8 0,-4 0 0,-7 0 0,3 0 0,-3 2 0,-1 2 0,-3 3 0,-2-1 0,0-6 0,1 0 0,-1 0 0,0 0 0,0 0 0,-1 0 0,-3 2 0,-2 2 0,2 2 0,0 1 0,0-7 0,-4 0 0,0 0 0,0 0 0,-5 0 0,7 0 0,0 0 0,0 0 0,0 0 0,-6 0 0,6 0 0,-2 0 0,4 0 0,-2 0 0,0 0 0,6 0 0,0 0 0,1 0 0,-1 0 0,0 0 0,0 0 0,1 0 0,-1 0 0,0 0 0,0 0 0,1 0 0,-1 0 0,0 0 0,0-3 0,1-1 0,-1-2 0,0 2 0,0 2 0,1 2 0,-1-2 0,-2-2 0,-4-3 0,8-1 0,-6 4 0,0-2 0,-6-1 0,4 7 0,2 0 0,2 0 0,3 0 0,-1 0 0,0 0 0,0 0 0,1 0 0,-1 0 0,0 0 0,0 0 0,1 0 0,-1 0 0,0 0 0,0 0 0,1 0 0,-1 0 0,0 0 0,0 0 0,1 0 0,-1 0 0,0 0 0,0 0 0,0 0 0,1 0 0,-1 0 0,6 0 0,1 0 0,-3 0 0,-1 0 0,-3 0 0,6 0 0,1 0 0,-3 0 0,-1 0 0,-3 0 0,0 0 0,0 0 0,7 0 0,-1-2 0,-1-2 0,-3-2 0,-2 0 0,-2 6 0,-4 0 0,9 0 0,-9 0 0,8 0 0,-8 0 0,4 0 0,2 0 0,-6 0 0,0 0 0,3 0 0,1 0 0,-4 2 0,-2 2 0,-1 2 0,1-2 0,2-2 0,-2-2 0,4 0 0,-6 0 0,2 0 0,4 0 0,0 7 0,0-1 0,-2-2 0,0-2 0,0-2 0,0 0 0,0 0 0,4 0 0,-2 0 0,-2 0 0,0 0 0,7 0 0,-3 0 0,-2 0 0,-2 0 0,2 0 0,2 0 0,0 0 0,-2 0 0,-2 0 0,-2 0 0,4 0 0,-2 0 0,2 0 0,-4 0 0,0 0 0,0 0 0,-2 0 0,2 0 0,0 0 0,-5 0 0,7 0 0,0 0 0,0 0 0,0 0 0,-6 0 0,4 0 0,0 0 0,-2 0 0,0 0 0,4 0 0,-5 0 0,1 0 0,0 0 0,0 0 0,-2 0 0,-5 0 0,5 0 0,-5 0 0,-1 0 0,-1-6 0,1 0 0,1 1 0,5 3 0,-4 2 0,3 0 0,-3 0 0,-2 0 0,-1 0 0,0 0 0,1 0 0,-1 0 0,3 0 0,4 0 0,-5 0 0,5 0 0,-4-6 0,-1 0 0,5 2 0,-5 2 0,5 2 0,-2 0 0,0 0 0,1 0 0,1 0 0,-7 0 0,3 0 0,2 0 0,1 0 0,-1 0 0,4 0 0,-2 0 0,-3-3 0,-1-3 0,4 4 0,1-4 0,1 4 0,0 0 0,-2-2-123,2-3 0,-1 1 0,7 6 0,-4-2 0,0-2 49,0-2 0,2-3 0,6 5 0,1-2 1,-1 2 245,0 2 1,0 2 0,1 0 0,-1 0 0,0 0-133,0 0 0,1 0 0,-1 0-40,0 0 0,7 0 0,1 2 0,1 4 0,-1 6 0,7-1 0,-2 1 0,4 3 0,2 2 0,0 1 0,0 1 0,0 2 0,0 2 0,0 2-18,0-2 1,-6 4 0,-1 0 0,3 0-223,2 0 0,2 4 0,0-4 0,0 3 0,0 1 68,0-2 0,0 4-1,0-6 1,0 0 0,0 3 1,0-1 1,0-4-1,0 6 1,0 0-1,2 1 1,2-3 72,3-2 1,-1 4 0,-6-6 0,0 0 155,0 2 1,0-6 0,0 6 0,0-2 0,0 0 9,0-2 0,0-2 0,0-2 1,0-1-1,0 1-14,0 0 0,0 0 1,0-1-1,0 1-255,0 0 1,0 0-1,0-1 32,0 1 1,0 0 0,0 0 326,0-1 1,2-1-1,2-3 353,2-1 1278,1 0-1514,1 5 1,-6-5 0,6-3-211,1-1 0,-5-3 0,8-6-65,3 0 0,2 0 0,1 0 0,1 0 0,-6 0 0,-1 0 0,3 0 0,1 0 0,3 0 0,0 0 0,0 0 0,2 0 0,1 0 0,3 0 0,3 0 0,-6 0 0,3 0 0,-2 0 0,0-2 0,0-2 0,4-3 0,0 3 0,3 0 0,-1-2 0,-4 4 0,4-5 0,0 3 0,0-2 0,-4 4 0,7-4 0,-7 4 0,4 2 0,-2 0 0,-4 0 0,4 0 0,-2 0 0,0 0 0,2 0 0,-6 0 0,4 0 0,-2 0 0,2 0 0,-4 6 0,4 0 0,-2-2 0,0-2 0,2-2 0,-2 0 0,-3 0 0,-1 0 0,0 0 0,0 0 0,-1 0 0,1 0 0,2 2 0,2 2 0,2 3 0,-2-3 0,-2 4 0,-3-1 0,3-3 0,4-2 0,-4-2 0,4 0 0,-4 0 0,0 0 0,2 0 0,2 0 0,0 0 0,-6 0 0,1 0 0,5 0 0,-4 0 0,4 0 0,-4 0 0,-2 0 0,0 0 0,-1 0 0,3 2 0,2 2 0,2 2 0,-2-2 0,-2-1 0,-2-3 0,0 0 0,-1 2 0,3 2 0,4 2 0,-4 0 0,4-6 0,-2 0 0,2 0 0,-2 0 0,6 0 0,-2 0 0,-4 0 0,4 6 0,0 1 0,0-3 0,3 0 0,-3 0 0,0 3 0,6-1 0,-4-6 0,3 0 0,-1 0 0,2 0 0,3 0 0,-1 0 0,-2 0 0,-1 0 0,1 0 0,0 0 0,1-2 0,-3-2 0,2-3 0,3 3 0,1 2 0,-5 0 0,-1-2 0,2-3 0,3 3 0,1 2 0,1 2 0,-1 0 0,1-2 0,-1-4 0,1 4 0,-1-4 0,1 1 0,-1 1 0,1-2 0,-1 0 0,1 6 0,-1 0 0,-1-2 0,-3-2 0,-2-3 0,1 1 0,3 6 0,-2 0 0,-1 0 0,-3 0 0,4 0 0,-2-2 0,1-2 0,-3-3 0,6 1 0,-5 6 0,1 0 0,0 0 0,2 0 0,-3-2 0,-1-2 0,0-2 0,0 2 0,4 2 0,-3 2 0,-1 0 0,0 0 0,-2 0 0,0 0 0,7 0 0,-5 0 0,0 0 0,-4 0 0,2 0 0,0 0 0,0 0 0,0 0 0,-2 0 0,2 0 0,-4 0 0,7 0 0,-3 0 0,-4 0 0,4 0 0,0 0 0,0 0 0,0 0 0,-2 0 0,2 0 0,-6 0 0,4 2 0,-2 2 0,2 2 0,-4 0 0,6-6 0,-2 0 0,0 0 0,-2 0 0,-2 0 0,-3 0 0,1 0 0,0 0 0,0 0 0,-1 0 0,1 2 0,0 2 0,0 3 0,-1-3 0,1-2 0,0-2 0,0 0 0,-1 0 0,1 0 0,0 0 0,0 0 0,-3-2 0,-1-2 0,-2-3 0,-1-7 0,7 1 0,0-3 0,-7-1 0,-2 3 0,1 1 0,-3-2 0,1-1-852,-5-3 1,4 7 0,-2-1 0,-2-2 851,-1-1 0,-3-11 0,0-2 0</inkml:trace>
  <inkml:trace contextRef="#ctx0" brushRef="#br0" timeOffset="1">16377 4519 7770,'0'12'2082,"0"1"1,0 1-679,0 3 0,0-9 0,0-8 1,0-12-1,0-11 0,-2-8 1,-2-7-419,-3-6 1,1-6-1,6-10 1,0-5-1,-2-1 1,-2-5 0,-2-2-987,1-2 0,3 8 0,2 5 0,0 6 0,0 6-444,0 6 1,0 6-1,0 7 1,0 6 0,0 4 443,0 2 0,9 9 0,1 2 0</inkml:trace>
  <inkml:trace contextRef="#ctx0" brushRef="#br0" timeOffset="2">17803 4538 7846,'0'8'4617,"0"-8"-2651,0-11 0,0-14 0,0-8 0,-3-6 0,-1-9-372,-2-7 1,-2 1-1,4-14 1,-3-3-1595,3-2 0,-4-11 0,-1 1 0,1 2 0,-2 6 0,1 4 0,1 4 0,0 3 0,3 10 0,-1 4 0,2 6 0,2 4 0,2 9 0,0 2-1339,0 2 1,2 4-7631,4 10 8969,5 22 0,7 12 0,1 16 0</inkml:trace>
  <inkml:trace contextRef="#ctx0" brushRef="#br0" timeOffset="3">19116 4444 8104,'12'6'6041,"1"0"-4462,-9 1 1,4-10 0,-8-3 0,-2-4-1,-2-3-254,-2 1 1,-1 6-1,5-7 1,-2-2 0,-4-3-1326,-3-7 0,5-4 0,-4-9 0,-1 1 0,3-3 0,0-4 0,1-4 0,5-10 0,-2-2 0,-2-5 0,2-2 0,2 13 0,2-4 0,0 2 0,2 1 0,2 7 0,2 7 0,0 5 0,-4 3 0,3 4 0,1 2 0,2 4 0,-4 8-2067,3 3 2067,-1 8 0,-14 4 0,-3 10 0</inkml:trace>
  <inkml:trace contextRef="#ctx0" brushRef="#br0" timeOffset="4">15439 3788 7886,'-13'-3'197,"1"-1"0,-3-2 0,-1 2 0,-1 4 1,2 6 1030,3 7 1,1 3 0,-1 3 0,4 0-1,1 0 1,1 1 0,2 3 0,2 2-309,2-2 1,0 4 0,0-2 0,0-2 0,2-2 0,6-2 0,9 0 0,6-3-401,0-3 0,6-5 1,2-8-1,5-2 1,1-6-521,1-11 0,-7-2 0,-2-10 0,-2-3 0,-4-1 0,-8 4 0,-5 0 0,-2-1 0,-3 1 0,-3 0 0,-4 6 0,-5-4 0,-5 2 0,-7 4 0,-6 2 0,4 2 0,-4 2 0,2 3 0,-2 1 0,4 9 0,-6-2 0,2 4 0,0 2-1351,2 0 1,3 0 0,1 0 0,2 2-3128,5 4 0,-3-2 4478,9 9 0,0 8 0,6 8 0</inkml:trace>
  <inkml:trace contextRef="#ctx0" brushRef="#br0" timeOffset="5">16902 4013 7836,'13'0'1068,"-3"-3"1,0-1 0,-1-4-86,-1-2 0,-4 3 0,-10-3 0,-6-1 0,-5 3 0,-4 0 0,-2 4 0,-4 2 0,0 2 0,-2 0-113,0 0 1,-1 0 0,-3 0 0,2 0-1,-1 0 1,3 0-3016,4 0 1,4 0-1,3 0-6393,-1 0 8538,0 0 0,25 0 0,7 0 0</inkml:trace>
  <inkml:trace contextRef="#ctx0" brushRef="#br0" timeOffset="6">17315 3788 12812,'0'-19'0,"0"0"0,-2 2 1108,-5 5 1,-3 4-1,-9 8 1,0 2-1,1 4 1,-1 8-1,0 7 1,3 4-778,3-2 0,-4 6 0,7 3 0,0 1 0,3 0 0,5-1 0,2 1 0,0 2 111,0 3 1,2-7 0,5-2-1,5-2-81,5-4 1,1-2-1,1-4 1,0-5 0,0-6-1,-1-3 1,1-6-352,0-3 1,-2-4-1,-3-9 1,-3 0-11,-3 1 0,-2-1 0,-6 0 0,0 0 0,-2 0-200,-4 1 0,-4 7 0,-9 3-34,0 0 0,-6 6 1,0-5-1,0 5 0,0 2 4,0 0 1,0 7-1,6 1 1,0 0-1,1 0-1920,-1-3 0,6-3 0,1-2 2150,-3 0 0,7 0 0,0 0 0</inkml:trace>
  <inkml:trace contextRef="#ctx0" brushRef="#br0" timeOffset="7">18234 4219 8259,'12'6'2408,"1"0"1,-9-2 0,2-10-1181,-4-6 1,-2 1 0,0-1 0,0-3-1,-2-4 1,-2-3 0,-2-4 0,2 1-558,2-2 0,-5 0 0,1-6 0,2 2 1,2 0-739,2 1 1,0 3 0,0 9 0,0-1 0,0 0-3337,0 0 297,0 9 1,2 2 1030,4 8 1,-2 8 2074,9 4 0,-1 5 0,7 2 0</inkml:trace>
  <inkml:trace contextRef="#ctx0" brushRef="#br0" timeOffset="8">18459 4181 8608,'2'11'7563,"2"-7"-6092,3-8 1,-1 0-1,-6-9 1,0-2-705,0-1 1,0-5-1,0-2 1,-2-2-1,-2 2-73,-3 2 0,1 0 0,6-1 1,0-6-695,0-1 0,-6 6 0,0-4 0,1 2 0,3 0 0,2 2-1201,0 3 0,0 7 0,-2 1-2647,-4-3 3848,4-2 0,-6 7 0,8 2 0</inkml:trace>
  <inkml:trace contextRef="#ctx0" brushRef="#br0" timeOffset="9">19528 4106 7907,'2'17'6125,"3"-2"-4721,1-3 0,0-16 0,-6-2 1,0-9-1,0-4 0,0-2 1,-2-4-444,-4-6 1,4-4 0,-7-3 0,3 1 0,0 1-1698,2 5 1,2-4 0,2 6-1,0-1-6656,0 5 5786,0 5 1,8 11 0,2 9 1605,1 11 0,5 14 0,-5 4 0</inkml:trace>
  <inkml:trace contextRef="#ctx0" brushRef="#br0" timeOffset="10">20035 4069 11783,'2'16'0,"2"-1"1342,2-3 0,1-9 1,-7-3-1,0-11 0,0-6 1,0-3-240,0-5 1,0 4 0,0-6 0,0 0 0,0-5-742,0-3 1,0 4-1,-2 0 1,-3-1-132,-1 3 0,0-4 1,6 8-788,0 2 1,0 2-4444,0 2 3949,0 9 1,0 10 0,0 12 0,0 5 276,0 2 0,0 0 0,0-1 0,0 1 0,0 0 563,0 0 1,0-1 0,0 1 0,0 0 657,0 0 398,-8-9 1,3 7 0,-7-7 53,-3 0 1,5 1-1,-3-7 1,-1 2 139,-3-2 0,-2 1 0,1-1 0,-1 2 0,0-2 0,0-2-203,1-2 1,-1 0-1,0 0 1,0 0-838,0 0 0,7 0 0,2-2 0,-1-2 0,3-4 0,-1-3 0,5-3 0,2-5 0,2-4 0,0-2-896,0 2 0,0-4 1,0 2-1,0 2 896,0 2 0,0 3 0,0-1 0</inkml:trace>
  <inkml:trace contextRef="#ctx0" brushRef="#br0" timeOffset="11">15533 4894 10630,'-9'-11'1447,"1"5"1,-7 12 0,5 7 0,0 3 0,1 3 0,1 0-816,4 0 1,0 0 0,-1-1 0,-1 1 0,4-2 0,6-5 0,9-6 2460,3-3-2636,3-3 1,2 0 0,2-3 0,2-3-458,-2-6 0,-2-5 0,-3-4 0,1-2 0,-2-4 0,-5-2 0,3 6 0,-9-4 0,-2 2 0,-2 0 0,-2 2 0,-8 2 0,4 5 0,-9 1 0,-1 5 0,-3 1 0,-4 3 0,-2 6 0,-2 0 0,2 0-3,3 0 0,1 0 1,0 0-1,0 0-2055,1 0 1,5 0 0,1 2 181,-3 4 1,7-1 1875,1 7 0,5 1 0,2 5 0</inkml:trace>
  <inkml:trace contextRef="#ctx0" brushRef="#br0" timeOffset="12">16790 4913 7874,'12'0'1814,"-2"2"1,-1 4 0,-5 6 0,-2 5-127,-2 2 1,0 0 0,0-1 0,0 1 0,0 0-1865,0 0 1,0 6 0,0 0-1,0-3-3235,0-1 713,0-10 2698,0-3 0,-8-8 0,-3 0 0</inkml:trace>
  <inkml:trace contextRef="#ctx0" brushRef="#br0" timeOffset="13">18046 4819 10966,'-8'10'0,"-2"-1"0,-3-3 0,3 2 9436,1 3-8368,3-7 1,6 2 0,2-12 0,4-7 0,5-3 0,1-1-610,1 4 1,-1-3 0,9 3-700,4-3 0,-10 3 0,4 3 0,-3 1-480,1 5 1,0 4 0,-5 6 0,-6 7 0,-4 4 64,-2 1 0,-2 9 0,-4 5 0,-6 3 1,-5 0 483,-2-3 0,7-3 0,-1-6 0,1 2 0,1-2 1401,5-2 0,-2-9 3031,1 1-3651,1-9 0,8 4 0,4-8 1,7-2-611,4-4 0,8 2 0,0-7 0,0 1 0,0-1-190,0-3 0,2 3 1,-4-1-6059,2-3 6248,-9-2 0,-7-1 0,-9-1 0</inkml:trace>
  <inkml:trace contextRef="#ctx0" brushRef="#br0" timeOffset="14">20035 4800 7904,'-2'13'658,"-4"-3"1,-5 0 0,-1-1 0,1 1 0,1-2 0,1 3 3426,1-1 0,0-6-2352,1 3 0,5-7 1,-4-7-1326,4-5 1,2 1-1,2 1 1,4 0-1,7 1 1,2-1-257,-3 0 1,5 5-1,-3-3 1,7 2-403,4 0 1,0-1 0,-6 7 0,0 0 0,-1 0-17,1 0 1,-6 0-1,-3 2 1,1 5-1,-3 5-561,0 5 0,-2 2 0,-6-1 0,0 1 646,0 0 1,-8-1 0,-2 3-1,-5 2 1,-2 2 447,-3-2 0,-5-2 0,0-2 1,-5-3-1,1-1 292,4-2 1,-2-3 0,2 5-1,2-5 1,2-2 212,3-4 0,-1-1 0,0-3-414,0 0 1,9-3-359,4-3 0,6 2 0,6-6 0,6 1 0,5 5 0,2 2 0,0 2 0,-1 0 0,1 0 0,0 0 0,-7 0 0,1 0 0,1 2 0,3 4 0,-6 5 0,-7 10-88,-8 4 1,-7-5-1,-8 5 1,-1-4-1,-3-2 1,-5 0-469,-1 0 0,6-1 0,-2-1 0,2-5-988,-2-5 0,5-5 0,-5-2 1,4 0-1,2-2 1544,0-5 0,0-3 0,1-9 0</inkml:trace>
  <inkml:trace contextRef="#ctx0" brushRef="#br0" timeOffset="15">21010 3919 10237,'-8'10'1966,"6"-1"0,-6-12 0,8-3 0,0-6 0,2-3-246,4 3 1,-2-5 0,7 4 0,-1-3 0,0-3-1721,5 0 0,4 1 0,4-3 0,2-2 0,0-2 0,2 2 0,4 2 0,-2 2 0,2 1 0,3 1 0,1 4 0,-3-1 0,-1 8 0,2 1 0,3 3 0,1 2 0,1 0 0,-1 0 0,1 0 0,-3 0 0,-4 0 0,5 0 0,-5 2 0,2 3 0,1 1 0,-3-2 0,-6-2 0,4-2 0,-2 0 0,-4 0 0,-2 0 0,-4 2 0,-3 2 0,-1 2 0,-1 1 0,-1-9 0,-5-5 0,-4 3 0,-4-6 0,-4-1 0,-7 1 0,-3-5 0,-3 1 0,-2-3 0,-2 3 0,-2-3 0,2 2 0,-4 1 0,2-5 0,2 2 0,2 5 0,2-3 0,1 7 0,-1 0 0,0-3 0,0 1 0,7 6 0,2-5 0,1 1 0,5 6 0,10-4 0,1 4 0,9 2 0,5 0 0,0 0 0,6 6 0,0 2 0,0 0 0,0 1 0,0 5 0,-4-3 0,2 1 0,-4 1 0,-4-1 0,-5-1 0,-1 5 0,1-3 0,-6 4 0,-3 1 0,-3 1 0,0 0 0,0 2 0,0 4 0,-3-5 0,-3 8 0,-6-4 0,-5 1 0,-2-2 0,1 5 0,-1-3 0,0-3 0,0-1 0,1-2 0,-1 0 0,0 0 0,0-3 0,3-1 0,3-3 0,-4-1 0,5 1-2478,-5-6 2478,-2-3 0,1-3 0,-1 0 0</inkml:trace>
  <inkml:trace contextRef="#ctx0" brushRef="#br0" timeOffset="16">22717 3338 8809,'0'18'1966,"3"-7"0,3-5 0,6-6 0,5-4 0,2-5-738,-1-1 1,1-2 0,0-7 0,0 0-1,0 0 1,1 1 0,3-1 0,2 0-1189,-2 0 0,-2 3 1,-2 1-1,-3 2 1,-1 1-41,-2 2 0,-1 1 0,7 9 0,0 0 0,-3 2 0,-3 5 0,-7 7 0,-4 9 0,-2 6 0,0 9 0,-2 1 0,-4 5 0,2 4 0,-7 8 0,1 0 0,1-1 0,-1-3 0,0-2 0,5-7 0,-3 5 0,2-2 0,0-6 0,1-5-1561,3-3 1,-4-10-888,0 3 2448,0-12 0,-3-21 0,-1-13 0</inkml:trace>
  <inkml:trace contextRef="#ctx0" brushRef="#br0" timeOffset="17">23224 3919 12248,'19'0'0,"-1"0"0,1 0 4915,0 0 0,-7 0-3267,1 0 0,-11 0 0,-2-2 1,-10-2-1649,-7-3 0,-10 1 0,-4 6 0,-5 0 0,-1 0 0,-1 0 0,-8 0 0,5 0 0,-7 0 0,2 0 0,2 0 0,-2 0 0,9 0 0,-3 0 0,9 0 0,4 0 0,2-2 0,6-2 0,0-2 0,0-1 0,1-1 0,-1-3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296"/>
    </inkml:context>
    <inkml:brush xml:id="br0">
      <inkml:brushProperty name="height" value="0.053" units="cm"/>
      <inkml:brushProperty name="color" value="#FF000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
  </inkml:definitions>
  <inkml:trace contextRef="#ctx0" brushRef="#br0">16377 7163 6253,'6'-13'440,"0"1"1,1 5 0,-5-3 0,2-1 126,2 1 0,2 0 0,-3-5 0,1 3 0,-2-3 1062,-2-2 1,-2 5-1083,0-1 0,-8 9 1,-5-2-1,-3 4 0,-3 4-160,0 4 0,0 5 0,1 7 0,-1 1-263,0 0 0,-4 6 1,2 0-1,5-2 1,-1 0 32,0 2 0,1-3 0,3 10 0,7 1 0,4 3-252,2 1 0,0-2 0,0-1 0,0-3 211,0 2 1,8 1-1,5-1 1,5-4 45,7-2 0,-2-2 1,6-8-1,1-3 1,-1-3-170,4-3 1,0-4-1,1-8 1,-3-4 10,2-3 1,1-1 0,-1-9-1,-4-2 1,1-4 0,-3 0 202,0 0 0,-2-6 0,-7 1 0,-1-3 0,-2-2-47,-3-1 0,-8 0 1,3 1-1,-5 0 76,-2-1 1,0 0 0,-2 3 0,-2 2 0,-5 4 0,-1 2 138,-5 4 1,-2 4 0,-1 4-1,-1 5-217,0 2 0,-2-5 1,-2 7-1,-2 2 1,0 2-114,-2 2 0,0 2 0,-6 2 1,4 4-1,-1 0-813,1 1 0,6 5 0,-4-3 0,2 1-494,0 1 1,-6-7 0,6 4 0,0-1-1,0-5-2320,0-2 1,0-2 3581,6 0 0,0 8 0,1 3 0</inkml:trace>
  <inkml:trace contextRef="#ctx0" brushRef="#br0" timeOffset="1">17915 7275 7055,'0'-19'1816,"0"1"0,0 5 0,-2 3 0,-4 1-1306,-7 5 0,-3 4 0,-3 6 1,0 5-1,0 1 0,1 1 0,1 1 1,2 3-96,3 2 0,1-1 0,-1 1 1,3 0-1,3 2-288,0 4 1,0-2 0,6 8 0,2 0 0,4 1 0,7-3 0,3 0 95,3 0 0,2-4 0,2 4 0,4-2 24,2-4 1,-4-8-1,4-5 1,0-1-85,1-5 1,-5-2 0,4-2 0,0 0 0,0-2-306,5-5 0,-7-3 1,0-9-1,-2-2 0,0-1 168,-2-3 0,-3-9 1,-3 5-1,-2-2 110,-3 0 0,-1-1 58,1-5 1,-1-1-1,-7 3 1,2 1 42,-2 3 0,-2 6 0,-2-4 0,-2 2 0,-4 4 0,-7 2 42,-3 3 0,-3-1 0,0 2 0,-2 3-95,-4 1 1,2 7 0,-6-5 0,0 1-77,0 0 0,4 5 1,-4-1-1,0 4 1,1 2-1,1 0-52,4 0 0,3 6 0,1 3 1,0 1-169,0 5 1,1-5 0,-1 3 0,0-1 0,0 1-1986,1-1 1,5-6-1,1 7-3267,-3 1 3909,-2-5 1455,7-1 0,-7 0 0,7 3 0</inkml:trace>
  <inkml:trace contextRef="#ctx0" brushRef="#br0" timeOffset="2">19622 7181 8009,'19'-6'83,"-2"-2"1,-3-1 0,-3-1 1124,-3 0 0,-2 3 0,-6-5-426,0-3 0,0 5 1,-2-1-1,-4 3-250,-7 4 0,-3 0 0,-3 0 0,0-3 0,0 5-88,1 6 0,-3 1 1,-2 7-1,-2 3 1,2 1-47,2 3 0,2 0-313,1 0 0,1 6 1,2-1-1,3-1 43,-3-2 1,7 4-1,2 0 1,4 0 0,2 0-64,0 0 1,8 9-1,4-5 1,7 2 0,6 0 218,6 3 1,1-5 0,3 0 0,5-4-273,-1-8 1,1-1 0,-3-9 0,1-3 0,-1-2 0,-1-2-127,-5 0 0,3-9 1,-7-3-1,0-5 0,0-1 120,-4-1 1,-9-6 0,-3-2 0,-1-2-15,1-5 1,-7-1-1,2-3 1,-4 1 0,-2-1 227,0 1 1,0-1-1,-2 1 1,-2 1-1,-4 5-2,-3 6 1,-1 4 0,-9 3 0,-2 1 0,-2 2 218,2 3 1,-4 5 0,0-3 0,0 2 0,-3 4-109,1 2 0,4 2 0,-4 0 0,0 0 1,2 2-344,0 4 0,2-2 1,4 6-1,-2 1-1288,-2-1 0,0-6 0,8 5 0,3-3 1,1 0-7409,-2-2 8710,7 7 0,0-1 0,8 9 0</inkml:trace>
  <inkml:trace contextRef="#ctx0" brushRef="#br0" timeOffset="3">21704 7163 8488,'7'-13'0,"-1"1"0,0-1 0,0 1 0,1-1 1046,-3-2 0,-2-1 0,-4-3 0,-4 2 0,-7 5 0,-4 4 0,-1 1-519,-1 1 1,-2 0 0,-2 8 0,-4 4 0,0 7 0,-2 3 0,0 3-315,-5 0 0,5 0 1,0-1-1,0 3 1,2 2-103,0 2 0,1 2 0,10-4 0,1 2 0,5 0-221,1 2 1,3-4 0,6 8 0,0 1 0,0-1 409,0 0 1,11-6 0,5 4-1,9 0 1,2-2 0,3 1 115,-1-6 1,4-3 0,9-4 0,2-5 0,-3-1-546,-1-5 0,4-2 0,-1-2 0,-3 0 0,-5-2 407,-3-5 1,-3 3-430,2-8 1,3-1-1,-9-5 1,0-1 103,2 0 0,-9-6 0,3-2 0,-6-2 41,-1-5 1,1-1 0,-2 0-1,-5 1 74,0 3 0,-6 0 0,5-5 0,-5 3 0,-2 4 100,0 2 1,-7-4 0,-1 3 0,-2 1-1,-5-2 33,-2 0 0,-8 6 1,0-2-1,0 4 0,0 3 1,-2 1 159,-2 4 0,0-1 0,-5 8 1,3 1-46,-2 3 1,4 2-1,0 0 1,-1 0-332,1 0 0,6 2 0,-4 5 0,2 5 1,0 3-409,2-3 0,2 5 0,5-5 1,1 3-1,5-1-9248,1-1 9671,-5 0 0,12 5 0,-7 1 0</inkml:trace>
  <inkml:trace contextRef="#ctx0" brushRef="#br0" timeOffset="4">22474 6544 9720,'2'-19'1032,"4"0"0,-4 11 0,4 8 0,-4 10 0,-2 7-600,0 2 1,0 2-1,0 1 1,0 6 0,0 1-1,0 4 1,0 5 0,0 3-285,0 3 1,0 8-1,2-2 1,3 2-1,3 0-45,2-2 0,-3 0 0,3 4 1,0-1 127,1-3 0,-5-9 0,5 3 0,-1-4 0,-2-5 0,1-2-92,-5-1 0,0-10 0,0 3-411,2-4 1,1-8 0,-9-3 271,-5-1 0,-11-20 0,-12-10 0</inkml:trace>
  <inkml:trace contextRef="#ctx0" brushRef="#br0" timeOffset="5">22305 6469 7847,'18'0'317,"-5"-6"1,0-1 0,1 3 0,3 2 0,2 2 0,-1 0 2020,1 0 1,0 0 0,0 0 111,-1 0 0,-9 0-1918,-9 0 0,-11 6 1,-14 1-1,-6-3-253,-4-2 1,-5-2 0,-2 0-1,-4 0 1,-2 0 0,-4 0-35,-2 0 1,-8 0-1,-1 2 1,1 2-232,-3 2 0,4 1 1,-5-7-1,1 0 0,5 2 1,1 2 111,3 2 0,-6 0 1,1-6-1,5 2 1,4 3-2,0 1 1,6 2-1,2-4 1,6 5 0,5-1-119,2 0 0,8 5 0,-2-5 1,4 0-1,2 3 0,1-3 95,-1 1 0,6 3 0,3-4 1,-1 1-98,1-1 1,6 0-1,-4-1 6,-1 5 1,7 5 0,-4 2 0,6-1-243,6 1 1,-4 0 0,4-1 0,-1 3 0,1 4-1,4 7-184,1 3 0,-1 5 1,-6 1-1,3 5 43,-3 2 1,0 0-1,0 4 1,2-2 0,-2 0-1,-1-2-333,-3-4 0,0-5 0,0-1 0,0-1 454,0 1 1,0-7 0,0-2 0,0 0 0,0-2 55,0 1 0,0-3 0,0-7 0,0 1 0,0 0 333,0 0 1,2-1 0,2 1 0,4 0 0,0 0 0,3-1 1215,-1 1 1,-3-7 0,5 1-955,3 2 0,1 1 0,3 1 1,-2-2-1,-3-5-57,-1-2 1,-1 1 0,7-5-1,0 4-171,0 3 0,-5-7 0,3 4 0,4-2 0,0 0 1,2-1 23,2-3 0,-3-2 0,10 0 0,1 0-100,3 0 0,1 0 1,1-2-1,-1-3 0,1-3 1,1-2-97,5-5 0,-2-2 0,6-1 0,0-1 0,-1 0 0,1 7 0,5 1 0,-6 3 0,1 2 0,-2-1 0,0 1 0,-2 0 0,-7 6 0,-1 0-571,-5 0 0,2 0 0,-8 0 0,-2 0 0,-4-2-3260,-6-4 0,-5 2 3831,-8-9 0,-17-8 0,-4-8 0</inkml:trace>
  <inkml:trace contextRef="#ctx0" brushRef="#br0" timeOffset="6">20673 6488 8021,'18'0'1397,"1"0"0,-6 0 0,-1 0 1468,3 0 1,-7-3-2228,-2-3 1,-12 4-1,-6-4 1,-7 2 0,-6 0-1,-6-3-202,-5 3 1,-3 2-1,-5 2 1,-6 0-195,-4 0 1,-3 0 0,1 0-1,-2 0 1,-1 0 0,-1 2 38,-1 4 0,7-1 0,-6 5 0,6 0-182,4 1 0,2-5 0,-2 4 0,6 1-230,4-1 1,3-4-1,1 5 1,3-1-1,4-1 1,0 1 86,-1 0 1,7-3 0,-2 3 0,7 1 305,5-1 0,-4-4 0,5 7 0,-5 1 387,-1 3 1,7-5-1,3-1-604,-1-3 0,5 5 0,-6-5-129,2 3 1,-5 1 0,5 7 0,-1-1-3,1 1 1,-5 0-1,7 0 1,0 2 0,0 2-1,-3 4-266,-1 2 0,6-4 0,-5 6 0,3 2-145,0 3 0,-7-1 0,5-1 1,0-3-1,-1 2 0,3 5 200,-2 5 1,6-7-1,-4 5 1,3 1-7,3-2 0,0-7 339,0-2 1,-2-2 0,-2 3-37,-2-7 0,0-2 1,6 0-1,0 2 223,0-3 0,0-1 0,0-2 1,0 0 1,0 0 0,0-1 1,0 1-1,2 0 111,4 0 1,-4-7 0,6 1 150,1 1 0,-5-4 0,8 1-189,3-3 0,2 7 1,1-5-132,1 1 1,0-1 0,0-6-1,-1 5 1,3-1 15,4 0 1,5 1-1,7-5 1,1 2 0,-1-2-184,1-2 0,7-2 0,8 0 0,5 0 0,7 0 0,1 0 0,1-2 0,4-2 0,-4-4 0,-1-1 0,1 1 0,-13 0 0,0 4 0,-4-5 0,-2-1 0,-6 6 0,0-5 0,-9 3 0,-8 0 0,-6 0-4502,-7-3 0,-3 5 4502,-9-9 0,0 1 0,0-7 0</inkml:trace>
  <inkml:trace contextRef="#ctx0" brushRef="#br0" timeOffset="7">19172 6525 7992,'19'0'247,"-1"0"1,1 0-1,0 0 1,0-2-1,-1-2 771,1-2 1,-6-1 0,-1 7 0,3 0 0,2 0 1438,1 0 0,-5 0-1176,-1 0 1,-10 0 0,-2 0 0,-12 0-916,-11 0 0,-6 0 1,-9 0-1,-1 0 0,-5 0 1,-6 0-66,-4 0 1,-11 0 0,-4 0 0,-4 0 0,-2 0 0,0 0-228,0 0 1,0 0-1,0 0 1,2 0-75,4 0 0,-4 0 0,7 0 0,-1 0 0,5 0 0,3 0 0,3 0 0,2 0 0,2 2 0,2 5 0,8-5 0,-2 4 0,4-2 0,5 0 0,4 2 0,-3 1 0,7-5 0,0 2 0,0 2 0,4-2 0,2-1 0,3-3 0,-1 0 0,0 0 0,0 0 0,7 0 0,-1 0 0,1-3 0,-1-1 0,1-2 0,-1 0 0,-5 6 0,5 0 0,1 0 0,7 0 0,-11 0 0,12 0 0,-7 2 0,1 2 0,1 4 0,1 3 0,0 1 0,3 7 0,-3 2-231,-2 4 0,6 4-154,-3 9 1,5 7 0,0 3-1,-2 2-158,-2 0 0,-1 2 0,7 7 0,0-1 221,0-4 0,0-2 1,0 2-1,0-1 0,0-6 1,0-1 151,0-4 1,0-2 0,0-5 0,0-2 159,0-2 0,0-8 205,0 2 1,3-4 0,1-2 0,2 0 202,-2 0 1,0-1 0,0 1-1,5-2-172,1-5 1,-4 5-1,5-5 1,-1 5 0,1 2-130,3 0 1,-3-3-1,-1-1 1,-1-3-32,-5 3 0,0-5 1,0 3 103,2 1 0,3-3 98,-3 1 1,-4-5 0,6 3-1,1 0 53,3 1 1,-1-7-1,1 4 1,3-1-322,1-1 0,3 0 0,0-4 0,0 2 0,1 2 0,5-1 0,-2-3 0,9 0 0,3 2 0,7 2 0,8-2 0,4-2 0</inkml:trace>
  <inkml:trace contextRef="#ctx0" brushRef="#br0" timeOffset="8">18346 8099 28671,'48'7'0,"15"2"0,-5-1 0,-1 0 0,-9 5 0,-5-5 0,-3 0 0,-5 1 0,-3-5 0,-5-2 0,-8-2 0,-1 0 0,-1-2-4247,-5-4 0,3-5 1652,-9-7 1,1-12 2594,-7-7 0,-17-1 0,-4-7 0</inkml:trace>
  <inkml:trace contextRef="#ctx0" brushRef="#br0" timeOffset="9">17090 6469 10356,'18'0'0,"1"0"0,0 0 0,0 0 2141,-1 0 1,1 0 0,-2-2 0,-3-2-1105,-1-3 1,-11 1-1,-2 6 1,-10 0-1,-9 2 1,-6 2-569,-6 3 1,-11-1 0,-6-6 0,-4 0 0,-9 0-177,-3 0 1,1 0-1,-5 0 1,-3 2-294,-2 4 0,0-4 0,4 4 0,6-1 0,5 1 0,4-2 0,2 6 0,4 1 0,2-3 0,4 0 0,5 7 0,3-4 0,5 1 0,2 0 0,4 3 0,-4-4 0,2-1 0,4 0 0,7 1 0,-3-7 0,4 2 0,3 3 0,-2-3 0,1 8 0,-1-1 0,-3 4 0,9 1 0,2 1 0,2 6 0,-1 0 0,-1-2 0,-4 0 0,0 2 0,-1 6 0,1 5 0,4 3 0,-5 5 0,1 6-615,0 4 0,-1 2 0,5-2 0,-2-1 159,2-3 1,-5-3 0,3 3 0,0-6 0,0-4 279,-1-3 1,-1-5 0,4-1-1,-2 2 1,2 0 212,1-1 0,3 3 1,0-6-1,0 0 1,0-1 196,0-1 0,0-7 1,0 5-1,3-4 511,3-2 0,4-2 0,7-3-411,-5-1 1,3-7 0,-7 4 0,3 1 0,1-1-45,-1 5 0,5-5-290,-3 3 0,4-3 0,1 5 0,1-3 0,0 3 0,2-5 0,2 1 0,4-1 0,2 1 0,4-5 0,9 4 0,4-1 0,2-5 0,4-2 0,2-2 0,4 0 0,5 0 0,6-2 0,2-5 0,-3-5 0,-5-5 0,-7-1 0,-6-1 0,-6 0 0,-4 0 0,-5 3 0,-4 3 0,-6 5-4763,-4-1 4763,-11 7 0,-10-6 0,-10 8 0</inkml:trace>
  <inkml:trace contextRef="#ctx0" brushRef="#br0" timeOffset="10">16321 5756 10014,'-17'13'0,"4"-1"764,7 3 1,-2-5 0,2 3 0,1 1 0,3 3 0,2 2 0,2 0 0,5-1-320,5 1 1,-1 0 0,3-1 0,5 1 0,4-2 0,2-3 0,0-3 64,0-3 0,6-1 0,-6-7 1,-2 0-1,-2 0-307,-2 0 0,-1-7 1,-1-1-1,-2-3 1,-5-3-16,-2-3 1,-1-2 0,-7 1-1,0-1-154,0 0 1,-2 1 0,-5-1-64,-5 0 1,-5 7-1,-2 1 1,1 3-98,-1 4 0,0-5-76,0 3 1,-6 0-1,0 4 1,2-2-191,3-3 1,1 1-1,0 6 1,0 0-470,1 0 0,7 2 1,5 4-1810,4 7 2670,2-5 0,-9 9 0,-1-7 0</inkml:trace>
  <inkml:trace contextRef="#ctx0" brushRef="#br0" timeOffset="11">18347 5775 9282,'8'-10'1619,"-4"1"1,6 11 0,-1 5 0,-5 5 0,-2 5-1290,-2 2 0,0-1 1,0 1-1,0 0 0,0 0 1,0-1-1,0 1-115,0 0 1,0-7-1,0 1 1,0 1 82,0 3 0,0 2-2015,0 0 1,0-7-2605,0 1 4321,0-1 0,0 15 0,0 2 0</inkml:trace>
  <inkml:trace contextRef="#ctx0" brushRef="#br0" timeOffset="12">19922 6019 9225,'-10'-2'2399,"4"-5"0,4-3 0,4-9 0,4 0-1993,6 1 1,5 1 0,2 5 0,-2 3-1,-3 3-346,-1 0 0,-1 0 0,7 6 0,0-3-195,-1-3 1,-1 6-570,-4 0 1,-5 9 0,-8 9 0,0 3 0,-2 2 0,-4 4 364,-7 2 0,-2-4 0,1 4 1,1-1 579,-1-6 0,3-1 0,1-2 1,0 0 1097,-1 0 1,7-7 1999,-2 0-2327,4-7 1,10 3 0,4-8-524,5 0 1,2 0-1,0-2 1,-1-2-1203,1-2 1,6-7 0,0 5 0,0-3 0,0-1-2121,0 1 2833,0-5 0,-6 5 0,0-7 0</inkml:trace>
  <inkml:trace contextRef="#ctx0" brushRef="#br0" timeOffset="13">21498 5925 7192,'-8'-10'1626,"4"1"0,-9 9 4051,-2 0-4133,-1 0 0,5-2 0,5-4-1129,4-7 0,2 3 1,2-3-1,4 1-256,7 2 1,-3-5 0,3 7 0,1-3-956,3-3 1,2 5 361,0 3 1,1-2 0,3 2-2,2 1 1,0 3 0,-6 2 0,0 0 0,0 0-70,-1 0 0,-5 0 0,-3 2 0,1 5 363,-1 5 0,-6-1 0,3 1 0,-5 3 0,-2 1 57,0 3 0,-2 0 0,-5 0 203,-5-1 1,1 1-1,-1-2 1,-3-3-1,-1-1 698,-3 1 1,6 1 0,1-1 842,-3-1 1,-1 0 155,-3 5-1357,8-7 1,5-3-616,12-8 0,5-2 1,8-2-264,-1-2 0,1-1 0,0 5 0,0-2 0,-1-2-471,1 2 0,-6 2 0,-1 2 0,1 2 618,-3 4 1,-2-2 0,-8 9 329,0 1 0,-2 1 1,-2-1-1,-4-1 0,-3 1-95,-3 3 0,-3-4 0,-2-1 0,1 1 0,-1-1-237,0 0 0,0-5 1,1 3-1,-3 1 66,-4-1 0,2-6 208,-8 2 0,-1 5 0,-5-1 0</inkml:trace>
  <inkml:trace contextRef="#ctx0" brushRef="#br1" timeOffset="14">18497 7969 8579,'18'0'0,"1"0"1148,0 0 0,-7 0 0,-1-2 0,-3-5-399,-4-5 1,-4 4-1,-4-1 1,-4 3-1,-3 0 1,-3 0-323,-3-3 0,-2 7 0,1-4 0,-3 4 1,-2 2 143,-2 0 0,-2-7 0,4 1 0,-4 2 0,-2 2-370,-5 2 1,1 2 0,-1 2 0,3 2 0,-2-1 16,-3-3 0,-1 4 1,-1 0-1,1-2 0,1 1-19,5 1 1,-4-4 0,3 6 0,-1-2 0,2 1 0,4-3 190,0-2 1,6 4 0,-4 1-1,4-1-7,2 2 1,0-6 0,1 4-384,-1-4 0,6 5-764,1-1 0,6 0 1,-5-8 39,3-4 724,2 4 0,6-15 0,0 7 0</inkml:trace>
  <inkml:trace contextRef="#ctx0" brushRef="#br1" timeOffset="15">18459 7725 7882,'17'13'36,"-3"-1"0,-1 1 0,1-1 0,3 1 5276,2 1-3877,0 3 1,-7-7-1,-4-6-703,-5-8 1,-8 0-1,-13-8 1,-1-3 643,0-2 0,-8-1 1,-2-1-1,-2-2-80,-1-4 0,-5 2-1296,-7-8 0,-8 0 0,2-7 0,-4 1 0,-3-1 0,1-6 0,2 1 0,4 1 0,6 2 0,5 3 0,1 5 0,1 3 0,-1 0 0,3 2 0,3 0 0,5 2 0,8 6 0,1 1 0,-1-1 0,0 0 0,0 0 0,3 1 0,3-1 0,-1 0 0,9 0-2344,8 1 0,5 7 0,11 5 2344,-1 4 0,18 10 0,3 3 0</inkml:trace>
  <inkml:trace contextRef="#ctx0" brushRef="#br1" timeOffset="16">17840 8775 8089,'-10'19'3885,"3"0"0,3-9-2753,-2-4 1,12-4 0,-2-4 0,7-4 0,-1-7 0,1-3 12,-1-3 1,-4-2 0,7-2 0,-1-4 0,1 0-1089,-1 0 0,-5-6 0,3 4 0,0-1 1,-1 5-58,-1 5 0,7 1 0,-5 0 0,1 0 0,5 9 0,-3 4 0,-3 4 0,3 4-92,1 4 1,-5 6 0,-1 11 0,-2 4-196,0 3 0,7 1 0,-7 6 1,0 3-1,1 2 0,-1 3 130,-2 3 1,4-6-1,1 4 1,-1-3-1,0 1 1,-3-4 266,-3-7 0,4 3 1,0-7-1,-2 0-8,-2-4 0,5-4 0,-1-2 1,-2-1-1737,-2 1 1,0 0-4620,5 0 6253,-5-9 0,-2-2 0,-11-8 0</inkml:trace>
  <inkml:trace contextRef="#ctx0" brushRef="#br1" timeOffset="17">18478 9206 8196,'19'0'0,"-1"0"0,-1 2 0,-2 3 0,-3 1 3276,3-2 1,-1-4 0,-1-6-2063,-7-7 1,-12 3 0,-7-1 0,-3 3-1,-5 2 1,-4 0 0,-9-1 0,-5 3-1030,-5 2 0,0 4 1,5 4-1,-5 7 1,-4 4-186,0 1 0,0 1 0,6 0 0,-1 0 0,1 1 0,2 5 0,3-4 0,-1 4 0,3-6 0,2-4 0,3-3 0,1 1 0,0-3 0,6 0 0,-2-5-1603,4 1 1,2 0-7117,1-6 8719,7 0 0,3-8 0,8-3 0</inkml:trace>
  <inkml:trace contextRef="#ctx0" brushRef="#br1" timeOffset="18">11256 9694 7312,'8'10'0,"2"-1"0,3-3-145,-1 0 0,-8 2 0,3-1 0,-5 5 154,-2 5 1,0-5 0,0 1 0,0 1 0,0 3 478,0 2 1,0-7 0,0 1 0,0 1 761,0 3 0,0 2 1746,0 0-2171,0-9 0,0-4 1,0-12-500,0-7 1,0 3 0,0-2 0,-2-3 0,-2-2-51,-3-1 1,1-7 0,4 0 0,-2 2 0,-2 0 0,-1 0 0,1-2-60,0 2 1,0-4-1,3 2 1,-1 0-206,-2-2 0,-2 6 0,4-4 1,-3 4-1,3 2 88,2 1 1,2-1-1,0 0 1,0 0 85,0 1 1,0 5 0,0 1-1,-2-1 78,-4 3 1,4-7-113,-5 4 1,-1 3-272,2-3 1,-9 3 218,3-2-16,-5 3 1,-2 9 0,0 0-1,1 0 70,-1 0 0,6 0 0,1 0 0,-3 0-54,-1 0 1,-9 6 0,0 1 0,2-3 0,0-2 97,-2-2 0,4 0 0,-4 0 0,2 2 0,0 2-96,-2 3 0,-2-1 0,4-4 0,-4 2 0,0 2 1,-2 1-47,-1 1 0,5-6 1,-4 4-1,0-4 9,0-2 0,-2 0 1,-5 0-1,3 0 0,4 0-140,2 0 1,-7 0 0,5 2 0,-2 2-1,2 3 45,2-3 1,-5-2 0,5 0 0,0 2-1,-2 3 123,0-3 0,6 4 1,-4-2-1,2 1 1,-2-1-38,-3 0 1,7 7 0,-4-7-1,2 0 1,-2 0-13,-2 0 1,4 7 0,-4-5 0,0 1 0,2 1-52,-1 1 1,-3-5 0,6 4-1,0 1 1,0-3 0,0 2 27,2 1 1,0-7-1,0 4 1,-2-2 25,2 1 1,3-1 0,1-4-1,0 2 1,0 2-48,1-1 0,-1-3 0,0-2 0,0 0 0,1 0 2,-1 0 1,0 0 0,0 0-1,1 0 5,-1 0 1,0 0 0,0 0 0,0 0-1,1 0-25,-1 0 0,6 0 1,1 0-1,-3 0 0,-1 0-6,-3 0 0,6 6 1,1 0-1,-3-2 1,-1-2-20,-3-2 0,6 0 0,1 0 1,-3 0-1,-1 0-59,-3 0 95,0 0 1,0 0-1,1 0-26,-1 0 0,0 0 1,0 0-224,1 0 0,5 0 1,1 0-5,-3 0 0,5 3 38,-3 3 87,9-4 109,-5 6 0,9-6 1,-2 3-1,-2 3-81,-2 2 1,0 3 0,6 6-1,0-1 1,0 3-60,0 4 1,6 4 0,0 9-1,0-3 1,1-4-471,-1-6 1,0 3-1,-6-3 1,0-3 635,0-1 0,0-2 0,0 0 0</inkml:trace>
  <inkml:trace contextRef="#ctx0" brushRef="#br1" timeOffset="19">11537 9169 7752,'0'12'81,"0"1"0,2-1 1927,4-1 1,-4 5-1178,5-3 1,-5-7 0,-4-6 0,-5-12 0,-5-9-1,-5-4 272,-2 2 0,7-4 0,-1 0 0,-1-2 0,-1-3-685,3 3 1,-3-4-1,7 6 1,-1 0-27,1 0 1,0-5 0,4 7 0,-3 2-975,3 3-601,2 1 1,10 19 0,5 10 0,4 13 442,1 6 1,-1 3 0,-2 5 0,-5 1 0,0-3 458,1-4 0,-7 2 0,2-7 0,-4-4 0,-2-1 155,0-2 0,0 0 0,0 0 0,-2-1 739,-4 1 1780,4-9 0,-6-3-1463,8-14 0,-7-3 0,1-11 0,2-2 1,2-2-160,2 2 0,0-4 0,0 0 0,0-2 1,0-2-772,0 2 0,0-5 0,2 7 0,2 0 0,4-2 0,3 0 0,-5 6 0,7 0 0,1 6-285,3 5 1,4 8 0,2-3 0,2 5 0,-2 2-1139,-3 0 1,-7 2 0,-1 3-1,1 3-3970,-3 2 5393,-1-6 0,-9 13 0,0-6 0</inkml:trace>
  <inkml:trace contextRef="#ctx0" brushRef="#br1" timeOffset="20">11668 8888 9108,'21'8'0,"2"2"1284,2 1 0,0-3 0,-4-8 0,2 0 202,2 0-1139,0 0 1,0 0 0,2-2 0,0-4 20,0-7 0,-2 3 1,-6-3-1,-2-1 0,-3-3-78,-1-2 1,-9 7 0,2-1 0,-4-1 0,-2-3-1360,0-2 1040,-8 9 0,-3-5 0,-7 9 0,-1 2 101,0 2 0,7 2 1,-1 2-1,-1 4 143,-3 7 0,4 3 0,1 3 0,-1 0 0,3 0 53,4-1 0,-3 1 0,3 2 0,2 2 0,2 2 239,2-2 1,0-7-336,0 3 1,0-11-1,2 11 1,2-2 58,2 0 1,9-1-1,-5-1 1,5-3-330,4 3 0,-9-7 1,13 1-1,0-3 0,-2 0-1176,0-2 1,0-2 0,1-2 0,3-2 0,-2-2-2661,-2-2 3303,-10 0 0,5-3 0,-3-5 0,4-7 631,1-4 0,1-9 0,0 5 0</inkml:trace>
  <inkml:trace contextRef="#ctx0" brushRef="#br1" timeOffset="21">12344 8794 7799,'18'0'30,"-1"-2"0,-2-3 1656,-3-1 0,-8-8 241,3 1 0,-7 5 0,-7 2-1535,-5 4 1,-5 8 0,-2 2 0,1 0 0,-1 3-206,0-1 0,0 3 1,1 6-1,-1-1-62,0 1 1,2 0 0,3-1 0,3 1 0,3 2 0,2 2-19,-3 2 0,7 0 0,-4-6 0,6 0 49,6-1 0,-2 1 0,9 0 0,2-3 0,1-3-45,3-7 0,0-4 1,0-2-1,-1 0 1,1 0-1,0-2-255,0-4 1,-7 2 0,-1-9-1,-1-1 1,-2-3 17,1-2 1,-3 1-1,-4-1 1,2 0 105,2 0 0,1 1 0,-7-1 0,0 0 1,0 0 51,0 0 0,0 1 0,0-1 365,0 0 1,0 7-83,0-1 1,-2 3 128,-5-3-337,5 5 0,-6 10 0,8 4 0,2 7 105,4 4-105,-4 1-256,15 1 1,-13-6 0,7-1-384,-3 3 1,0-5 0,-2 0-1,5 1-1276,-1-1 0,1-6 1,-5 3 653,6-5 0,-1-2 0,1-2 1154,3-5 0,2-3 0,1-9 0</inkml:trace>
  <inkml:trace contextRef="#ctx0" brushRef="#br1" timeOffset="22">12888 8775 7845,'18'-12'0,"1"-1"1145,0-2 1,-2 5 0,-3 0 769,-1 1 1,-11 3-1669,-2 6 0,-9 0 0,-9 0 0,-1 0 0,0 0-72,0 0 1,-1 6-121,-6 1 0,6 7 0,-5-1 1,6 3 90,6 3 0,-1 0 0,5 0 0,1-1 0,0 1 118,4 0 0,2-1 1,4 1-24,4 0 0,4-2 0,9-5 0,0-6 0,0-3 496,-1-3-668,1 0 1,-6-3-1,-1-3 1,3-6 0,1-7-243,3-6 1,-6 2-1,-3-6 1,-2 0 212,-3 0 0,3 4 0,-2-5 1,0 1-1,1 0 290,-1-4 0,0-3 0,-6-1 0,0-1 0,0 1 0,0 1 75,0 5 0,0-4 0,0 3 0,0-1 0,-2 0-76,-4 2 0,4 8 1,-7-2-1,3 4 0,0 2 167,2 0 0,-5 7-378,3-1 1,-2 9-1,4 0-67,-3 8 1,1 7 127,6 7 0,0 1 0,0 0 0,2 2-27,4 4 1,-1 4-1,5 8 1,0 1-153,1-1 0,1 1 0,5-1 0,-2 1 0,-3-1 0,3 1 0,-1-3 0,1-1 0,-3-5 0,3-2 0,2-4 0,-5-2-773,1-3 0,-1 1-2440,7 0 0,-7-3 3213,1-3 0,0-5 0,5-8 0</inkml:trace>
  <inkml:trace contextRef="#ctx0" brushRef="#br1" timeOffset="23">14295 10444 7916,'-19'0'-315,"6"2"1,1 2-1,-3 2 897,-2-2 0,5 5 0,-1-3 0,-1 0 0,-3 1 0,-2-1 1467,1-2 1,-1 4 0,0-1-479,0-3 0</inkml:trace>
  <inkml:trace contextRef="#ctx0" brushRef="#br1" timeOffset="24">14069 10508 27887,'21'-8'392,"4"2"0,7 0-392,3 1 0,-2-3 0,5 2 0,-9-3 0,11 5 0,-1-2 0,1 2 0,-5-4 0,9-1 0,-4 1 0,-3 0 0,1-5 0,-1 5 0,1-1 0,-1-1 0,1 2 0,-1-1 0,-5-3 0,-3 3 0,0 1 0,0 0 0,-6-7 0,4 11 0,-8-9 0,0 1 0,-1 0 0,1-1 0,-2 7 0,-3-5 0,-3 1 0,-3 0 0,-2 3 0,-6-5 0,0-3 0,-2 5 0,-2-3 0,-4 1 0,-3-1 0,-5 1 0,-7-3 0,0 5 0,-8-3 0,-1 1 0,3 1 0,-6-5 0,3 5 0,-1-1 0,0 1 0,2 3 0,1 0 0,-1 4 0,6-3 0,4 3 0,2 2 0,1 2 0,-1 0 0,2 2 0,5 4 0,5 7 0,14-3 0,5 1 0,7-1 0,6 0 0,4-3 0,9 5 0,-1 3 0,3 1 0,2 3 0,1 0 0,-5-7 0,-9 1 0,0 2 0,0 1 0,-8 3 0,-2 0 0,-2-7 0,-11 1 0,0 1 0,2 3 0,-5 2 0,3 2 0,-6 4 0,-4 4 0,-3 0 0,-7 6 0,1-3 0,-3 1 0,-3 0 0,0-1 0,0 1 0,1 2 0,-1 3 0,-2-3 0,-2-1 0,-2-3 0,0-8 0,6 2 0,1-4 0,-3-3-8875,-4 1 8875,4-9 0,-6-1 0,8-9 0</inkml:trace>
  <inkml:trace contextRef="#ctx0" brushRef="#br1" timeOffset="25">15420 10388 18399,'0'2'1899,"0"-4"0,0-17 1,2 2-1,2 3 0,5 1-1813,1-2 0,-4-3 0,7-5 0,1-2 1,3 2-1,2 2 0,0 0 0,1-2 1,6-2-87,5 2 0,4 9 0,1 1 0,-3 1 0,-2 1 0,-2 3 0,3 8 0,-7 0 0,-4 2 0,-3 4 0,-7 13 0,-5 14 0,-4 9 0,-2 8-419,0 4 0,-2 9 0,-4-1 1,-7-1-1,-3-3 149,-3-2 0,0-2 1,0-4-1,1-6 0,-1-6 569,0-7 1,0-4 0,0-8 2244,1 0-2544,-1-1 0,11-7 0,8-5 0,10-4 0,15-4 0,6-2 0,5-5 0,1-1 0,7 0 0,2-7 0,4 0 0,8-4 0,-1-1 0,7 3 0,-8 0 0,-3 2 0,-8 3 0,-7 1 0,-13 9 0,0-2 0,-4 4 0,-13 2 0,-10 0 0,-15 2-4916,-12 4 1,-12-4 3787,-3 4 0,-8 5 0,4-1 1</inkml:trace>
  <inkml:trace contextRef="#ctx0" brushRef="#br1" timeOffset="26">21667 10219 8352,'-13'0'3276,"1"0"1,8-2 0,-5-5-933,1-5 0,6 2 0,-4-3 0,4-2-2122,2-1 1,0 3-1,0 1 1,0-3 0,0-1-223,0-3 0,8 0 0,4 0 0,5 1 0,2-1 0,2 0 0,4 0 0,-2 1 0,6 1 0,0 2 0,-2 5-97,0 2 1,-2 1 0,-6 9 0,0 5 0,0 5-848,-1 5 0,-5 4 0,-3 4 0,-1 6 378,-5 4 0,-2-3 0,-4-1 1,-5 2-1,-5 2 0,-5 3 183,-1 0 0,-3-1 0,-2 1 1,-2 1 206,2 5 1,-4-7-1,2 3 1,2-7-1,2-1 545,2-3 0,0-2 0,1-8 0,1-1 1,2 1 617,3 0 0,1-7 1,-1 1-1,4-1 1146,-1-1 0,9-3-2133,0-8 0,2 0 0,11 0 0,4 0 0,5 0 0,10 0 0,3-6 0,5-1 0,1 1 0,5 0 0,2 0 0,0-3 0,4 5 0,-4-2 0,-2 0 0,-6 0 0,-7-1 0,-4 1 0,-6 6 0,2 0 0,-6 0-9831,-7 0 9466,-7 0 0,-5 0 0,-11 0 0</inkml:trace>
  <inkml:trace contextRef="#ctx0" brushRef="#br2" timeOffset="27">7335 11100 7428,'19'-2'0,"-1"-2"0,1-2-184,0 1 0,-7-3 0,1 0 1,1-3-1,1-3 0,0-1 340,-3 3 1,-6-3-1,7 9 1,2 2 0,-1-1-1,1 1-57,-3-2 1,1 0 30,5 6 1,-5 0-1,0-2 491,1-5 1,-3 5-211,1-4 353,1 4 1705,-3 2-1819,-2 0 1,-22-6 0,-5 0 0,-2-1 102,0-1 1,-6 4 0,-4-7 0,-5 1-335,-1 0 0,-1-1 1,1-3-1,-1 3 1,-1 1-1,-3 1-92,-2 1 1,-6-5 0,4 5-1,-2 0 1,-4 0 143,-2 3 0,4 3 0,2 2 0,2 0-324,5 0 1,-5 0 0,2 0-1,2 0 1,3 2-266,1 5 1,-6 1-1,1 6 1,-1-1 0,0 2-1,0 1-143,3 3 1,1 0 0,3-1-1,-1 1 216,1 0 1,1 6-1,5 2 1,4 0 0,2 2 89,0 1 1,0 1-1,6 6 1,0 1 0,0-1-91,1 1 0,5-3 0,3-1 1,-1-3-1,3 2-13,0 3 1,-5 1-1,5 0 1,-1 1 0,1 0-66,4-1 0,2 1 1,2-1-1,0 1 0,0-1 1,0-2-33,0-3 0,6 3 0,2-4 1,1 3 88,-1-3 0,0 2 1,-3-6-1,3 0 1,0 3-1,3-3 52,-1 0 1,3-2-1,5-4 1,1 2 235,0 2 0,0-1 1,2-5-1,1 0 0,6 0 165,1 0 1,0-1-1,4 1 1,-4 0-1,1 0-28,-1-1 1,2-1 0,7-2 0,-1-5 0,1 0-99,-1 1 1,7-5 0,0 4 0,-1 1 0,1-3 0,0 1-34,-2-5 1,-3 4-1,-1-2 1,-1-2-179,1-1 1,1-3 0,1 0-1,0 0 1,-5 0-164,1 0 0,-1 0 1,3 0-1,-3 0 1,-2 0 63,-1 0 0,-1 0 0,4-3 0,-1-1 1,-5-4 17,-2-2 0,4 3 0,-4-3 0,2-1 1,5 1-1,1-5-35,3-1 1,6-1 0,-1 3 0,-1 3 43,-2 3 0,-3-5 0,-1 5 0,-3 0 0,-2-3-5,2 1-40,3 6 0,-5-7 1,0 7-1,1-4 7,-3-3 1,4 1-1,-6-5 1,0 3 0,3-3 38,-1-2 1,2-1 0,7-1 0,-1 0 0,1 1-11,-1-1 0,-8 0 1,-2 2-1,-2 3 1,0 1 37,-2-1-7,7 5 0,-10-7 1,5 5-1,-4-1 21,-2-1 0,-6 7 0,-1-6 1,3-1-1,1 1-35,3-1 0,-6 1 0,-1-5 0,3 2 0,1 3 6,3-3 1,0-1-1,0-3 1,-3 0 0,-1 2 86,-3 5 1,1-5 0,4 5-1,-3-3 1,-3 1-124,-3 1 1,4 1-1,-3-5 1,-1 2-1,3 3-44,-1-3 1,-6-1-1,2-3 1,-1 0 0,-1 0 107,2 0 0,0 1 1,-6-3-1,0-2 1,0-2-1,0 2 294,0 2 0,0 0 1,0-4-49,0-6 0,-6 10 0,0 3 1,-1 1-201,-1 0 1,4-1 0,-6-1 0,-1 0 0,1 0-72,-5 1 0,-2 1 0,-1 2 0,-3 3 0,-2-3-106,-2-1 0,-8-3 172,1 0 1,-9 0 0,-3 1 0,-2-3-62,-6-4 0,2 2 0,-13-6 0,5-1 0,2 3 0,-1 0 0,1-4 0,-2 6 0,-3 4 0,-1 7 0,1-1 0,11 9 0,-4 0 0,6 6 0,-2 0 0,0 0 0,2 0 0,-2 2 0,6 2 0,5 2 0,1 9 0,1-3 0,1 3 0,3-1 0,4-1 0,2 1 0,2 3 0,6 2 0,0-1 0,0 1 0,1 0 0,-1-2 0,0-3 0,0-1-2469,1 1 1,5 1 387,1-3 0,-1 5 0,-6-4 0,1 5 2081,-1 7 0,0 5 0,0 7 0</inkml:trace>
  <inkml:trace contextRef="#ctx0" brushRef="#br2" timeOffset="28">9342 10969 9907,'11'-9'1302,"-5"-3"0,-4 2 0,-4-1 0,-4 3 0,-7 4 0,-4 2-353,-1 2 1,5 0-1,1 0 1,-3 2 0,-2 4-1,-1 6 1,-1 3-419,0-3 1,0 5 0,1-4 0,1 3-321,4 3 1,-3 0 0,3 0 0,-1-1 0,-1 1 67,2 0 1,9 0 0,-2-1 0,4 3-280,2 4 0,0-4 0,0 4 0,2-4 0,4-2 0,7-1 0,3 1 0,3 0 0,0 0 0,0-1 0,0-1 0,-1-5 0,1 3 0,0-7 0,0 1 0,-1-1 0,1-2 0,0-6 0,0 0 0,-1 0 0,1 0 0,0 0 0,0 0 0,-1 0 0,1 0 0,0 0 0,0 0 0,-7 0 0,1-2 0,1-2 0,3-2 0,-7-9 0,7 11 0,-4-6 0,1-1 0,-1 1 0,3-3 0,-3-5 0,3-1 0,1 0 0,-4 0 0,-5 1 0,0-1 0,-6 0 0,5-2 0,-3-4 0,2-6 0,-4 12 0,7-12 0,-9 12 0,0-2 0,0 1 0,0 1 0,0 0 0,0 0 0,-3 1 0,-1-1 0,-2 0 0,-6 0 0,3 3 0,1 1 0,-1 3 0,3-1 0,-2 1 0,-5-1 0,3 3 0,0-5 0,-1 5 0,1 1 0,-3-3 0,-6 3 0,1 1 0,-1 0 0,6 2 0,1 6 0,-3-3 0,-1-1 0,-3-2 0,0 0 0,-6 6 0,0-2 0,0-2 0,-2-3 0,4 1 0,-6 6 0,2 0 0,2 2 0,-2 4 0,6-1 0,-4 7 0,6 3 0,4 1 0,3 3 0,6-7 0,-5 1 0,3 2 0,4 1 0,2 3 0,-5 0 0,1-1-608,2 1 1,2 0-6770,2 0 7377,0-9 0,-8 7 0,-3-7 0</inkml:trace>
  <inkml:trace contextRef="#ctx0" brushRef="#br1" timeOffset="29">12512 10856 7998,'2'-12'589,"3"-1"1,-1 1-27,-6 1 0,0-3 1,-11 8-1,-1-1 1,-3 1-1,-4-2 1,-2-1-1,-2 1 1,0 4 81,-2 2 0,4 2 0,-8 0 0,-3 0 1,-1 0-1,-2 0 0,-1 0 0,0 2-72,1 4 0,-3-2 1,-1 7-1,-7-1 1,-2-2-1,-5 3-67,3-1 0,0-4 0,-2 7 0,2 2 0,4-1-315,2-1 1,-4 3 0,4-3 0,0 3 0,-1 5 0,1 2-255,0 2 0,2 0 0,7-6 1,-1 2-1,0 2-53,1 2 0,6 0 0,-1-4 1,1 2-1,0 1-66,0-1 1,6 5-1,-5-1 1,3 0-1,2 2-96,-2 0 0,6-4 1,-4 4-1,5 0 1,1-2 48,0 0 0,6 5 1,1-5-1,-1 0 1,1 2-66,-1 0 1,3 0 0,-2 3 0,3-5-327,1 0 1,6 0 459,-4 4 0,-3-2 0,3-6 0,2 4-23,2 3 0,2-5 0,0 4 0,2 0 1,2-2 92,2 0 1,7 4-1,-5-4 1,0 0 141,1 0 1,3 5 0,-3-7 0,1-2 0,5-3 105,1-1-18,3 0 1,0 0 0,0 2 0,1-1 0,3 3 302,2 0 1,9-6-1,-5 6 1,2-6 31,0-5 1,3 1-1,7 5 1,3-1-1,0-2-86,2-3 0,0-2 1,4 5-1,-7-2 1,-3-1 1168,-2-2-1284,-1-1 0,7-3 0,0 2 1,-1 1-92,3-1 1,-4 0-1,8-3 1,2 1 0,4-2-184,7-2 0,-5-2 0,5 0 0,-5 0 0,-2 0 0,1 0 0,-7 0 0,-2 0 0,-2 0 0,-5 0 0,-1 0 0,-3 0 0,1 0 0,-1 0-127,1 0 61,8-8 1,-7 4 0,7-9 0,0-2 0,2-1 2,0-3 1,4 0 0,-8 1 0,0-1 0,-1 2 72,1 5 0,-2-5 0,-9 7 0,-4-3 0,1 3 12,-1 1 1,-6-3 0,4 3-1,-2-1 1,0-5 4,-2-1 0,-2-3 1,-1 0-1,1 1 12,-2-1 0,10 0 0,-10-2 0,0-2 0,-3-2 0,-3 2-33,1 3 1,-3 1-1,-1 0 1,1 0-1,-3 1-34,0-1 1,-1 0 0,-7-2 0,2-2-90,4-2 97,-4 0 0,6 0 0,-8 0 0,0 0 0,0-2 1,0 4 0,0-6-1,-2 0 1,-2 0 109,-2-5 1,-2 5 0,3 0 0,-1 2-38,2 4 0,-4-4 0,1 2 0,1 2 1,0 2-54,0 3 0,-3-7 0,5 0 0,-4 2 0,-1 2 0,1 2 0,-6-6 0,1-2 0,-4 0 0,-1 0 0,-1 0 0,0 4 0,0-2 0,1 2 0,-3 0 0,-4-2 0,4 10 0,-6-3 0,2 1 0,0 0 0,-9 5 0,5 1 0,-2 3 0,0 4 0,-3 2 0,5-4 0,0-1 0,0 3 0,2 4 0,0 6 0,2-1-468,6 7 1,0-6 0,0 7-1474,1 1 1,-1 3-1,0 2 1,0 0 0,0-1 1940,1 1 0,7 8 0,3 2 0</inkml:trace>
  <inkml:trace contextRef="#ctx0" brushRef="#br1" timeOffset="30">13338 12413 8000,'8'16'866,"5"-3"1,-3 1-1,3-7 1,1-3 141,3-2 1,-5-2 0,1 0 0,-1-2 0,1-2 0,-3-5-259,-1-1 0,-1 4 0,-4-7 0,2-2-474,-1-1 0,3-3 0,-2 0 0,0 1-36,3-1 0,-7 0 1,6 2-1,-2 3 232,1 1 0,1 7-405,-2-6 0,-4 9-98,5 3 0,1 9 1,-2 9-1,0 1 92,3 0 1,-5 2-1,6 2 1,1 2-1,-3 0 298,0 2 0,5-4 0,-5 6 0,1 0 0,1-2-123,0 0 1,-3 5 0,3-7 0,-1 0 0,-3 0-317,2 0 0,-4 0-61,9-7 0,-7-1 1,4-2-225,-1-3 0,3 1 1,-3 5-1,-1 1-997,0 0 1,-1-7 0,-5-1-3124,4-3 2103,-4 7 0,4-13-2328,-12 4 4710,4-4 0,-15-10 0,7-3 0</inkml:trace>
  <inkml:trace contextRef="#ctx0" brushRef="#br1" timeOffset="31">13919 12881 8344,'19'0'671,"2"0"1,2 0 0,2 0 2,-2 0 0,-9 0 0,-1 0 1,2 0 2699,1 0 0,-3 0-1372,-1 0 1,-8 2-1,1 3-572,-10 1 0,-5 2-1430,-9-2 0,0-1 0,1 5 0,-1-2 0,-6 7 0,-2-5 0,0 3 0,0-1 0,4 3 0,-4-5 0,2 1 0,2-1 0,2-2 0,2 1 0,0 3 0,1-6 0,1 1 0,2-1 0,3 0-1058,8 1 0,-13-7 1,6-3-1,-1-1 189,-1-2 0,1-17 869,-7-2 0,-8-8 0,-2-5 0</inkml:trace>
  <inkml:trace contextRef="#ctx0" brushRef="#br1" timeOffset="32">15195 11700 17811,'-2'0'989,"4"0"1,17 0 0,-1 2-1,1 2 1,0 3 0,0-3-633,0-2 0,-1-2 1,1 0-1,2 0 0,2 0 1,2 0-1,0 0-113,2 0 0,-4 0 1,8 0-1,2 0 0,3 0-44,1 0 0,3 0 0,2 0 0,4 0 0,2 0 0,4 0-200,2 0 0,0 0 0,-2 0 0,-4 0 0,-2 0-55,-4 0 0,-3 0 0,-3 0 0,-3 0 0,-4 0 99,-2 0 0,-2 0 0,-6 0 0,0 0 0,0 0 0,-1-2-41,1-5 1,-6 5 0,-1-6-4,3 0 0,-5 3 0,3-7 0,-9 0 0,2-7 0,-10 6 0,-4 3 0,-3-1 0,-3 3 0,-3 0 0,-2-7 0,-2 3 0,-2-3 0,-2-2 0,2-1 0,0 9 0,1-9 0,-6 1 0,1 0 0,0-1 0,4-1 0,2 2 0,5 2 0,1 5 0,3 2 0,5-5 0,-5 7 0,10 0 0,2 6 0,8 0 0,11 0 0,2 2 0,2 4 0,4 7 0,2 3 0,0 1 0,2-2 0,-3-3 0,-1 3 0,-7-5 0,3 3 0,-6-1 0,-4-2 0,1-3 0,-3 1 0,1-2 0,-8 9 0,0-3 0,-8 5 0,-4 2 0,-7-1 0,3 1 0,-3 2 0,-1 4 0,-3-2 0,0 6 0,0-2 0,1-2 0,-1 2 0,0-6 0,0 6 0,0-2 0,1 0 0,1-2-1030,5-2 0,-5-8 0,4-3 1030,-3-2 0,-3 7 0,0-5 0</inkml:trace>
  <inkml:trace contextRef="#ctx0" brushRef="#br1" timeOffset="33">17146 11400 7907,'0'-13'2847,"0"1"1,8 2-2026,5-3 0,-3 7 1,1 12-1,-3 7 1,-4 3-1,-2 5 0,-2 4 1,0 6-408,0 5 0,0 1 0,0 1 1,2-1-1,2 1-131,3-1 0,-1 1 1,-6-1-1,2-1-454,4-5 1,-4 2 0,5-8-1,-5-2 1,-2-2-1688,0-2 0,0-7 0,0 1-1976,0 1 3833,0-5 0,-9-9 0,-1-11 0</inkml:trace>
  <inkml:trace contextRef="#ctx0" brushRef="#br1" timeOffset="34">17315 11775 7907,'19'-6'0,"-3"-3"0,-1 1 2579,-3 0 1,-8-1-1434,3 3 0,-7-2 1,-7-5-1,-5 7 1,-5 4-1,-1 2-140,-1 0 1,-6 0-1,-2 0 1,-3 0 0,-1 0-1,0 0-469,0 0 1,-1 0-1,-5 0 1,1 0 0,5 0-840,6 0 1,-2 0-1,2 0 1,2 0-1,2 0-2338,3 0 1,5 0-1,3 2 727,1 4 0,11-1 0,11 5 0,6 0 1913,6 1 0,4 1 0,8 7 0</inkml:trace>
  <inkml:trace contextRef="#ctx0" brushRef="#br1" timeOffset="35">17390 11944 7907,'12'16'560,"1"-3"1,-7-3 0,7-6 1612,1 3 1,-3-1-976,1-6 0,-8-2 1,3-4 363,-5-7 1,-2-3-1144,0-3 0,0 0 1,0 0-1,0 1 0,0-1 62,0 0 0,0 0 0,0 1 1,-2 1-1,-3 2-708,-1 3 0,0-1 0,4-3-1912,-4 3 0,3 7 0,-3 12 1285,4 7 0,2 3 1,0 3-1,0 0 1,0 0 805,0-1 0,0 7 0,0 0 0,2-2 0,2-2 610,3-2 1,-1-7 0,-4-1 1739,4-3 1,-2-2-1348,9-6 0,-9-8 0,4-5 1,-1-3-1,-1-3-176,-2 0 1,-2-6 0,0 0 0,2 0-369,3-2 0,-1 6-893,-6-4 1,0 5 0,0 1-4397,0 0-4953,8 9 9652,-6 1 0,15 26 0,-7 4 0</inkml:trace>
  <inkml:trace contextRef="#ctx0" brushRef="#br1" timeOffset="36">17727 11756 13315,'0'19'356,"0"0"1,0 0-1,0-1 1,0 1 5,0 0 0,7 0 1,1-1-1,0 1 1,3-2-2,-1-5 0,3 5 0,6-7 0,-1 1-294,1-5 0,-6-2 0,-1 0 0,3 3 50,1-3 1,-3-2 0,-1-4-292,3-5 1,-5 3-1,1-8 1,-1-3 164,1-1 0,-1-3 0,3 0 105,-7 0 1,-4 1-1,-2-1 1,0 0-1,0 0 6,0 1 0,0 5 0,0 1-21,0-3 1,0-2-251,0-1 256,0 7-42,0 3 0,0 10 0,0 4-79,0 7 0,0 3 1,0 3 50,0 0 0,0 0 0,0-1 0,0 1 1,2 0 21,4 0 0,-2-1 1,7 1-1,-1 0-17,1 0 1,-5-3-1,4-1 1,1-5 0,-1-1-1,3-3-11,-3 2 0,7-6 0,-5 4-67,5-3 1,2-3 0,-1 0-3,1 0 1,-6 0 0,-1 0 0,3 0 0,1 0 0,3-3-7,0-3 1,-6 2 0,-1-8-1,3-3 80,1-2 1,1-1 0,-2-1 0,-5 0 0,0 0 190,1 1 0,-7-1 1,2 0 95,-4 0 1,5 1 0,-1-1 0,-2 0 129,-2 0 1,-4 9-458,-4 4 0,2-3 0,-9 3 1,-2 2-204,-1 2 1,-3 10 0,0 3 0,3 1 0,1-2 164,3-1 1,5 5 0,-3-1 498,2 4-310,-7 1 0,13-5 1,-4-1-1,3 3 596,3 2 0,0 1 1,0 1-367,0 0 1,3 0 0,1-1 0,4-1 5,3-5 1,-5-1-1,6-7 1,3 2-30,2-2 1,1-1 0,1-3-1,2 0 1,2 0 0,2-3-126,-2-3 0,4 2 0,-2-8 0,-2-1-2055,-2 3 0,-3-7 1,-1 4-4735,-4-3 6580,-5-3 0,-16 0 0,-3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2.512"/>
    </inkml:context>
    <inkml:brush xml:id="br0">
      <inkml:brushProperty name="height" value="0.053" units="cm"/>
      <inkml:brushProperty name="color" value="#FF0000"/>
    </inkml:brush>
  </inkml:definitions>
  <inkml:trace contextRef="#ctx0" brushRef="#br0">2364 5006 7670,'-13'0'832,"1"0"0,5 0 0,-5 0 0,-3 0 0,1 2 0,-1 3 0,3 3 1,-1 2-97,3 5 1,-7 2 0,7 1-1,-3 1 1,1 0 0,-1 0-1,1-1 1,1 3 0,3 2-194,4 2 1,2 2 0,2-4 0,2 4 0,4 0-1,6 2 1,5-2 367,2 1 1,6-3 0,2-5 0,0 1-869,0-2 1,4 4-1,-6-13 1,0 3-1,0-3 1,0-1-296,-2-5 1,-2-2-1,-2-4 1,-2-7-8877,-5-9 9128,-4-1 0,1-25 0,1 5 0</inkml:trace>
  <inkml:trace contextRef="#ctx0" brushRef="#br0" timeOffset="1">2776 5119 8888,'9'0'1905,"-9"0"0,-9 2 1,-3 4-1045,-1 7 0,7 3 1,-4 3-1,1 0-309,5 0 0,2 5 0,2 1 0,0 0 0,0 1 0,0 1 335,0 2 1,2-6 0,4 4 0,7-2 0,2 0-410,-3-2 1,7-9-1,-3-3 1,7-3-1,0-4 1,-2-2-479,-2-2 0,0-4 0,-3-6 0,-1-11 0,-3-8 0,3-11 0,-5 1 0,1-9 0,-3 2 0,-4 4 0,-2 3 0,-10 1 0,-4 0 0,-5 3 0,-2 4-511,0 6 0,-1 6 1,-3 5-1,-2 3 1,2 3-715,2 4 1,2 1 0,0 3 0,3 5 1224,3 7 0,-3 1 0,5 14 0</inkml:trace>
  <inkml:trace contextRef="#ctx0" brushRef="#br0" timeOffset="2">3208 5381 8739,'0'19'0,"0"0"683,0 0 0,0-1 0,2-1 3053,4-5-2767,-4-3 1,7-11 0,-9-5-1,0-5 1,0-7-52,0-6 1,0 4-1,0-4 1,0 2-1,2 0-775,4-2 1,-4 0 0,4 7 0,-2-1-258,3 0 0,-5 1 0,6-1 0,0 2 0,3 3-362,-1 1 0,7 7 1,-5-5-1,5 3 125,2 4 0,0 2 0,-3 4 0,-1 4 245,-3 7 1,-5 10 0,3 1 0,-2 1 0,-3 0-126,-3 0 1,-2 3 0,2-5 0,2 1 1358,2-1 1,0-8 846,-6-2 0,3-7-1322,3 6 1,-4-10 0,6-2 0,-2-10-496,1-7 1,-1-1-1,-6-1 1,0 0-159,0 0 0,0-6 0,2 0 0,2 0 0,2 0-303,-1 0 1,-1 0 0,0 4 0,2-1-1,0-3 48,3 2 1,-5 2 0,9 2 0,1 0-261,3 0 1079,2 9 0,-7 2 0,1 8-402,1 0 1,3 10 0,-1 9 0,-3 10-1,-5 7-523,1 1 0,-7 7 1,4-1-1,-4-1 1,-2-2-484,0-3 0,0-8 0,0-4 0,0-4-7676,0-2 4884,0-9 3636,0-10 0,8-18 0,3-11 0</inkml:trace>
  <inkml:trace contextRef="#ctx0" brushRef="#br0" timeOffset="3">3846 5344 7288,'8'19'-258,"-6"-1"0,4 1 2923,-4 0 0,5-7-1804,-1 1 0,0-11 0,-6-2 0,0-11 0,0-5-270,0-3 0,0-2 0,0-2 0,0-4 0,0-2 0,2-2-353,4 2 1,-3-5 0,3 7-1,-4 0 1,-2 0-54,0 4 1,6 2 0,3 3-1,-1-1 1,2 0-31,1 0 1,-5 7 0,6 1-507,3 3 210,2 2 1,-1 14-1,-1 7 1,-5 6-158,-1 4 0,3 8 1,-5-2-1,-1 5 0,0 1 35,0 1 1,1-7 0,-7-2 0,0-2 0,0-4 487,0-2 1,0-9-1,0 1 1453,0 1 1,0-3-910,0 1 0,6-10 0,0-2 0,-2-10-596,-2-7 0,-2-8 0,0-2 0,2-2 1,3-2-169,1 2 0,0-7 1,-6 7-1,2-2 10,4 0 0,-4 8 0,7-2 0,-3 4 1,2 2-1,1 0 61,-1 0 0,7 9 0,-5 2 0,3 2-6,-1-1 1,-6 1 0,7 8 0,-1 4 0,1 9-375,-1 8 0,1 0 0,4 8 0,-3 2 1,-3 3-456,-3 1 1,4 1-1,-5-3 1,-3-4-1,0-6-1682,2-4 1964,-4-2 0,7 0 0,-11-3-4774,-5-3 5251,-3-5 0,-9-16 0,0-2 0</inkml:trace>
  <inkml:trace contextRef="#ctx0" brushRef="#br0" timeOffset="4">4690 5119 8341,'-11'-9'0,"5"-3"895,4-5 1,-4 5 0,-3 1-1,-1 3 1,-5 4 0,-1 2-1,-3 4-56,0 4 0,0 11 0,3 8 1,3 0-1,5 0 0,2 2 0,-1 0 62,3 0 0,2 4 1,2-4-1,2 0-534,5 0 1,3-1-1,9-10 1,2-1 0,2-5-1,4-1-157,2-5 1,2-2 0,9-6-1,1-7 1,3-8 0,-4-3-1,-7-6 0,0-1 1,-8-8-1,-4-1 1,-6 1-199,-9-1 0,-4 3 0,-2 2 0,-4 3 1,-6 3-296,-9 4 1,-10 2-1,2 5 1,-1 3-1,-1 7-865,0 4 1,0 2 0,-2 2 0,6 4 0,4 7-270,2 4 1,2 1 0,5 3 0,6 2 0,4 4 1416,2 2 0,0 3 0,0 5 0</inkml:trace>
  <inkml:trace contextRef="#ctx0" brushRef="#br0" timeOffset="5">5046 5400 7802,'0'-10'7855,"0"-7"-7024,0 4 1,0-3 0,0-5 0,0-2-342,0-2 0,-2-8 0,-2 4 0,-2-3 0,-1 3 0,1 2-1321,0 4 0,0 2 537,6 3 1,0 9 0,0 9 0,0 13 0,0 10 53,0 8 0,0 4 0,0 3 0,2-1 0,2 1 0,2-3 463,-2-4 1,-2 5 0,-2-7 612,0 0 0,0-2 780,0-8-794,0-9 1,0-3-1,0-14 30,0-5 1,0-5 0,0-1 0,0-3 0,3-2-728,3-2 0,-4 0 0,6 4 0,-2-2 0,3-4-125,1-2 0,-6 6 0,7-13 0,-7 7 0,4-2 0,3 0 0,-5 6 0,7-4 0,1 2 0,3 4 0,2 2 0,-1 2 0,1 9 0,0 3 0,0 5 0,-1 2 0,1 0 0,0 9 0,0 1 0,-1 11 0,-1 4 0,-4 6 0,-3 11 0,-6 2 0,2-3 0,-1-1 0,-3-5 0,-2-4 0,-2-6 0,-3-4-4632,-1-2 1,-2-2 4631,2-5 0,-5 5 0,-8-7 0</inkml:trace>
  <inkml:trace contextRef="#ctx0" brushRef="#br0" timeOffset="6">5196 5813 7874,'25'6'309,"0"2"1,-2 0 0,-2 1-1,-2-3 1,0 0 0,-1 0-1,1-1 1,0-1 2147,0 2 1,-9-2-1,-6 7 1,-8-3-989,-8-4 1,-13-2 0,-7-2 0,-7 0-948,-11 0 0,-9 0 0,-18 0 0,-4 0 1,-7 0-523,-3 0 0,38-3 0,-1-2 0,0-1 0,0-1 0,1-1 0,0 0 0,-1-1 0,1 1 0,-51-4 0,15-5 0,-16 15 0,18-4 0,1 4 0,1 2 0,10 2 0,-2 2 0,8 4 0,4 3 0,5 3 0,8 3 0,4 2 0,2-3 0,6-1 0,7-3 0,6-5 0,8 5 0,0-8-876,1 2-1060,7-4 0,5-8 1,12-2 1935,7-2 0,12-11 0,4-8 0</inkml:trace>
  <inkml:trace contextRef="#ctx0" brushRef="#br0" timeOffset="7">7823 4913 7753,'-17'-13'973,"4"1"1,-3 7 0,3-1 0,-3 4 0,-3 4 0,-2 4-1,-2 5 1,-2 3-227,2 5 1,0-4 0,0 10-1,-2-4 1,2-3 0,2 1-1,3 0 1,1 0-115,5-1 0,-3 1 0,9 2 0,2 2-132,1 2 0,3 8 0,3-4 0,5 3 0,9-1 26,5 2 1,6-4-1,-6 0 1,6-1-528,1-6 0,-6-3 0,4-6 0,-2-5 0,0-2 0,-2 1 0,4-3 0,-2-8-1344,-2-3 0,-9-7 0,-1 1 0,-1-3 1344,-1-3 0,5 0 0,-5 0 0</inkml:trace>
  <inkml:trace contextRef="#ctx0" brushRef="#br0" timeOffset="8">8029 5250 9188,'0'19'0,"0"0"0,0-1 0,0 1 0,0 0 1638,0 0 0,-6-7 1,-3-4-1,1-6 0,0-10 1,1-9-828,-1-8 1,0-6-1,-7-13 1,5-3-1,-1-3 1,3 0 0,-2 0-1,1 0-388,1-1 1,2 10 0,6-3 0,0 7-332,0 5 0,-7 3 1,1 6-133,2-2 1,2 11-240,2 14 1,6 16 0,2 16 0,1 5 0,1 7-115,1 6 0,-5 4 1,4 2-1,-1 1 1,-5-3-1,-2-2-470,-2-2 0,0-2 0,0 2 0,0-7 0,0-5 599,0-7 0,0 3 1,0-9-1,0-3 2701,0-1-1922,0-10 1,0-1 589,0-4 0,0-6 0,0 0-385,0-10 0,0-7 1,0-1-1,0-1 1,0-2-721,0-4 0,6 2 0,3-8 0,-1-3 0,2-1 0,1-3 0,-5 1 0,6 2 0,3 1 0,2 3 0,1-2 0,1 6 0,0 2 0,0 4 0,0 4 0,-1 5 0,1 3 0,0 9 0,0 2 0,-1 5 0,1 5 0,0 13 0,-3 8 0,-1 9 0,-2 6 0,1 0 0,-5 6 0,-1-6 0,-2 0 0,0-6-983,-1-9 0,-3-6 0,0-8-1475,4 0 0,-2-9 1,9-6-1,1-8 1791,3-9 0,2-3 1,-1-3-1</inkml:trace>
  <inkml:trace contextRef="#ctx0" brushRef="#br0" timeOffset="9">8873 5156 7198,'17'-12'0,"-3"1"0,-3 1 1730,-3 0 0,5-3 0,-7-6 949,-2 1 0,-4-1 0,-6 0-2189,-7 0 0,-3 3 0,-5 1 0,-2 5 0,-2 1 0,0 5 0,-2 2-252,-5 2 0,3 4 1,0 7-1,2 7-308,4 3 0,2 8 0,2 5 0,3 5 0,3 5-43,7-2 1,4 3-1,2-1 1,0-2-1,2-2 22,4-3 1,5-2 0,7-1 0,3-7 0,2-4-243,2-7 0,2-9 232,-2-1 1,-2-6 0,6-6 380,-1-7 1,-3-3-1,-5-3 1,1-2 0,0-2 69,-4-2 0,-5-8 1,1 4-1,-5-3 1,-2 1-138,1-2 1,-1 3 0,-4-1 0,2 0-1,2 2-1995,-1 4 574,-3 4 0,-2 2 151,0 1 1,0 9 749,0 9 0,2 9 1,2 9-1,2 3 1,0 2-1,3 2 1,-5 6 0,6-4 0,1 2 0,-3 3-664,0-3 1,-1 4 431,-7-8 1,2 0 0,2-6 171,2 0 330,0-9 1,1-10 0,-1-12 0,-2-7 0,0-4 93,3-2 1,-5-6 0,4 4 0,-4-2 0,-2-3 1002,0 3 1,0 2 0,0 8 0,0 0-808,0 1 0,0 5 0,2 3-143,4 2 1,-2 10 0,9 10 0,0 5-5,-3 2 0,5 6 1,-9-1-1,-2-1 0,-2 0-187,-2 2 0,2-2 0,2 6 0,3-2 0,-3-4-61,-2-2 1,-2-2-1,0 0 1176,0 0 0,0-5-310,0-8 0,2-14 0,2-17-135,2 2 1,1 0-430,-7-2 0,6 4 0,0-6-14,-2 0 0,5 6 0,-3-4 1,0 5-1,0 1 132,1 0 0,1 2 0,-4 3 1,4 3 284,3 3 1,1-4 0,7 5-46,0 3-519,-9 2 0,5 10 0,-9 5 0,0 6-68,3 6 0,-7-5 0,4 7 1,-2 1-456,2 3 0,-3-2 1,5 0-1,-2-2 0,2-4-731,3-2 0,-7-2 1,4-3-1,-1-1 1,1-5-2903,2-1 3282,3-3 0,6-6 0,-1 0 0,1 0-19,0 0 0,0-2 0,-1-4 0,1-5 573,0 1 0,0-7 0,0 5 0,-1-5 1,1-2 319,0 1 0,-7-1 0,1 0 0,1 2 0,3 3 412,2 1 0,-7 3 0,1-5 1,-1 3-1,1-1 0,-3 1 1644,-1-1 1,3 1 0,-6-7-1,-1 0-1052,-3 1 0,-2-7 0,0 0 1,0 2-1,-2 2 1559,-5 2 1,3 2-2339,-8 5 1,-1-3 0,-6 9 0,1 2 0,-1 2-351,0 2 1,0 8 0,1 5-1,-1 5-112,0 7 1,2-2-1,5 6 1,4 1 181,-1-1 0,7 0 0,-4 2 0,4-6 0,4-4 109,4-2 0,-2-7 0,9-1 1,1-3-1,3-4 235,2-2 1,0-4-1,-1-2 1,1-4 0,0-3-290,0-3 0,-3-3 0,-1-2 0,-3 1 0,1-1 0,-3 0 0,1 7 0,-5-1 0,-2 11 0,7 2 0,-3 12 0,-2 11 0,2 9 0,-3 5 0,5 7 0,1 6 0,-3 4-31,0 2 1,-2 7 0,-3 1-1,1 1 1,2 2-371,-2-1 0,-2-5 0,-2 1 0,0-4 267,0-1 0,-2-9 0,-2-7 0,-4-5 268,-3-5 1,-1-10-1,-7-2 1,0-11-93,0-6 0,1-10-36,-1-5 0,-6-12 0,0-8-84,2-9 1,2-6 0,2-8-1,1 2 1,1 2-320,4 2 0,5 0 0,8-4 0,2 4 0,4 6 251,7 4 0,-1 9 1,5 0-1,6 0 1,2 1 785,2 5-547,-2 5 0,2 1 0,4 0 1,5 0 547,1 1 0,1-1 0,-1 2 0,3 0 0,2 1-645,2-5 0,-7-2 0,-8 4 1,-2-2-1,-4-2-186,-2-2 0,-2-2 0,0 5 0,-3-3 0,-3 2 347,-7 2 1,-4 2 0,-2 0-68,0 0 1,-2 3 0,-2 1 0,-4 5 0,-3 2 101,-3 3 0,-3 3 0,-2 4-192,0 5 0,7 9 0,1 11 0,3 3 0,4 3 0,2 2 0,2-3 0,0-1 0,2 0 0,4-2 0,7-4 0,-1 2 0,5-2 0,4-2 0,0-2 0,-1-2 0,1 0 0,4-3 0,6-3 0,5-7 0,1-4 0,-1-2 0,-3 0 0,-4 0 0,-1 0 0,-6 0 0,-3-2 0,-6-4 0,-7-7 0,-12 5 0,-5 0 0</inkml:trace>
  <inkml:trace contextRef="#ctx0" brushRef="#br0" timeOffset="10">10599 5944 10782,'17'2'0,"-3"2"0,-1 2 0,1-2 0,3 1 0,2-1 2457,0 2 1,-9 2-1,-6-3 1,-8 1-1307,-9-2 0,-12-4 0,-8-4 1,-9-2-1,-12 1 0,-13 1 1,-14 0-1152,-8-2 0,35 2 0,-1 1 0,-1 3 0,0 0 0,-2 1 0,-1-2 0,-2 1 0,-1-2 0,-1 0 0,-1-2 0,-1-2 0,1 0 0,-5 0 0,0 1 0,7-1 0,1 0 0,2 0 0,1-1 0,1 1 0,0 0 0,2-1 0,1 1 0,-46 2 0,2-4 0,9 1 0,7 1 0,5 2 0,13 4 0,5 6 0,9 7 0,4 4 0,5 1 0,9 1 0,7-2 0,5-3-383,1-1 0,13-13 383,12-7 0,4-11 0,17-20 0</inkml:trace>
  <inkml:trace contextRef="#ctx0" brushRef="#br0" timeOffset="11">2270 6975 7721,'0'-12'1136,"0"-1"0,0-2 0,0-1 830,0-3 0,-8 11 0,-3 8 0,-1 12 0,1 9-417,3 4 1,2 8 0,6 1 0,0 5-1251,0 5 0,0 2 1,0-4-1,0 3 0,2 1-297,4 0 1,2-4 0,7-11 0,-3-6 0,3-6 0,2-7-127,1-6 0,1-3 0,0-6 0,0-3 208,-1-6 0,-1-7 1,-2-4-1,-3-4 1,1 0-71,-3 0 1,1-4 0,-7 3 0,2-1 0,0-2-15,3 2 0,-7 0 0,4 6 0,-4-4 0,-2 0 0,0 0 0,0 8 0,0 6 0,0-1 0,0 7 0,0 7-204,0 11 1,0 8 0,2 4 0,2 4-251,2 2 1,7-4 0,-7 6 0,0 0 0,1 0-422,-1 1 0,2-11 0,-3-1 1,1-5 1068,-2 0 0,0-7 0,2-2 1136,7-4 738,-5-2 1,9 0-1964,-5 0 1,-3-8 0,-1-5 0,-2-3 0,1-3-106,-3 0 0,-2-6 0,-2-2 0,0-2 0,0-4 0,0-9 0,0-2 0,-2 5 0,-2 3-1711,-3 5 1,1 8 0,6-2 0,0 4-1884,0 3 2247,0 7 0,0 5 0,0 12-1598,0 7 2945,0 3 0,8 11 0,3 3 0</inkml:trace>
  <inkml:trace contextRef="#ctx0" brushRef="#br0" timeOffset="12">2814 7200 7721,'6'12'2148,"2"-1"-100,3-3 0,-5-1 1,7-7-1,1-3-1283,3-3 0,-7 2 1,-3-9-1,-5-1 1,-2-3-1,0-4-351,0-4 0,0-4 0,0-8 1,-2 1-1,-5 3-1389,-5 2 0,1 2 1,1-5-1,0 7 1,1 4-4736,1 7 5023,2 9 1,6 7-1,2 13 1,4 6 0,6 4 686,5 2 0,2 8 0,0-4 0</inkml:trace>
  <inkml:trace contextRef="#ctx0" brushRef="#br0" timeOffset="13">3170 7106 7730,'19'0'722,"0"0"0,0 0 0,-3-2 0,-1-2 1214,-3-2 0,-5-3 0,3 3-721,-2-6 0,-3 1 0,-12 1 0,-5 1-1056,-5 5 1,5 2 0,-1 6 0,-1 7 0,-3 10 0,0 4-477,5 2 0,-5 12 0,7-1 0,-1-1 0,3-1-44,-1-5 0,7-6 0,-4 4 0,4-2 327,2-4 0,8-10 1,5-7-1,6-4 0,4-4 1,4-4 629,2-7 0,-6-10 0,4-4 1,-4-2-1,-2-4 319,-5-3 0,-1-3 0,4-3 0,-3-2-636,-3 3 0,-3-5 1,-6 2-1,3 2 1,-3 3-182,-2 1 1,-2 1 0,0-1 0,0 3 0,-2 4-1551,-4 6 1126,4-5 0,-15 10-9,4-5 0,-1 8 506,1 11 1,5 10 0,8 21 0,0 6 0,0 7-134,0 5 0,8 3 0,3 6 0,1-4 0,1 0-256,1 0 0,3-6 0,0 1 1,-3-3-1,-1-2-1147,1-1 0,3-8 1,2-4-1,-1-4 0,3-4 855,4-5 0,-10-4 0,4-8 1,-3 0 719,1 0 1,0-2 0,-3-2 486,-1-2 0,-9-9 0,2 3 0,-4-5 1,-2-1 144,0-1 0,0-8 1,0-5-1,0-5 0,0-5 1,0-4-137,0-2 1,-6-8-1,-2-6 1,-3-1-562,-3-1 0,-3-1 1,-2-4-1,3 5 0,1 3-263,3 5 0,1 4 0,-1 17 0,3 3 1,3 7-1012,0 5 1,-1 11 0,7 9-404,0 11 0,3 14 0,1 8 0,4 7 0,0 3-2354,1-1 3886,-3-2 0,2 5 0,3 3 0</inkml:trace>
  <inkml:trace contextRef="#ctx0" brushRef="#br0" timeOffset="14">3733 6806 7793,'27'11'-527,"-6"3"1,6-7 0,-2-3 2263,0-2 0,-6-2 1,-7 2-1,3 2 1539,2 2 1,-7-2 0,-6-8-2331,-8-2 0,0 0 1,-9 4-1,-3-2 0,-5-3 1,-6 3-947,-2 2 0,-3 2 0,-3 0 0,2 2 0,1 4 0,3-1 0,-2 7 0,6 1 0,4-1-1683,2 0 1,7-5-1,1 5 1,3 3-596,4 1 1,10-3-1,7 0 1,5-1 2277,7-2 0,5 7 0,7-6 0</inkml:trace>
  <inkml:trace contextRef="#ctx0" brushRef="#br0" timeOffset="15">3846 7050 7813,'25'2'12,"0"4"0,6-4 1,-6 7-1,-2-3 1,-2 0-1,-3-2 1416,1-1 0,-8-6 1,-5-3-1,-4-6 0,-2-5 1,0-4 94,0-4 1,-2-10 0,-4-11 0,-7-2 0,-4-4-830,-1-2 1,-1-3 0,0 3 0,3 4 0,1 9-1468,2 7 1,9 7 706,-2 9 0,4 9 0,2 11 0,0 15 0,0 14 0,0 11-1368,0 8 0,0 6 0,0 7 0,0 3 1076,0 1 1,2-2 0,2-11 0,2-2 0,-1-6 449,-3-7 1,4 1 0,0-15-1,-2-2 1,1-5 2371,1-5 1,-2-5-1427,8-8 0,-5-8 1,3-7-1,1-8 1,-3-6-1039,0 0 0,7-6 0,-3 3 0,3-1 0,0 2 0,-3 6 0,1 4 0,12 2 0,2 1 0,0 1 0,0 4 0,6-1 0,-2 8 0,3 3 0,-1 8 0,-2 7 0,-1 15 0,3 11 0,-4 10 0,-4 6-916,-8 2 0,-7 0 0,-10-2 1,0-4-1,-2-8 916,-4-9 0,-13-5 0,-10-10 0</inkml:trace>
  <inkml:trace contextRef="#ctx0" brushRef="#br0" timeOffset="16">1895 8100 9028,'0'-19'6451,"-7"7"-5454,1-1 0,0 11 1,6 2-1,0 11 1,0 5-1,0 3-370,0 0 1,8 0-1,5 1 1,3 3-453,3 2 0,6 9 1,2-3-1,0 4 1,1 3-216,-6-1 0,6 1 0,-3-3 0,-3-1 0,-1-5-281,-2-2 1,-6-2 0,-3-6-1,0-1-159,1 1 0,1-9 1685,7-3 1,-8-7-1,-3-7 1,-2-7-918,0-9 0,1 0 0,-7-8 0,0-5 1,0-3-289,0-5 0,0-2 0,0 5 0,0-5 0,0-2 0,0 8 0,0 1 0,0 7 0,0 5 0,0 4-737,0 3 0,0 1 1,2 2-4180,4 5 1,4-3 4849,9 9 0,0-1 0,0 8 0</inkml:trace>
  <inkml:trace contextRef="#ctx0" brushRef="#br0" timeOffset="17">2439 8100 6656,'0'19'-429,"0"-7"1,2-1 1544,4-3 1,-2 0 0,9-3 0,1 3 593,3 2 1,2-3 0,-1 3 0,1 0 0,0-1-1259,0-1 0,2-2 1,2-6-1,2 0 1,0 0 617,2 0 0,-6-8-845,4-5 0,-5-3 0,-3-3 25,-4 0 1,1 1-1,-8-1 1,-1 0 0,-5 0 137,-7 1 0,3-1 0,-8 2 1,-3 2-1,-2 5-454,-1 2 0,-1-1 0,0 5 1,0-2-1,1 4-52,-1 6 1,6 0 0,1 9-1,-1 3 1,1 5-276,-1 4 1,9 2 0,-2-2 0,4 4 0,2 3 173,0-1 1,0-6-1,2 4 1,4 0-1,7-2 277,3 1 0,9-3 0,2-7 0,3-1 0,3-2-85,2-3 1,3-8 0,-1 2 0,1-6 0,-1-4 215,1-2 1,-9-9-1,-4 3 1,-4-5 0,-4-1 188,-5-1 1,-1 0 0,-7 0 0,2 1-551,-2-1 0,-2-2 0,-2-2 0,0-2 0,-2 2-122,-4 2 0,2-4 1,-7 0-1,3 2 1,2 5-323,-3 5 1,5-2 0,-6 7 138,1-2 0,3 8 1,6 4 401,0 14 1,0 5 0,0 8 0,2 1 0,2-1 160,3 4 0,1-4 0,-4 0 0,5 1 0,-1-3 179,0 0 1,1-2 0,-5-6 0,4-1 1229,3 1 1,-5-9 0,6-3-766,3-5 1,-5-4 0,3-5 0,-1-5-731,-1-5 0,5-8 0,-3-2 0,2-2 0,-3-4 0,5-9 0,-7-2 0,3 1 0,-1-1 0,3 0 0,-5 9 0,3 10 0,-9 4 0,4 4-264,0 5 0,-5 1 0,5 7 0,-2 0-3034,0 6 0,1 6 3298,-7 11 0,-9 0 0,-1 0 0</inkml:trace>
  <inkml:trace contextRef="#ctx0" brushRef="#br0" timeOffset="18">3846 8231 7697,'0'19'378,"0"0"0,0 0 4537,0-1 0,0-9-3227,0-9 1,0-9 0,0-12-1,0-4 1,-2-6-1365,-5-4 0,3-9 0,-6-2 0,-1 0 0,3 0 1,-2 5-611,-1 1 1,7 3 0,-4-1 0,1 3-1450,1 4 1,0 4 0,6 8 0,0 0-68,0 0 1,2 9 0,2 6 0,2 8-3506,-1 8 5307,5 13 0,0 5 0,9 7 0</inkml:trace>
  <inkml:trace contextRef="#ctx0" brushRef="#br0" timeOffset="19">3902 7988 7697,'8'-11'0,"5"5"1405,3 4 1,-3 2-1,-3-2 1,1-2 2177,-1-3 1,-6-1-2509,3 2 0,-7 4 0,-9-5 0,-7 5 0,-9 2-607,-5 0 0,-1 2 1,-6 2-1,-1 5 0,1 1 1,-3 5-814,-4 1 1,5-3 0,-3 0 0,7-1 0,5 0-1452,3 1 0,2-9 0,9 4 1,1-1-1,5 1-175,1 2 0,3-3 0,8 3 0,6-1 1971,11-5 0,8 6 0,11 1 0</inkml:trace>
  <inkml:trace contextRef="#ctx0" brushRef="#br0" timeOffset="20">4033 8231 7701,'6'13'1957,"1"-1"1,7-8 984,-1 3 1,-3-5-1636,3-2 0,-9-9 0,0-3 0,-6-7 0,-6-4 0,-3-2-1017,-3 2 0,-1-4 1,0 0-1,3 0 1,-3-2-690,-1 0 0,3 6 1,3-2-1,1 4 1,3 4-4518,-2 5 1,8-3 2335,0 9 1,4 0 2579,15 6 0,-5 16 0,13 5 0</inkml:trace>
  <inkml:trace contextRef="#ctx0" brushRef="#br0" timeOffset="21">4465 8044 7709,'29'0'0,"-4"-2"797,-4-5 0,-3 3 2996,1-8 1,-2-1-2519,-5-6 1,-5 9-1,-14 4-1243,-5 4 1,-5 8 0,-2 2-1,1 3 1,-1 1 484,0-1-925,0 5 0,-6-5 1,0 8-1,3-3 1,1-1-44,2-3 1,6 1 0,3 5 0,2 1-1,3 0 955,3 0 1,4 6 0,5 0 0,5-2-26,5-2 1,8-3-1,0 1 1,0 0 0,0-3-1,2-3 1,0-7-376,0-4 0,5-2 0,-5 0 0,0 0-868,0 0 1,4-8 0,-6-5 0,0-3-440,2-3 1,-6 0-1,4-2 1,-4-1 0,-2-3 428,-1 2 0,1 2 0,0 2 0,0 0 163,-1 1 0,1 5 1,0 1 1114,0-3 1,-3 4-1,-1 1 1,-3 2 909,3 4 1,-7-1 0,-1-1 545,-5-6 1,-2 1-1413,0-1 1,-9 8-1,-3-3 1,-7 7-1,-4 9-703,-2 9 1,-6 3-1,6 8 1,0 1-1,0-3-257,0 0 1,0 6 0,6-4 0,2 0 0,5-4-134,6-4 0,4-2 639,2 0 0,0-7 0,2-1 0,4-3 175,6-4 1,7-2 0,4-2-1,4 0 227,2 0 1,-4 0 0,7-2 0,-1-4 0,-2-7-76,-4-3 0,-6 3 0,-5 3 0,-3-1-914,-3 1 0,5 4-2829,-7-7 3076,0 9 0,-6-6 0,2 6 0,3-5 0,3-1 321,2-5 0,-6-1 1,5-3-1,-3-2 0,0-4 75,-2-6 0,1-11 0,-1-4 0,2 0 1,-2-2-1,-2 0-55,-2-4 0,0 7 0,0-1 0,0 4 1,0 3 279,0 3 1,-2 11 0,-2 0 368,-2 4 0,0 13-192,6 8 0,-7 10 0,1 15 0,2 7 0,2 3-58,2 3 1,2 7-1,4 5 1,5 5-1,1 1-279,1 0 0,-3 2 0,5 3 0,-3-1 1,1-6-216,-3-8 0,7-6 0,-5-3 0,3-1 0,-1-5 0,-1-6 0,-1-10-1435,7-3 0,0-8 0,0 2 1435,-1-3 0,1-3 0,0 0 0</inkml:trace>
  <inkml:trace contextRef="#ctx0" brushRef="#br0" timeOffset="22">7954 7613 7859,'0'18'423,"0"1"1215,0 0 0,0-11 1,0-10-1,-2-13 0,-2-10 1,-3-4-235,3-4 0,-4-9 0,0-4 1,-1-1-1,-1-3 0,1 2 1,-1 4-1260,0 4 1,3 5 0,-3 4 0,2 6 0,1 4-4525,-1 2 1,6 7 2482,-4-1 1,4 17-1,4 2 1,2 11 1895,2 8 0,9 4 0,-5 9 0</inkml:trace>
  <inkml:trace contextRef="#ctx0" brushRef="#br0" timeOffset="23">8142 7575 7859,'0'19'3085,"2"-11"1,2-8-839,2-10 1,0-9-1,-6-6 1,0-6-1307,0-5 1,0-1 0,0-1 0,-2 1 0,-2 1 0,-2 3-942,2 2 0,-5 8 0,3-2 0,2 4 0,2 2-2160,2 1 1,0 5 0,0 1-841,0-3 1,2 7-1,4 3-1460,7 10 4460,3 5 0,11 9 0,3 0 0</inkml:trace>
  <inkml:trace contextRef="#ctx0" brushRef="#br0" timeOffset="24">8723 7294 8439,'13'6'0,"-1"0"1493,3-2 1,-5-2 0,0-4-1,-1-4 512,-5-6 0,-2-5 0,-2-2 1,-2 1-935,-4-1 0,-5 8 0,-7 5 0,-1 4 1,0 2-1006,0 0 1,-6 10-1,0 7 1,0 8 0,0 2-1,0 2 1,2-2-734,2 0 0,5-1 0,1-10 284,3-3 0,8 3 0,-3-3 1,7 1 568,7-1 0,5-3 1,11-5-1,4 1 1,2-2 315,5-2 1,-5-4-1,0-4 1,-2-7-1,-4-3 1,-2-3-503,-2 0 0,-7 0 0,-2 1 0,-1-1 0,-3 2 0,2 5 0,-5-5 0,5 17 0,-8 0 0,0 10 0,0 7 0,0 10 0,0 4 0,0 5 0,0 3 0,0 5 0,0-2 0,0 8 0,0 2 0,0 2 0,0 9 0,0-3 0,0-4 0,0-4 0,0-2 0,0-2 0,-6-2 0,-3-8 0,-1-3 0,-5-4 0,-1-4 0,-3-8 0,0-2 0,0-5 0,1-6-768,-1-3 1,-2-3-1,-2-3 1,-2-3-1,4-8-705,7-9 1,5-9-1,9-11 1,0-7 1472,0-4 0,17-3 0,4 1 0</inkml:trace>
  <inkml:trace contextRef="#ctx0" brushRef="#br0" timeOffset="25">9079 7406 6979,'-8'11'-583,"4"-5"0,-6-14 1886,1-11 0,-3-10 0,3-15 0,-1-8 0,-3-7 335,3-3 0,-7-7 1,7 7-1,-3 1 0,3 3 1,2 4-1478,3 4 1,-3 6-1,2 13 1,2 6-196,2 4 1,8 15 0,2 12 0,3 19-48,3 15 0,1 10 1,-1 10-1,-3 5 0,-3 1 16,-4 5 0,-2 0 1,-2-2-1,0-9 1,0-6-62,0-4 135,0 0 0,0-4 1,-2-6-1,-2-9 1195,-2-4 1,-7-2-104,7-6 1,0-11 0,4-8 0,-2-10-1102,-3-7 0,1-2 0,6-2 0,2-4 0,2-4 0,3 0 0,1-6 0,-4 6 0,5-3 0,1 1 0,5-2 0,-5 6 0,2 2 0,3 4 0,0 2 0,-3 0 0,5 9 0,-5 4 0,5 4 0,2 2 0,0 0 0,-1 0 0,1 14 0,0 5 0,0 4-289,-1 4 0,1-4 0,0 6 0,-3 0 0,-1-2-4627,-2 0 1,-3-8 3981,3-6 1,3-9-1,-5 4 1</inkml:trace>
  <inkml:trace contextRef="#ctx0" brushRef="#br0" timeOffset="26">9398 7425 9359,'2'17'0,"3"-3"1679,1-1 0,2-9 0,-4 0 1,3-8-1,-3-11-41,-2-8 0,-2-6 1,0-8-1,0-3 0,0-4 1,0-6-1458,0-4 0,-2-8 0,-2-3 0,-3 1 0,1-3 0,0 0-211,0-4 1,-3 7-1,5 1 1,-2 7 0,2 6-1932,2 6 1,2 13-1,0 6 1310,0 4 1,2 11 0,2 6 0,4 8 0,3 10-446,3 9 1,-3 7-1,1 9 1,1 3-1,-1 2 169,1-3 0,-9-1 0,4-5 0,-2-1 0,3-5 0,-1 0 927,0 0 0,7-6 0,-5 4 0</inkml:trace>
  <inkml:trace contextRef="#ctx0" brushRef="#br0" timeOffset="27">9567 6919 7335,'9'12'825,"3"1"0,5-7 1,1 7 4089,1 1 0,-8-8-2658,-5-6 1,-27-8-1,-10-11 1,-7 1-2258,-1-1 0,1 8 0,-1 5 0,-3 4 0,-4 2 0,-2 0-111,-4 0 1,6 0 0,4 2 0,7 2-1,6 5-4805,2 1 1,8-4 4487,6 7 0,9-1 0,-4 7 0</inkml:trace>
  <inkml:trace contextRef="#ctx0" brushRef="#br0" timeOffset="28">9642 7106 11178,'29'7'0,"-4"-1"1398,-4-2 1,-2 4-1,0-1 1,0-3-449,-1-2 0,1-2 0,0 0 1,0 0-1,-1-2-775,1-5 0,-2 3 1,-5-8-1,-3-3 1,-3-1-43,0-3-20,0 8 1,1-5 0,-1 3-1,-2-3 1,-2-3 204,-2 0 0,0 0 0,-2 3 0,-4 3 58,-7 7 1,1 4-1,-5 2 1,-4 2-1,0 4-389,1 7 1,-5 12 0,0 4 0,2 2 0,2 0-138,2 3 1,2 1-1,5 0 1,4-1-1,1-3-203,1 2 1,0 1 0,8-1 0,2-4 120,2-2 1,9-2 0,-3-6-1,5-2 1,4-5 348,4-6 1,-2-3-1,8-3 1,2-5-1,5-5 546,6-9 0,-11-6 0,5 2 1,-5-4-1,-4 0-296,-4 0 1,-4 0 0,-4 4 0,-5-2 0,-6 2-599,-3 2 1,-3 3-1,0-1 1,0 0-1,0 0-1300,0 1 0,-3 5 966,-3 1 0,4 9 0,-4 3 0,4 11 0,2 8 229,0 6 0,0 4 0,0 8 0,0 3 154,0 4 1,0-5-1,0 5 1,0-4 59,0-3 1,0-6 0,0-2 0,0-1 0,0-6 3768,0-1-1043,0-10 1,0-5-2378,0-12 0,0-13 0,2-12 1,4-7-228,7-6 0,1-1 0,1-5 0,-1 6 0,7 4 0,-2 3 0,6 1 0,-2 5 0,0 6 0,2 4 0,6-2 0,-4 3 0,2 3 0,5 2-525,1 5 1,-4-5 0,-1 7 524,-3-3 0,6 7 0,-4-4 0</inkml:trace>
  <inkml:trace contextRef="#ctx0" brushRef="#br0" timeOffset="29">8123 8419 11648,'0'-19'0,"2"2"0,2 3 1228,2 1 1,7 11 0,-7 4 0,-2 13-1,-2 10 1,-4 4 0,-2 6 0,-4 7 133,-3 8 1,-3 4 0,-9 3 0,-2 1 0,0 0-1837,-2-2 1,4 3 0,-6-15 0,1-3 0,5-1 0,3-3-1694,1 1 0,2-9 0,3-4 0,3-4-560,3-2 1,-5-7 2726,7 1 0,0-9 0,6 4 0</inkml:trace>
  <inkml:trace contextRef="#ctx0" brushRef="#br0" timeOffset="30">8273 9056 10698,'19'7'4096,"-1"-1"1,-7 2-2588,-5-2 0,-12-4 1,-7 3-1,-6-10 0,-6-7-1063,-6-5 1,-4-4 0,-5-1 0,-2-6 0,-3-1-447,-3-4 0,6 6 0,-10-9 0,8 9 0,2 2 0,3 7 0,1 1 0,7 9 0,2 1 0,2 5 0,4 2 0,2 0 0,2 0-4648,0 0 3433,9 0 1,4 2 0,12 3 0,9 3-4551,8 2 5765,6-6 0,8 13 0,1-6 0</inkml:trace>
  <inkml:trace contextRef="#ctx0" brushRef="#br0" timeOffset="31">8348 8775 18808,'8'10'3086,"3"-1"1,7-9-2626,1 0 0,0 0 0,2 0 1,2 0-1,2 0 0,0 0 0,0 0 1,2 0-462,2 0 0,-6 0 0,2 0 0,-4 0-380,-2 0 0,-1 0-4536,1 0 1,-11-7 4237,-8 1 1,-8 0 0,-11 6 0</inkml:trace>
  <inkml:trace contextRef="#ctx0" brushRef="#br0" timeOffset="32">8967 8494 12371,'2'19'0,"4"1"0,5 3 0,1 4 0,1 2 1251,1 5 0,-3 1 0,1 3 0,1-1 0,-1 3 0,1 2 0,1 3-1068,3 3 1,-5 0 0,-1 4 0,-1-2 0,-1 0 0,1-2 0,-2-4 0,1-7 0,-5-3 91,-2-3 1,-2-8 0,-2 2 663,-4-4 1,2-5 0,-9-3-492,-2-7 0,7-6 1,0-6-1,1-9 1,-1-8-449,-2-8 0,-1-6 0,-3-7 0,1-8 0,-1-9 0,-3-7 0,-2-5 0,0-2 0,3 2 0,1 2 0,3 2 0,7 15 0,-1-2 0,4 4 0,4 4 0,4 4 0,5 5 0,8 3 0,2 5 0,4 6 0,6 4 0,4 11 0,9 1 0,0 11 0,0 7 0,1 9 0,-7 3 0,-1 11 0,-7-1 0,-3-2 0,-15 6 0,1-3 0,-9 1 0,-4 0-119,0-2 0,-8-1 0,-7 3 0,-6-4 0,-6-2-822,-2-4 1,4-2 0,-4-2-1,-1-3 1,3-1-4181,0-2 1720,2-9 3401,7 4 0,-1-8 0,0 0 0</inkml:trace>
  <inkml:trace contextRef="#ctx0" brushRef="#br0" timeOffset="33">9661 8475 10594,'-19'0'1033,"9"8"0,1 5 0,3 4 0,0 1 1,2 1-1,2 0 546,2 0 1,0-1 0,2 1 0,2 0-982,2 0 1,9 3 0,-1-1 0,7-4 0,4-2 0,-2-5 0,-2-4-258,-2-4 1,6-2 0,0 0 0,0-2-342,2-4 0,-10-4 0,8-9 0,-11-8 0,7-2 0,-8-5 0,-5-3 0,-2 3 0,-6-7 0,-2 5 0,-4 5 0,-7-2 0,-12 6 0,-6 2 0,-4 4 0,-3 2 0,1 0 0,5 7 0,1 1 0,-2 3 0,-1 4 0,1 2-1095,2 2 1,8 0-1,-2 2 1,4 4-873,2 7 1,7-3 0,1 5 0,3 3 0,4 7 1851,2 5 0,18 1 1,5 6-1</inkml:trace>
  <inkml:trace contextRef="#ctx0" brushRef="#br0" timeOffset="34">10374 8325 10796,'-8'-10'1404,"-3"-5"0,-8 9 0,1 2 1,-1 2-1,0 4 0,0 2 1,-2 4-67,-4 3 1,5-1-1,-5 5 1,4-5-1272,2-2 1,6 1-1,3-3 248,2 6 1,10 3-1,12 0 1,11-3-1,11 1 141,6-3 0,8 7-456,-7-5 0,7-1 0,-8-1 0,-7-2 0,1 7 0,-11-5 0,-4 3 0,-7-1 0,-7 3 0,-5 2 0,-2 1 0,-2 1 0,-7 0 0,-9 0 0,-3-3 0,-11-1 0,1-5 0,0 1 0,0-1 0,-1-6 0,3 5 0,4-9 0,2 2 0,-2 4 0,4-4 0,-6 6 0</inkml:trace>
  <inkml:trace contextRef="#ctx0" brushRef="#br0" timeOffset="35">8217 10744 7924,'18'-9'2020,"-7"5"1,-5-8-294,-4-3 1,-2 5 0,0-3 0,-2 1-1,-4-1-801,-7 1 0,-3 6 0,-3-5 0,0 3 0,0 4-239,1 2 1,-3 2-1,-2 0 1,-4 0 0,0 0-688,-1 0 0,-5 0 0,2 0 0,-5 2 0,-1 2 0,-1 4 0,1 3 0,-1 1 0,1 5 0,-1-1 0,1 3 0,-1-4 0,1 12 0,-1-9 0,1 3 0,-1 4 0,3-4 0,1 6 0,5-2 0,0 0 0,0 0 0,-5 2 0,5-6 0,0 4 0,2-4 0,2-2 0,-2 0 0,6 1 0,-2 3 0,6 2 0,5 0 0,-3 2 0,7-4 0,2 6 0,4 1 0,2-1 0,0 4 0,0-4 0,0 3 0,0-1 0,0-2 0,0-4 0,2 2 0,2-2 0,4-2 0,3-2 0,-1-3 0,5 1 0,-3 0 0,3 2 0,2 4 0,1-4 0,1 4 0,0-4 0,0-3 0,-1 1 0,1 0 0,0 0 0,0-1 0,-1-1 0,1-5 0,2 3 0,2-7 0,2 1 0,0-1 0,2-4 0,-6 5 0,6-3 0,-2-2 0,0-2 0,-2-2 0,-2 0 0,4 0 0,0 2 0,0 2 0,2 3 0,0-1 0,6-6 0,-4 0 0,1 0 0,-1 0 0,0-2 0,4-2 0,-3-5 0,-3-1 0,0 4 0,-4-5 0,2 1 0,0-1 0,2-3 0,-6 3 0,4-1 0,-2-3 0,0 1 0,2 1 0,0-4 0,-5 5 0,3-5 0,2-1 0,-2-1 0,-2 0 0,-2 2 0,0 3 0,-1 1 0,1-1 0,-2 3 0,-3-1 0,-1-3 0,1-2 0,3-1 0,2-1 0,-2 0 0,-5 1 0,3-1 0,-7 0 0,0 0 0,1 1 0,-1-1 0,-4 0 0,2 0 0,-1 1 0,-3-1 0,0 4 0,2-1 0,2-5 0,-2 0 0,-2 0 0,-2 2 0,0 1 0,0-1 0,0 0 0,0 0 0,0 1 0,0-1 0,0 0 0,0 0 0,0 1 0,0-1 0,0 0 0,0 0 0,-6 1 0,0-1 0,0 0 0,-3 0 0,5 0 0,-6 1 0,-1-1 0,1 0 0,-3 1 0,-5-1 0,-1 0 0,0-2 0,0-4 0,-1 4 0,-5-6 0,-5 2 0,-3 0 0,-4 2 0,3-4 0,-10 2 0,3 4 0,-1 5 0,-2 3 0,0 9 0,7-2 0,2 4 0,1 2 0,3 0 0,8 8 0,-2 3 0,4 1 0,2 1 0,1 1 0,-1-3 0,0 1 0,0 3 0,-8 1 0,-2 3 0</inkml:trace>
  <inkml:trace contextRef="#ctx0" brushRef="#br0" timeOffset="36">4634 6881 7842,'16'-2'0,"-3"-4"907,-7-7 0,-2 3 1,2-2-1,7-1 1,4 3-378,1 3 0,1 3 0,0 0 0,0-2 0,-1 2 0,3 2 0,2 2 0,2 0 0,0 0 120,2 0 0,-4 0 0,6 0 0,1 2 1,-3 2-309,0 2 0,6 7 0,-4-5 0,3 2 0,-3 5-131,-2 2 1,6 1 0,-4 1 0,3 2 0,-1 2 29,2 2 0,-4 2 1,1-4-1,-1 4-33,0 2 1,-4-4 0,6 6 0,0 3-1,1 1 60,-1 3 1,-6-1 0,4 1 0,0-3 0,-2-2 94,1-1 0,-1-1 0,-4 6 0,2 1 1,-2-1-281,-3 1 1,5-1-1,0 1 1,0-1-84,3 1 0,-6-1 0,8 1 0,-3-1 0,-4 1 0,-2-1 0,-3 3 0,1 4 0,6-5 0,0 5 0,-2-4 0,-2-3 0,-2 1 0,-1-1 0,1 1 0,0 1 0,0 5 0,6-7 0,0 3 0,-2-7 0,-3 1 0,-7 1 0,-1 3 0,3-3 0,2-2 0,1-1 0,1-1 0,0 6 0,0-1 0,-1-3 0,1-2 0,0 1 0,0 5 0,0 1 0,-1-1 0,1 1 0,0-3 0,0-2 0,-3-1 0,-1-1 0,-3-2 0,1 4 0,4-6 0,-3 0 0,-1 3 0,1-1 0,3-4 0,2 4 0,-1-2 0,1-4 0,0 4 0,0 0 0,-1 2 0,-1 2 0,-2-1 0,-3-5 0,1 2 0,3-2 0,-1-2 0,-3-2 0,-1 3 0,3 2 0,-1-4 0,0-1 0,-3-2 0,7 0 0,-7 0 0,3 1 0,-1 3 0,3 2 0,-7 0 0,9-6 0,-7 0 0,3 0 0,-1-1 0,-6-1 0,5-2 0,-1-3 0,1 3 0,-1 1 0,5 3 0,-5 0 0,-2 0 0,5-7 0,-5 1 0,1 1 0,-1 3 0,0-5 0,-4 1 0,5-1 0,-1 1 0,0-1 0,-3 3 0,3 2 0,-2 1 0,3 1 0,-5 0 0,2 0 0,2-7 0,-1 1 0,-5-7 0,6 4 0,0-1 0,-4-3 0,9-6 0,-7-6 0,5-3 0,-3-1 0,-4-5 0,4-1 0,-1-3 0,-3 0 0,-2 0 0,4 1 0,0-1 0,-1-2 0,-3-2 0,-2-2 0,0-2 0,0 4 0,0-4 0,0-2 0,0 6 0,0-4 0,0 2 0,0 0 0,0 0 0,0 6 0,0 0 0,0 7 0,0-1 0,0 7 0,0-6 0,0 7 0,0-3 0,0 10 0,0 4 0,0 5 0,0 8 0,0-1 0,0 1 0,-2 0 0,-5 0 0,5-1 0,-4 1 0,4 2 0,2 2 0,0 2 0,0 0 0,0-6 0,0 1 0,0 3 0,0 2 0,0 0 0,0-6 0,0 0 0,0 0 0,0-1 0,0 1 0,-2-2 0,-4-5 0,1 5 0,-7-7 0,-3 1 0,-1-3 0,-3-8 0,-2 0 0,-2 0 0,-2 0 0,-8-8 0,4-3 0,-9-7 0,1-1 0,-1 0 0,3 0 0,1 1 0,3-3 0,-2-2 0,-3-2 0,5-2 0,0 4 0,-1-2-970,3 2 1,-4 2 0,8 2 969,2 1 0,2-1 0,2 0 0</inkml:trace>
  <inkml:trace contextRef="#ctx0" brushRef="#br0" timeOffset="37">10599 7444 8229,'0'-13'3276,"0"1"1,0 6 0,2-5-2020,4 3 1,-2 1 0,9 7 0,2 0-954,1 0 1,3 0 0,0 0 0,0 0-1,-1 0 1,1 0-216,0 0 0,0 0 1,-1 0-1,1 0 1,0 0-5,0 0 1,6 3-1,0 1 1,0 4-339,2 3 0,-4-1 0,6 5 0,0-3 193,0 3 0,-6-5 1,4 3-1,-2 1 0,0 3 72,-2 2 0,4-3 0,-2 1 0,-2-3 0,-2 3 0,-2-2 0,2 1 1,2 7-1,2 2 1,-2-2 63,-3-2 0,-1 4 0,0 2 0,0 2 0,-1 3 41,1-3 0,0 6 0,0-6 0,-3 3 0,-1-1 11,-3 2 1,1 0 0,6 1 0,-1-3 0,1 2 6,0 3 0,-6 1 0,-1 1 1,3-1-10,1 1 0,1-1 0,-2 1 0,-3-1 1,1 1-1,-1-1 47,1 1 0,-3 1 1,5 3-1,-5 2-271,-2-3 0,5 1 0,-5 0 0,1 2 0,-1-1 92,-4 3 0,4-4 0,-1 6 1,-1-2-1,0-3-43,0 3-104,1-6 0,-7 12 0,0-8 1,0-1 83,0 3 1,0-6 0,0 6-1,0-3 1,0 3 40,0 2 0,0-4 0,0 4 1,0-2-51,0-5 1,0 5 0,0 0 0,0 0 0,0 2-1,0-3-179,0 1 0,-7 0 0,1-2 1,0 4 239,-2 0 1,5 0 0,-5-7 0,2 5 0,0 0 183,1 0 1,-3 4 0,2-4 0,0-1 0,-1 1-88,1-4 1,-6 4 0,3-3 0,-1 1 0,-3 0-148,3 0 1,-7 0 0,5-5 0,-3 3 72,3 2 0,-5 6 0,4-5 0,-1 1 1,-1 0 199,3-4-182,-1-3 1,1 5 0,-1 0 0,-1-3 160,-3-1 0,0-2 1,3 1-1,1 3 0,-1 2 67,-3-3 0,-2-1 1,0-3-1,1 1 1,-1 1-190,0 5 1,0-4 0,1 6 0,-1-3-64,0 1 0,0 6 0,1-6 0,-1-3 0,0-1 0,0-2 0,1-1 0,-1-2 0,0-1 0,0-3 0,1 2 0,-3 3 0,-2-1 0,-2-1 0,2-3 0,2 2 0,2 3 0,0 1 0,-1-2 0,-5-3 0,4 3 0,-4-4 0,4 3 0,2-1 0,0-2 0,-6-2 0,0 5 0,2-5 0,3 0 0,1 0 0,0-4 0,0 4 0,-2 1 0,1-3 0,1 0 0,-10 4 0,10-6 0,-2 0 0,0 0 0,2 0 0,-1 6 0,-3-6 0,-2-2 0,2 0 0,2 2 0,2-4 0,0 4 0,1-4 0,-1-3 0,-2 1 0,-2 0 0,-2 0 0,2 0 0,2-1 0,3 1 0,-1 0 0,0-1 0,0-1 0,1-4 0,-1 3 0,0-3 0,-2 4 0,-4 1 0,0 1 0,-2-2 0,8-3 0,3-3 0,-1-3 0,-2 7 0,0-5 0,1 3 0,-1-1 0,0-2 0,0 5 0,1-2 0,-1-1 0,0-2 0,0 7 0,1-6 0,-1 1 0,0 0 0,0 3 0,1-7 0,-3 1 0,-2-3 0,-2 2 0,2 3 0,0-7 0,0 4 0,-2-1 0,2-1 0,0 6 0,0-3 0,-4-1 0,0 2 0,0 1 0,2-7 0,4 4 0,-2-1 0,-2-1 0,2-2 0,-4-2 0,2 0 0,2 2 0,0 3 0,-2-3 0,4-2 0,-4 0 0,4 2 0,3 2 0,-7 0 0,0-6 0,2 0 0,0 3 0,-2 3 0,4-4 0,-4 4 0,2-4 0,0-2 0,-2 0 0,0 0 0,6 0 0,-2 0 0,-1 0 0,-3 0 0,0 0 0,6 0 0,0 0 0,0 0 0,0 0 0,1 0 0,-1 0 0,0 0 0,0 2 0,1 5 0,-1-5 0,0 4 0,0-4 0,1-2 0,-1 0 0,-6 0 0,0 0 0,2 2 0,2 4 0,2-4 0,1 7 0,-1-3 0,0 0 0,0-2 0,1 1 0,-1-1 0,0 4 0,0 2 0,1-5 0,-1 3 0,0-2 0,0 0 0,0 7 0,1-5 0,-1 1 0,0-1 0,0-4 0,1 5 0,-1-3 0,0 0 0,0 2 0,7-6 0,-1 5 0,1-3 0,1 2 0,-5-4 0,5 7 0,-1-3 0,-1 0 0,-1-2 0,3 0 0,-1 1 0,-3 1 0,-1-2 0,-3 0 0,0 0 0,0 3 0,7-1 0,-1-6 0,1 6 0,-7 0 0,0-2 0,9 1 0,1-1 0,1 2 0,-4-2 0,1-2 0,1 0 0,-1 3 0,1 1 0,4 0 0,-5-4 0,3 4 0,0-4 0,1 5 0,3-5 0,-8-2 0,8-9 0,-5 5 0,9-8 0,0-3 0,0-1 0,0 3 0,0 1 0,0-3 0,0-2 0,0-1 0,2-1 0,2-2 0,3-2 0,-3-2 0,4 0 0,1 4 0,1-2 0,2-2 0,-1 2 0,6 2 0,-9 1 0,6-3 0,-3-2 0,-3 2 0,5 8 0,-5 3 0,0-3 0,1-1 0,3 3 0,-5 1 0,-1 7 0,-6 5 0,0 13 0,-2 4 0,-5 1 0,3 7 0,-6 0 0,-1 0 0,1 2 0,-3 2 0,3 1 0,-7 3 0,7-6 0,-3 0 0,1 0 0,-3-4 0,5-2 0,0-2 0,-1 0 0,1-1 0,3 1 0,-3 0 0,0-3 0,1-1 0,1-2 0,0-3 0,3 5 0,-1-3 0,0 1 0,-2-3 0,5 7 0,-3-5 0,4-4 0,4 1 0,4-9 0,7 0 0,4 0 0,4-2 0,4-2 0,6-3 0,4 3 0,3 2 0,-1 0 0,1-2 0,-1-2 0,1 1 0,-7 3 0,-2 2 0,-2 2 0,-4 3 0,-2 1 0,-8 8 0,-1-3 0,1 1 0,-1-1 0,1-3 0,-9 7 0,12-13 0,-3 4 0,4-4 0,10-2 0,2 0 0</inkml:trace>
  <inkml:trace contextRef="#ctx0" brushRef="#br0" timeOffset="38">5647 15169 7819,'0'-19'3525,"-3"0"1,-3 3-2410,-6 3 1,-5-2-1,-2 7 1,0 0-1,1-1 1,-3 5 0,-2 0-1,-4 0-479,-2-2 1,0 0 0,-5 6 0,3 2 0,-2 4-516,-3 6 0,1 5 0,1 2 0,3-1 0,-2 3 28,-3 4 0,5-2 0,2 6 0,2 1 1,2-1-88,-2 4 1,6 3 0,-2 1 0,8 3 0,7 1-64,0 3 0,5 2 0,-3-4 0,6 1 0,6 1 0,7 2 0,4-4 0,4 5 0,1-3 0,6-6 0,1-5 0,2-8 0,7 4 0,-1-4 0,1-6 0,-1-4 0,1-11 0,5 10 0,-1-7 0,-4-3 0,-5-2 0,-2-2 0,7 0 0,-1-2 0,1-5 0,-3-5 0,-4-5 0,5-8 0,-5-2 0,2-2 0,-1-4 0,-7-3 0,4-1 0,-8-7 0,2-2 0,-7 0 0,-3 1 0,-9-1 0,4 4 0,-1-2 0,-1 3 0,-2 1 0,-8 9 0,-4 2 0,-5-1 0,-6 3 0,-4 0 0,-8-4 0,4 6 0,-2 2 0,-5 2 0,-1 9 0,-2 1 0,-1 3 0,0 2 0,1 0 0,-1-1 0,1 1 0,-1 8 0,1 2 0,-1 5 0,1 1 0,6-4 0,1 5 0,3-3 0,4-4 0,3 5 0,1-3 0,0-2-4423,0-2 1,7-2 4422,-1 0 0,1-8 0,-7-3 0</inkml:trace>
  <inkml:trace contextRef="#ctx0" brushRef="#br0" timeOffset="39">8010 15150 8037,'9'-12'934,"3"-1"1,-2 3-1,1-5 1,-3 2 0,-4-1-1,-2-3 704,-2-1 0,-2 5 1,-4 3-1,-6 1 0,-7 5 1,-4 2-600,-2 2 0,-8 0 1,1 0-1,-3 0 1,-3 2-1040,1 4 0,-7 5 0,0 5 0,3-1 0,1 0 0,2 5 0,1-1 0,-1 8 0,3-2 0,2 0 0,1 0 0,1 2 0,2 5 0,-4 1 0,8 0 0,2-1 0,2 1 0,4 2 0,5 3 0,3 1 0,1 5 0,6-4 0,-4 3 0,4-3 0,2-2 0,0-1 0,8 1 0,4-1 0,5-2 0,4-3 0,2-5 0,2 0 0,8-6 0,-2 4 0,3-4 0,-3-3 0,5 7 0,-5 0 0,4-2 0,1-4 0,-5-7 0,-2 3 0,-6-7 0,4 1 0,0-1 0,0-4 0,0-2 0,-4-2 0,2 0 0,0 0 0,2 0 0,-6-2 0,6-2 0,-2-4 0,0-3 0,-2-3 0,-2-3 0,4-8 0,0 0 0,-2 0 0,-2 0 0,-2 0 0,0-6 0,-3 6 0,-1 0 0,-3 0 0,3 0 0,-7-9 0,7 14 0,-9-7 0,0 1 0,3 1 0,-7-2 0,4 5 0,-4-6 0,-2 1 0,0 0 0,0-4 0,-2 4 0,-4-2 0,-7-2 0,-3 1 0,-5 1 0,-4 6 0,-7-2 0,-3 0 0,-3 0 0,1 0 0,-7 0 0,-2 7 0,0-1 0,-1 0 0,-1 0 0,6 7 0,-2 1 0,5 3 0,3 4 0,5 2 0,-3 2 0,9 0 0,3 0 0,1 0 0,8 6 0,3 2 0,1 3 0,3-7 0,15 13 0,1-7 0</inkml:trace>
  <inkml:trace contextRef="#ctx0" brushRef="#br0" timeOffset="40">10580 8550 12582,'9'-10'1111,"3"3"1,-2 5 0,3 2 0,2 0 0,1 0 0,3 0 0,2 2-702,4 5 1,-4-5-1,4 6 1,-2 0-1,0 3 1,2 1-1,0 1-314,2 1 1,-4 9 0,6 2 0,0 0 0,-2 2-99,0 5 0,-2-3 0,-6 2 0,0 0 0,-1 1-45,1-1 1,6 0-1,0 9 1,-2 1 0,-2 3-169,-2-2 0,6 4 0,0-3 0,0 1 147,2 2 0,-8-7-92,-1 5 0,1 2 0,-8-2 0,1-3-3,1-1 0,-7 4 0,4 2-1,-1 2 1,-3 4 0,0 2 133,0 2 1,7 0 0,-7 0 0,0 1 137,3-1 0,-7 0 1,4 0-1,-4 1 0,-2-3-165,0-4 1,0 4-1,0-4 1,0 4-1,0 3 147,0-1 0,0 0 1,0-2-1,0-2 1,0-2 183,0 2 0,0 2 0,0 1 1,0-3-1,-2-2-145,-4 2 1,4 2 0,-7 2-1,1-2 1,-2-2-3,-1-1 0,-3-4 0,5 5 1,-1-2-1,-3 0 25,3-2 1,-7 4 0,7-8 0,-3 0 0,1 0-14,-3 0 0,-1 1 0,-3-3 1,2 2-1,3 0 98,1 1 1,-4 1 0,-3 4 0,3-6 0,-2-2 141,-4 1 0,2-3 0,-4 4 0,4-5-314,3-1 1,-3-1-1,-2 1 1,-2-1-1,0 1 1,0-1-66,0 1 0,-6-3 0,4-2 0,-1-1 0,1 1 0,-4 2 0,6 3 0,0-1 0,-2 1 0,-4 0 0,1-1 0,1 1 0,0-3 0,2-2 0,0-1 0,-4-3 0,4 4 0,-1-2 0,-1 1 0,0-3 0,4 4 0,-4-6 0,0 0 0,0 2 0,-5 1 0,1-1 0,0 4 0,1-2 0,1 0 0,2-1 0,-7 5 0,9-12 0,-6 8 0,4 1 0,2-3 0,0 0 0,4-6 0,-2 2 0,2 0 0,0 0 0,-2 0 0,4 6 0,-4-4 0,2 0 0,-2 0 0,4 7 0,-4-5 0,4 0 0,0-2 0,1-2 0,1 0 0,-10 6 0,10-6 0,-2-2 0,0-2 0,2 4 0,1 0 0,-1 0 0,0 0 0,0 0 0,1-2 0,-1 4 0,0-2 0,0-2 0,1-2 0,-1-2 0,0 6 0,2 0 0,3-3 0,1-1 0,1-2 0,-7 0 0,0 0 0,1-1 0,-1 7 0,0 0 0,2-2 0,5-2 0,-5-2 0,5 0 0,-3-1 0,0 1 0,3 0 0,-3-1 0,1 1 0,-1-2 0,5-2 0,1-3 0,-5 1 0,1 5 0,-3 1 0,-3 0 0,6-1 0,3 1 0,0-2 0,1-2 0,1-3 0,-7 1 0,3 5 0,1 1 0,-1 0 0,-1 0 0,3-1 0,-7 1 0,7 0 0,-1 0 0,1-7 0,6 1 0,-5-1 0,-1-2 0,6-1 0,-7-3 0,5 0 0,4 3 0,-4-3 0,4-4 0,4 6 0,4-8 0,7 0 0,3-2 0,3-2 0,2-4 0,2-3 0,2-3 0,2 3 0,-4-1 0,4-3 0,2-1 0,0-5 0,5-2 0,-5-2 0,0 2 0,-2 2 0,0 2 0,0 1 0,-4-1 0,2 2-191,-2 5 0,-2-3 0,-2 7 0,0-1 507,-1 1 1,-5 2-186,-1 6-131,-8 0 0,3 2 0,-14 4 0,-5 7 0,-5-3 0,-1 3 0,-1 1 0,0 3 0,0 2 0,-8-1 0,4 1 0,-8 0 0,0 0 0,2-1 0,-5 1 0,7 0 0,-2 0 0,-2-1 0,-1 1 0,1 0 0,2-7 0,-4 1 0,3-1 0,3-1 0,2 5 0,4-5 0,-1-1 0,-3-4 0,2-3 0,2-3 0,2 0 0,0-3 0,0-3 0,9-4 0,2-11 0,1-2 0,1-4 0,2-2 0,2-2 0,2-7 0,0 1 0,0-1-221,0 1 1,0-1 0,0 1 0,0-3-1,2-2-9610,4-1 9719,-4-1 1,7-2 0,-9-2-1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2.899"/>
    </inkml:context>
    <inkml:brush xml:id="br0">
      <inkml:brushProperty name="height" value="0.053" units="cm"/>
      <inkml:brushProperty name="color" value="#FF0000"/>
    </inkml:brush>
  </inkml:definitions>
  <inkml:trace contextRef="#ctx0" brushRef="#br0">18346 7800 8894,'0'-9'6123,"0"-1"-5260,0 1 1,0 8 0,0 4 0,0 4 0,0 3 0,0-1 0,0 0-1,0 1-264,0-1 0,0 1 0,0-1 1,0 0-2301,0 1 1,0-4 1700,0 0 0,-4-4 0,-1 2 0</inkml:trace>
  <inkml:trace contextRef="#ctx0" brushRef="#br0" timeOffset="1">18187 7857 9009,'4'-10'2179,"-3"1"1,3-1 3,0 1 0,-2 3-1649,1 0 1,-2 8 0,-2 1-1,-1 4 1,-2 2 0,2 1-1,0-1 1,0 1 0,-2-2-743,-1-2 0,3 2 0,-2-1 0,0 1 0,0 0 1,0 0-2846,0-2 1,0-1 3052,1 1 0,2 3 0,-4-4 0</inkml:trace>
  <inkml:trace contextRef="#ctx0" brushRef="#br0" timeOffset="2">18027 7894 8571,'7'-3'2004,"-1"0"0,-3-5 0,2 2-268,0-2 0,-3 2 0,-6 0-1226,-2 2 0,-2 2 1,-2 5-389,1 4 0,1 1 0,0 1 1,2 1-1,0-1-104,1 0 0,0 1 1,2-1-1870,0 1 0,0-4-2179,3 0 4030,0-4 0,-4 2 0,-1-4 0</inkml:trace>
  <inkml:trace contextRef="#ctx0" brushRef="#br0" timeOffset="3">17755 7622 12918,'4'6'1228,"-1"1"1,0-6 0,-3-1 0,-1-6-1,-2-3 1,-4-3 0,0-4 0,0-1-544,1 2 0,-1-3 0,-2 2 0,0-1-1240,-1-2 1,1 1 0,-1 3-1,1 2 1,1 3-2861,1 0 0,0 1 1746,4 0 0,1 3 0,5 3 1669,3 2 0,3 1 0,0 0 0</inkml:trace>
  <inkml:trace contextRef="#ctx0" brushRef="#br0" timeOffset="4">17840 7407 7701,'-4'-6'1101,"3"1"0,-3 3-46,-1-1 1,3 0-1,-3 4 1,0 1-611,0 1 0,3 4 1,-2 0-1,2 1 1,0 1-1,-1 1 1,1 0 176,1 3 1,2-2 0,1 4 0,2-2 0,2-1-1,2-2 145,3-1 0,0 3 1,2-2-1,1-1 0,0-2 1,2-2 4,0-2 0,-2-2 0,3-1 0,-1-1-772,0-2 0,-1-3 0,-1-6 0,0-1 0,-3-2 0,0-1 0,-3-2 0,-2-2 0,-2 0 0,-3 1 0,-1 1 0,-1 1 0,-1-1 0,-4 3 0,-2 2 0,0 3 0,-8 1 0,-1 0 0,0 2 0,-2 2 0,0 1 0,0 0 0,2 5 0,0 3 0,1 2 0,2-1 0,-3 1 0,2 2 0,2-1 0,1-1 0,5 2 0,2-1 0,1 1-2548,2 1 0,1 1 1135,1-1 1413,4 1 0,1 3 0,4 2 0</inkml:trace>
  <inkml:trace contextRef="#ctx0" brushRef="#br0" timeOffset="5">17953 7406 7979,'0'13'1966,"0"-1"0,0 3 0,-2 1 0,-5 3 0,-5 0 491,-5 0 1,-4-7-1,-2-1 1,-2-3-2252,2-4 0,0-2 1,1-2-1,-4 0 1,4 0-207,1 0 0,2 0 0,0 0 0,0 0-3024,1 0 3024,-1 0 0,0-8 0,0-2 0</inkml:trace>
  <inkml:trace contextRef="#ctx0" brushRef="#br0" timeOffset="6">18740 7331 8032,'0'-12'3834,"-2"1"0,-4 3-1077,-6 4 1,-5 4 0,-2 6-2707,0 7 1,7 3-1,2 3 1,1 0-201,5 0 1,2 1 0,2 5-1,2 2 275,4-4 0,5 7 0,10-14 0,1 1 0,6 2 747,1-5 1,-6 1-350,2 3 1,-4 1 0,-3 0-242,1 0 1,-9 0 0,-3-1 0,-5 1-284,-2 0 0,-2 0 0,-5-1 0,-5 1-519,-5 0 0,-1-3 0,1-1 0,2-5 1,3 1-770,-3-1 0,-2-6 1,-1 3-1,-1-5-8001,0-2 9289,0 0 0,9-9 0,2-1 0</inkml:trace>
  <inkml:trace contextRef="#ctx0" brushRef="#br0" timeOffset="7">18909 7294 12024,'25'0'0,"0"-2"0,-2-2 2457,-2-3 1,-8-5-1,-1 5 1,1 1-186,-3-2 0,-2 4 1,-10-7-2273,-4 3 0,2 0 0,-9 3 0,-3-1 0,-5 2 0,-4 2 0,-6 2 0,3 0 0,1 0 0,-2 2-691,0 4 0,0-2 691,-2 9 0,-5 0 0,7 5 0</inkml:trace>
  <inkml:trace contextRef="#ctx0" brushRef="#br0" timeOffset="8">3771 10969 11976,'0'-19'0,"0"0"0,0 0 0,-2 1 0,-3-1 0,-3 2 983,-2 5 0,-5-3 0,-8 9 0,-2 2 0,0 2 0,-2 2 0,-2 2 0,-2 4 0,-1 9 0,-1 6-748,-3 4 0,5 8 0,0 0 0,0 7 1,-1 4-1,3-1-574,2 3 1,-4 2 0,6 8 0,2 0 0,4 3 155,7 3 1,1-1 0,7 5 0,-2 1 595,2 0 1,10-7 0,6 3 0,5-5 0,4-2 0,6 0 3471,11 1-3744,-1-18 0,13 1 0,-2-19 0,8-7-238,3-3 0,12-13 0,-1-13 0,1-10 0,-2-10 69,-9-7 1,1-10 0,-17 2-1,-3-4 133,-1-2 0,-11-1 0,-4 1 0,-6 0 0,-7 2 50,-5 4 1,-5-5 0,-2 7-1,-2 1 1,-5 1 0,-7 4-137,-9 5 1,-6-5-1,-11 11 1,-4-3-143,-6 3 1,-4 4 0,-2 8 0,0 3-308,-1 3 0,1 3 0,0 6 0,2-3 0,1 5-330,3 6 0,9 9 0,-3 10 0,6 4-378,7 2 1,4-4-1,10 6 1,5 1 1137,6-3 0,4 6 0,2-6 0</inkml:trace>
  <inkml:trace contextRef="#ctx0" brushRef="#br0" timeOffset="9">6097 10725 7691,'0'-13'114,"-2"1"0,-5-3 0,-5 1 0,-5 1 0,-2 5 978,1 0 0,-1 6 0,0-3 0,0 7 1,1 9-1,-1 3 0,0 7 0,2 2 1,3 2-675,1 0 0,3 9 0,-5-3 0,5 4 0,2 3 0,3-3 0,3-1-34,2-3 0,2-2 1,5 2-1,5-6-263,5-4 0,10-4 1,2-5-1,2-6 33,1-3 1,-1-6 0,4-5-1,-1-9 1,-5-8 0,-2-4 210,-4-4 1,-2-3 0,-2-3 0,-3-3-205,-3-2 0,-3 1 0,-6 3 0,3-1 0,-3-3 44,-2 2 1,-4 2-254,-5 3 0,3 0 0,-6 1-30,2 5 1,-7-2 0,5 8 0,-3 2 46,1 2 1,-1 4 161,-6 5 0,7 3 1,1 11-1,3 7 1,4 7 1750,2 7-1882,2 11 0,0-5 0,0 8 0,0 1 0,0-1 0,6 1 0,2 1 0,3 3 0,3 2-1403,3-3 1,2-1 0,0-5 0,-1-1-1,1-5-906,0-2 1,6-4 0,0-11-1,-2-5 1269,-2-5 1,-3-2-1,1-2 1,0-5-1,0-5 1078,-1-5 0,-5 7 0,-1 4 1838,3 4 1,-5 4 4142,3 4-4460,-1 4 0,-1-1 0,-5-9 0,-6-11-1164,-6-6 0,-2-3 0,-7-5 1,2-5-1,-1-1-452,-3 0 0,-4 2 0,0-4 1,1 1-1,3 1-1198,0 2 1,3 2-1,1 8 1,7 0-562,4 1 1,4 7 0,4 5-220,7 4 0,3 8 2035,3 0 0,0 17 0,0-2 0</inkml:trace>
  <inkml:trace contextRef="#ctx0" brushRef="#br0" timeOffset="10">6828 10613 7714,'13'-11'1501,"-3"3"-285,-1-1 1,3 5 0,-6-8-43,-1-3 1,-5 5 0,-7-1 0,-5 3-177,-5 4 0,-2 2 0,1 4 1,-1 4-1,0 7-959,0 3 1,1 9 0,-1 2 0,0 0 0,2 3 60,5-1 1,-5-4-1,7 4 1,-1-2-741,5-4 0,4 4 1,2-2-1,2-2 558,4-2 0,5-5 1,8-3-1,1-7 1,3-4 538,2-2 1,0 0 0,-6-2 0,0-6-1,0-9-75,-1-6 1,-1-10-1,-4 2 1,-5-5 0,-2-1-328,0-1 1,1 1 0,-5 1 0,2 5-232,2 6 0,0 4 0,-4 5-58,5 3 0,-5 7 0,6 12 38,0 7 1,-3 10-1,5 4 1,1 2 0,-3 2-1,0-2-587,-4-4 1,5 2-1,-1-2 1,0-2 187,1-2 1,5-2 1436,-1 0 1,-3-9 1075,3-4 0,-7-4-1587,6-2 1,-7-8 0,1-5 0,-4-3-1,-2-3-564,0 0 1,0-2-1,2-1 1,2-3 0,2 2-452,-1 2 0,-3 2 1,0 2-1,2 3 518,2 1 0,9 9 1,-3-2 113,5 4 1,2 4-1,0 4 1,-3 7 115,-3 3 0,1 9 1,-7 0-1,-1 0 1,0 0-1,0 2-437,-2 3 0,5-8 0,-3 3 0,-2-4 297,-2-2 1,-2-6 0,2-3 295,5-2 1,-5-4 0,4-10 0,-4-6 533,-2-5 0,0-2 0,2 1 0,2-1-278,3 0 1,-1-6 0,-6-2 0,0 0 0,0-2 0,0 2-387,0 0 1,0-5 0,0 5 0,0 0 0,2 0-89,4 4 0,-4 2 1,7 3-1,-3-1-2,0 0 0,9 7 0,-3 1 0,5 3 296,2 4 0,-1 4 1,1 6-61,0 6 1,-2 13 0,-3 7 0,-1 3 0,1 3 0,1-1-450,-3 1 0,5-1 1,-7 1-1,1-3 0,-3-2-2020,1-1 0,-7-10 0,4 3 0,-4-4-4150,-2-2 6383,0 0 0,0-9 0,0-1 0</inkml:trace>
  <inkml:trace contextRef="#ctx0" brushRef="#br0" timeOffset="11">7748 10500 10373,'0'19'1178,"8"-7"0,4 1 1,5-1-1,2-1 0,0-5-142,-1-4 0,1-2 0,0 0 0,0 0 0,-1-2 1,1-6-1,0-9-634,0-6 1,-7-4-1,-1 4 1,-3-4-1,-4 0-261,-2 0 0,-2-4 0,-2 6 0,-4 2-327,-7 2 0,-3 10 1,-3 5-1,0 4 0,0 4-10,1 4 1,5 1-1,1 9 1,-3 5-1,0 2 252,3 4 0,-3-4 0,9 8 0,2 1 1,2-1 79,2 0 1,0 2 0,2 9-1,4 2 1,7-3-343,3-1 1,9-9 0,0-2 0,-2-2 0,0-6-1024,2-6 521,-4-7 0,8-8 1,-4-4-1,4-6 346,1-9 0,3-4 0,-8 4 0,-2 1 0,-4-1 438,-7 0 0,3 6 0,-7 3 0,0 0 488,1-1 0,-3 5 0,-6-6 0,0-3 1,0-4-4,0-6 0,0 2 1,-2-8-1,-2-2-473,-2-3 0,-7-7 0,5-3 1,-3 0-1,-3 0-99,-3 4 1,5-3 0,-1 3 0,1 4-1,-1 7-463,0 4 1,7 2 0,-4 6 110,1 1 1,3 9-1,6 9-1002,0 11 0,6 5 0,1 3 1,-1 0-1,0 2 310,0 4 1,9-5 0,-4 8 0,1-3 0,-2 0 438,-1-3 1,5-1 0,-1-4 0,4-3-1,-1-1 839,-3 2 1,3-5 0,-3 0-1,4-1 1,1-3 561,1 2 1,0-6 0,0 5 0,-1-5 7942,1-2-7160,-8 0 1,-3-2-1,-10-2 1,-7-3 0,-7 3-1268,-7 2 0,-10 2 0,1 2 0,-3 2 1,-5 5-302,-4 1 0,5 3 0,-5 5 0,4 1 0,3 0-1018,-1-9 1,9 5 0,4-9 0,4-2-2260,3-2 0,9-2 0,11 0 1855,15 0 0,16 0 1,13 0-1,0 0 1107,0 0 0,4 0 0,-4 0 0,0 0 0,0-2 0,-7-4 386,-5-7 1,-1 3-1,-6-2 1,0-1 0,0 3 598,-4 3 0,-2 3 0,-2 0 1,-1-2 1080,1 2 1,-2 4 0,-3 4-772,-1 2 0,-7 0-557,7-6 1,-7-2-1,4-4 1,-1-7-1,-5-3-90,-2-3 1,-2 7 0,-2 1 0,-4 3-23,-7 4 0,-6 4 0,-1 6-115,1 6 0,-8 5 0,12 2 0,1 0 1,-3 1 367,0 5-589,7-4 1,-5 8 0,9-4 0,2 5 0,2 1-30,2 0 1,2-8-1,2 2 1,4-4 0,3-2 46,3-1 0,5-7 1,4-5-1,2-4-56,-2-2 1,0 0 0,0-2 0,2-4 0,0-7 0,0-6 421,0-6 1,0 5-1,-6-5 1,-1 2-220,1-2 0,-2 4 1,-5-4-1,-3 4 1,-3 2-125,0 1 1,0-1-1,-6 0-239,0 0 1,0 7-1235,0-1 922,0 9 0,0-2 0,0 12 102,0 7 1,0 3-1,2 5 1,3 4 0,3 6 73,2 5 1,-5 1-1,3 1 1,-2-1-1,0 1 310,-1-1 1,3-5 0,0-5 0,1-4 1342,-1-7 1989,-2-1-1541,2-5 1,1-10-1,3-12 1,-3-7-1743,-1-6 0,-6-2 0,6-6 0,-1 3 0,-1 1 0,-2 0 0,4 6 0,1-2 0,1 4 0,5 3 0,1-1 0,3 6 0,0 1 0,0-3 0,0-1-658,-1-3 0,9 2 0,3 5 0,-1 3 1,-4 3-7283,-4 0 7940,-3 0 0,-7 14 0,-3 2 0</inkml:trace>
  <inkml:trace contextRef="#ctx0" brushRef="#br0" timeOffset="12">3433 15787 7457,'0'-18'0,"0"-1"1050,0 0 0,-2 7 1,-4 1-1,-7 1 0,-4 2 1,-1-1-1,1 7 1,2 6-1,3 9-364,-3 4 1,-1 1 0,-3 1-1,0 0 1,0-1 0,3 1-1,1 2-822,3 4 1,5-4 0,-3 4 0,2-2 0,3 0 176,3 2 1,9 2-139,-1-2 0,10-4 1,1 4-1,6-4 327,0-3 0,4-7 0,0-5 0,0-4 0,2-2 52,1 0 0,-7-8 0,2-7 0,-7-8 0,-3-8 30,-3-4 0,-5-9 0,3-2 0,1-2 0,-3-4 194,0-2-313,-2 6 1,1-10 0,-1 5 0,-2 3-1,-2 3 302,-2 5 1,7 9 0,-1 3 0,-2 3-317,-2 4 0,-4 3-179,-4 1 0,4 10 0,-5 9 0,5 13 0,2 10 0,0 6 0,0 11 0,0 1-120,0 3 0,0 8 0,0-4 0,0 2 0,0 0-1083,0 2 1101,0-6 1,0-2 0,0-11-1,0-4-2644,0-2 0,2-2-338,5-6 1,3-11 3083,9-8 0,0-8 0,-1-11 0</inkml:trace>
  <inkml:trace contextRef="#ctx0" brushRef="#br0" timeOffset="13">4483 15563 9691,'19'0'4355,"-8"2"0,-3 2-2700,0 2 1,-8 0 0,0-6 0,-10 0-1,-7 0-1157,-2 0 0,1 0 0,-3 0 0,-2 0-498,-2 0 0,-6 0 0,4 0 0,-3 0 0,-1 0 0,0 2 0,0 5 0,-1-5 0,-3 4 0,2-4 0,1-2-21,-1 0 0,4 0 0,0 0 1,1 0-1,6 0-3097,1 0 1,8 0 1054,1 0 0,10 6 0,2 1 593,10-3 0,7 4 0,1 0 1,1 1 1469,0-1 0,8 7 0,2-5 0</inkml:trace>
  <inkml:trace contextRef="#ctx0" brushRef="#br0" timeOffset="14">4408 15694 7822,'19'0'0,"0"0"868,0 0 0,-1 0 0,-1 2 1,-2 2 2314,-3 2 0,-6 1 1065,7-7 1,-9 2-3831,2 4 1,-6-4 0,-6 4 0,-6-2 0,-5 0 0,-4 3-419,-4-3 0,2 0 0,-8 0 0,0 2 0,-3-1 0,-3-3 0,10 4 0,-11 0 0,5-2 0,2-2 0,-1-2 0,3 0 0,-4 3 0,4 1 0,1 2-1288,6-2 1,7-2-1,2-2 1,1-2-1162,2-4 1,1 2 0,9-9 2448,0-1 0,9-3 0,1-2 0</inkml:trace>
  <inkml:trace contextRef="#ctx0" brushRef="#br0" timeOffset="15">5234 15694 7771,'10'-9'1034,"-1"-1"1,-3-2 0,0-1 0,-4-2 0,-6 1 23,-8 1 0,-5 5 1,-2 8-1,0 0 1,-2 0-1,-1 2 1,-3 4-1,0 7 1,-1 6-1085,1 6 0,0-2 0,7 6 0,-1-2 0,2-2 0,3 2 0,3 2-719,3 0 0,-5 5 0,7-7 0,2 2 764,2 4 0,8-4 0,3 0 0,1-1 0,5-6 0,1-3 560,3-6 0,8 1 1,4-8-1,5-3 1,1-8-269,1-7 0,-1-11 0,-1-4 0,-5-2-72,-6-5 1,-6-3-1,-7-5 1,-3-4-1,-3 1 1,0-1 1,-2 4 1,-2-4-1,-2 3 1,0-1-125,0-2 0,-6 6 0,0-3 0,0 3 0,-1 5-84,1 3 0,-2-1 0,4 6 0,-3 0 0,3 0 0,0 6 283,-2 6 85,4-1 0,-7 16 0,9 0 1,0 10-402,0 7 0,0 10 0,0 6 0,2 7 0,5 4 0,-5 8 0,4-2 0,-4 4 0,-2 2 0,0 0 0,6-6 0,1-2 0,-1-4 0,0-7 0,0-5-839,-1-5 1,5-2 0,0-6 0,3-3 0,-1-3-434,3-7 0,2-4 1,1-2-1,3-2 0,2-4 1272,2-7 0,9-3 0,-5-3 0</inkml:trace>
  <inkml:trace contextRef="#ctx0" brushRef="#br0" timeOffset="16">5759 15787 7771,'-19'0'1228,"9"0"1,4 0 0,12 0 0,6 0-1,5 0 1,2 0 0,2 0 0,2 0 1228,2 0 1,2 0-1,-2 0 1,4 0-2210,0 0 0,4 0 0,-8 0 0,-2 0 0,-2 0-1198,-2 0 950,-9 0 0,-10 0 0,-10 0 0</inkml:trace>
  <inkml:trace contextRef="#ctx0" brushRef="#br0" timeOffset="17">6472 16050 12190,'0'15'1404,"0"-9"0,0-17 0,0-20 1,0-4-1,0-3 0,-2-1 1,-4-5-970,-7-6 0,3-2 0,-3 2 1,-1 4-1,-1 4 0,2 3 0,7 3 1,2 3-2388,-2 4 0,4 2 0,-2 10 1,8 5 851,8 5 0,5 5 0,2 4 0,2 7 0,1 7 0,6 7-479,1 0 1,-4 4-1,4 0 1579,-2 3 0,6 1 0,-3 6 0</inkml:trace>
  <inkml:trace contextRef="#ctx0" brushRef="#br0" timeOffset="18">6828 15656 7907,'11'-2'2507,"-3"-2"-430,0-2 0,-5-3-1205,3 3 1,-6 4 0,-4-6 0,-5 2 0,-1 1 881,-5 7-1540,-1-2 0,-1 17 0,2-4 0,3 3 1,-3 5 89,-1 4 1,3-4 0,3 6 0,1-2 0,5 2 64,2 2 1,2 0 0,0 5 0,2-3 281,4 2 1,5-3 0,8-1 0,-1-2 0,3-4 0,2-2-652,2-3 0,6-7 0,-4-5 0,1-4 0,1-4 0,0-4 0,-4-11 0,4-10 0,0-2 0,-2-5 0,0-1 0,-1-9 0,-8-2 0,-1 1 0,-5-1 0,-5 4 0,-5 0 0,-2 3 0,0-1 0,0 7 0,0 4 0,-9-2 0,-3 6 0,-5 4 0,-4 4 0,-4 5 0,-2 7 0,-6-1 0,2 4 0,-3 2 0,-1 0 0,-3 8 0,1 5 0,1 4 0,5 1 0,6 1 0,2 0 0,2 0 0,1-3 0,3-1 0,0-3-3068,9-8 1,2 3 3067,12-14 0,4-3 0,9-9 0</inkml:trace>
  <inkml:trace contextRef="#ctx0" brushRef="#br0" timeOffset="19">5496 12863 8420,'9'-19'1803,"-7"0"0,4 0 0,-6 1 1,-6-1-1,-7 0-1034,-3 0 0,-3 7 0,0 1 1,-2 1-1,-2 2 0,-2-1 0,0 5 1,0 2-611,0 2 0,0 6 0,9 3 1,1 1-109,3 5 1,1 3 0,-1 5 0,3 4-1,3 0 215,0 0 1,0 7 0,6-5 0,0 2-1,2-2 446,4-1 1,4 3-508,9-6 0,0 4 0,0-8 0,1-5-300,5 1 0,-4-2 0,4-3 0,-4-6 0,-2-3-333,0-3 0,-3-3 0,-1-3 1,-5-6 265,-1-5 1,-1-2 0,-4 1 0,5-3 0,-1-2 519,0-2-324,-2-9 1,1 11-1,-1-8 1,-2-2 0,-2-2 182,-2-3 1,6 1 0,1-1 0,-3 1-1,-2 1-16,-2 5 0,0-2 0,0 8 0,0 2 0,0 2 256,0 2-366,0 0 1,0 7 0,0-1 152,0-1-244,0 5 0,0 3 0,0 12 0,0 7 0,0 6 0,0 4 0,0 4 0,0 2 0,0 6 0,0 7 0,0 0 0,0 7 0,0 2 0,2-1 0,4 0 0,-4-7 0,7 5 0,-3-2 0,0-4 0,-2-3 0,-2-3 0,-2-3 0,3-4 0,1-2 0,2-4-1664,0-10-6212,-6 3 7876,0-14 0,9 7 0,1-9 0</inkml:trace>
  <inkml:trace contextRef="#ctx0" brushRef="#br0" timeOffset="20">6097 12563 9169,'8'-11'1966,"5"5"0,3 4 0,3 2 0,0 0 0,0 0-1082,-1 0 1,3 2 0,2 2 0,4 4 0,0 1 0,2 1 0,1 1-307,3 3 0,-4 3 0,0 2 0,-2-3-384,-4-3 0,-2 3 1,-2-5-1,-2 1 0,-3-1 1,-3-1-195,-3 0 0,-2-3 0,-6 5 0,0 3 0,-6-5 0,-2 3 0,-5-1 0,-6 1 0,-4-1 0,-2 1 0,5 6 0,-3-3 0,-2-1 0,2-3 0,-4 1 0,2 3 0,2-1 0,2-5 0,2-1 0,0 3 0,1-3 0,-1 1 0,0 5-269,9-7 1,1 2-537,9-3 1,2-5-1,5 4 1,7-4 0,7-4-3455,4-4 1,0 1 4258,-6-7 0,8 0 0,2-7 0</inkml:trace>
  <inkml:trace contextRef="#ctx0" brushRef="#br0" timeOffset="21">7129 12994 7776,'0'10'-140,"0"7"140,0-15 3458,0 6-9,0-8-2775,0 0 0,0-8 0,0-5 1,-3-5-1,-1-5 0,-2-2-58,2 2 0,-5-6 0,3-1 1,0-1 320,-2 0 1,6 6-886,-5-6 1,-1 0 23,2-7-874,-1 9 501,7-7 302,0 16 23,0-7 0,0 8-976,0 0 1,0 0 0,3 3-564,3 3 1,-2 5 0,8 8 0,3 0 1510,2 0 0,2 8 0,-1 3 0</inkml:trace>
  <inkml:trace contextRef="#ctx0" brushRef="#br0" timeOffset="22">7579 12694 7776,'6'-13'738,"0"1"0,0 6 0,-6-7 1523,0-2 1,-2-1-1114,-4-3 1,-4 7 0,-9 1 0,0 3-667,0 4 0,1 2 0,-1 2 0,0 2 0,0 2 1,3 4 309,3 3 0,-3 1 0,5 7 1,1 0-325,3-1 0,5 3 0,2 2 0,0 4-143,0 2 1,9 0 0,3 5 0,5-5 0,2 0-326,-1 0 0,7-6 0,0 2 0,0-4 0,0-2 0,0 0 0,0-9 0,-6-4 0,0-4 0,0-2 0,0 0 0,-1 0 0,1 0 0,0 0 0,0-2 0,-1-4 0,-1-4 0,-2-9 0,-3-2 0,1-2 0,-3-2 0,5-8 0,-9 1 0,-2-3 0,-2 0 0,-2 3 0,0-3 0,0 8 0,0-6 0,0 3 0,0 3 0,-8-4 0,-3 4 0,-1 0 0,-1 0 0,-1 4 0,-9 2 0,-2 2 0,0 1 0,0-1 0,0 0 0,-2 2 0,4 3 0,-2 3 0,2 3 0,0 2 0,0 6 0,-2 0 0,2 2 0,2 4 0,2-2 0,1 9 0,1 1 0,2 3 0,3 2 0,6-7 0,-5 1-526,3 1 1,4-3-8493,10 1 9018,-4-8 0,15 13 0,-7-6 0</inkml:trace>
  <inkml:trace contextRef="#ctx0" brushRef="#br0" timeOffset="23">18309 7538 7831,'10'2'3926,"-3"4"-835,-5-4-573,-2 6-1877,0 1 1,-2-7 388,-5 4-329,5-4 1,-6 0 0,8 4 166,0 7 1,2-5 0,4-2-386,7-3 0,-3-3-559,3 0 1,-7 0 413,7 0 0,-9-3-447,2-3 1,2-4 215,-1-9 0,-3 6 0,-11 3 280,-5 2-379,4 2 0,-9 6-31,4 0 1,5 8-1,0 2 178,-1 1 0,7 5 1,-4-3 786,4 3 1,4 3-943,4 0 0,-1-9 0,7-3 0,-6-5 0,7-2 0,-7-2 0,4-5 0,-1-5 0,-3 2 0,-6-3 0,0-2 0,0-1 0,-2 5 0,-4 5 0,-5-4 0,-1 8 0,-1-5 0,3 7 0,-3 7 0,7 5 0,4-1 0,2 1 0,2-2 0,4 3 0,7-7 0,-3 3 0,3-3 0,-9 0 0,13-6 0,-24 0 0,3-2 0,-6-2 0,-3-2 0,1-1 0,-5 5 0,3-2 0,1-2 0,0 0 0,3 8 0,4 4 0,6 2 0,6 7 0,7-5 0,3-2 0,3 5 0,0-7 0,0-2 0,-9-4 0,-4-6 0,-4-4 0,-4-7 0,-4 5 0,-7 3 0,-3 1 0,-3 6 0,0-6 0</inkml:trace>
  <inkml:trace contextRef="#ctx0" brushRef="#br0" timeOffset="24">7466 14325 7765,'-10'0'4915,"1"-2"0,9-4-2928,0-7 1,0-4-1,0-1 1,3-1-1508,3 0 0,-2 1 0,8-1 0,3 0 0,2 0 0,4 3-431,4 3 0,-5-1 0,7 7 0,-1 1 1,-1 0-50,-3-1 0,-1 3 0,-2 11 0,0 5 0,0 5 0,-9 10 0,-4 4 0,-4 7 0,-2 3 0,-2 5-227,-4 2 1,-4-6 0,-9 1 0,0-5-1,0-5 265,1-1 1,-1-10 0,0 3-1,2-4 1,3-4 900,1-5-939,9 5 0,-11-6 0,9 7 0,2 1 0,2-9 0,10-1 0,5-9 0,3 0 0,3 0 0,6 0 0,2 0 0,0 0 0,1 0 0,-6 0 0,1 0 0,0 0 0,2 0 0,-2 0-749,-2 0 0,-2-6 0,0-1 0,-1 1 0,1 0-9082,0 0 9577,0-17 1,-1 10 0,1-14 0</inkml:trace>
  <inkml:trace contextRef="#ctx0" brushRef="#br0" timeOffset="25">8217 14288 7765,'0'-13'4328,"0"1"-3250,0 7 0,-3 5 1,-3 13-1,-4 3-515,-1 3 1,-5 0 0,3 2 0,-3 2-1,-3 4 1,0 0-133,0 0 1,7-2 0,1-4-1,3 2 1,4 2-57,2-2 1,4-2 0,2-3 0,6 1 0,5-2 69,6-5 0,4 3 0,-2-9 0,4-2 0,0-4 79,0-6 0,0-4 0,-4-9 0,2-2 1,-2-4-525,-2-6 0,-11-5 0,-3-1 0,-5-3 0,-2-2-802,0-1 598,0-1 0,-9 0 0,-3 3 1,-5 3-1,-2 7-217,1 4 1,-7-2 0,0 8 0,2 4 0,2 3-256,2 3 1,0 3 0,1 8 0,-1 2-1,0 4-1583,0 7 1073,9 3 1,1 9 0,9 2-1,0 0 1,0 3 1185,0-1 0,9 2 0,1 7 0</inkml:trace>
  <inkml:trace contextRef="#ctx0" brushRef="#br0" timeOffset="26">8667 14269 7765,'-2'-11'3299,"-5"5"0,-3 4-2950,-9 2 1,7 8-1,-1 5 1,1 3 418,1 3 0,-3 8 0,7 5 1,3 3-1,2 0 0,2-1 18,0-3 1,0-2 0,2 2 0,5-6 0,7-6 3520,9-6-4292,-2 3 0,8-14 0,-4 3 0,6-10-15,5-7 0,-5-5 0,0-4 0,1-4 0,-3-6 0,-4-4 0,-4-3 0,-5 1 0,-3-1 0,-7 3 0,-4 4 0,-2-3 0,0 9 0,-2 2 0,-6 3 0,-11 1 0,-2 0 0,-10 2 0,0 3 0,-1 3 0,1 3 0,-2 4 0,-3 2 0,1 2 0,2 0 0,3 0-358,3 0 0,2 0 1,6 0-1,1 0-4462,-1 0 1,6 6-510,1 0 5329,8 1 0,4-7 0,10 0 0</inkml:trace>
  <inkml:trace contextRef="#ctx0" brushRef="#br0" timeOffset="27">11274 14325 8399,'-18'0'2606,"5"0"1,1 0 934,-3 0 0,7-2-1547,1-4 0,7-5 0,5-8 1,3 1-1995,2-1 0,3-2 0,6-2 0,-1-2 0,1 2 0,0 3 0,2 1 0,2 2 0,2 5 0,0 5 0,0 5 0,0 2 0,0 0 0,-7 2 0,-1 7 0,-4 7 0,-7 7 0,-4 13 0,-4-1 0,-4 9 0,-9 4-538,-8 4 1,2 0 0,-6 0 0,2-4 705,0-2 1,-6-2 0,6-9-1,2-4 1,4-6 0,5-4 399,1-2 1,9-7-569,-2 1 0,6-9 0,6 2 0,8-4 0,9-2 0,7-8 0,7-5 0,1-1 0,-1 1 0,3-3 0,1 3 0,1-3 0,-4-1 0,-5 4 0,-10-1 0,2 8 0,-6-1-8722,-7-1 6856,-3 6 1866,-18-6 0,-10 8 0,-10 0 0</inkml:trace>
  <inkml:trace contextRef="#ctx0" brushRef="#br0" timeOffset="28">11968 14306 7809,'0'-19'452,"-2"7"0,-2 0 1,-4-1-1,-3 3 952,-3 3 0,-3 5 0,-2 4 1,1 5-1,-1 7 0,0 7 1,2 6-781,5 2 1,-3-4-1,7 4 1,0 1 0,-1-3-1,5 0 1,2-2 0,2 0 263,0 0 0,8-2 1,7-9-1,8-1-754,8 1 1,5-5-1,1-3 1,3-4 0,1-2-135,3 0 0,0-4 0,-7-7 0,1-9 0,-3-7 0,-3-7 0,-5-1 0,-11-3 0,-3 3 0,-7 4 0,-4-5 0,-2 5 0,-2-2 0,-4 1 0,-7 7 0,-9-2 0,-6 2 0,-1 2 0,-4 3 0,4 7 0,-3 1 0,7 5 0,-6-3 0,0 1 0,2 5 0,-5 2 0,9 2 0,2 2-51,3 5 0,7-3 0,3 8 0,-1 3 0,3 2-406,0 1 1,1 1 0,9 0 0,5 0 0,7-1-1,7 1-1133,4 0 0,11-1 0,1 1 0,9 0 1,4-2 555,0-5 1,0 3 0,4-7 0,-4 0-1,-6 1 719,-4-5 1,-5 0 0,-2 0 0,-3 2 0,-3-1 450,-4-3 0,-3-2 0,-1 0 0,0 0 0,-2-2 160,-5-5 0,-1-1 1,-7-7-1,2 3 518,-2-3 1,4-1 0,-1-3 1053,-3 0 0,-2 0 1,-2 1 522,0-1 0,-8 7-1795,-5-1 1,-4 11 0,1 2 0,1 10 0,5 7-597,1 2 0,3 2 0,6 4 0,0 6 0,0 4 0,0 3 0,2-3 0,2-1 0,5-5 0,1-2 0,5 4 0,8-8 0,2-4 0,0-7 0,2-3 0,2-3 0,9-6 0,-1-4 0,-2-7 0,-1-10 0,-3-6 0,-2 2 0,3-6 0,-7-2 0,-5-3 0,-1-1 0,-8 5 0,-5 1 0,-4-2 0,-2-3 0,0-1 0,-4 6 0,-7 2 0,-10 2 0,-4 4 0,-4 4 0,0 6 0,-2 5 0,-7 8 0,1 0 0,-1 0 0,1 10 0,1 7 0,3 6 0,4 0 0,2-2 0,2 4 0,8 0 0,2-4 0,5-5-2532,2-3-7299,1-9 8869,7 13 0,9-7 0,1 9 0</inkml:trace>
  <inkml:trace contextRef="#ctx0" brushRef="#br0" timeOffset="29">16039 14156 10233,'-2'-18'0,"-4"-1"0,-7 2 0,-5 5 1279,-7 5 1,4 5 0,-6 4 0,2 5 0,-3 5 0,1 5 0,-2 4-1241,0 4 0,6-5 0,-2 5 0,2-2 0,2 0 0,0 2 0,7-2 0,3 0 0,7 0 107,2 2 1,2 0 0,2-4 0,5 2 0,5 2 249,5-2 1,10-5-1,2-3 1,0-5-1,-2-1-184,0-5 1,0-2 0,7-4-1,-5-2 1,-2-5-176,-4-1 1,-2-9 0,-2-8 0,-3-2 0,-1-4-93,-3-3 1,-5-1-1,3-3 1,0-1-1,-1-5 9,-1-2 1,1 4 0,-5-6-1,2 0 101,-2 2 1,-2-4 0,-2 6 0,0-2 0,0-2 154,0 2 1,0 3 0,-2 7 0,-2 3 0,-2 3 401,2 7 1,1 5-1,3 1-1,0 0 1,0 11 0,0 8-490,0 10 0,0 9 0,0 6 0,0 8 0,0 9-122,0 8 0,0 2 0,0 0 0,0-2 0,3 2 0,3 2 0,-4-6 0,6 4 0,-6-6 0,2 0 0,3 0 0,5 4 0,-3-6 0,-1-5 0,2-3-375,1-5 1,-5-8 0,4 2-1,1-7 1,-3-3-3168,0-2 1,7-9 3541,-2 2 0,-5-4 0,0-2 0</inkml:trace>
  <inkml:trace contextRef="#ctx0" brushRef="#br0" timeOffset="30">19904 14325 7812,'12'-8'929,"1"-5"1,-9-4 0,2-1 0,-4-1-1,-2 0 1,-2 1 0,-4-1-466,-7 0 1,-10 0-1,-2 3 1,2 3-1,0 7 1,0 4-1,-4 2 1,-2 2-348,-4 4 1,4 5 0,-3 7 0,1 1 56,2 0 1,2 8 0,8 2 0,0 2 0,3-2 11,3-1 1,-1 3 0,7-6 0,3 0 42,2 2 0,2-6 0,2 4 0,4-2 0,7-3 0,4 1 281,1-4 1,7-5 0,2 3 0,1-5-199,-1-1 0,6-3-15,-2-6 1,-2-2-1,1-2 1,-3-5-50,-4-1 0,-2-2 0,-3-7 0,1 0-114,0 0 0,-7-2 0,-1-4 0,-1-6-12,1-4 0,-5-3 1,4 1-1,1-1 1,-3 1-1,0-1 88,-4 1 0,5-7 0,-3 0 0,0 3 0,1 1-210,-1 3 0,0 1 0,-6 3 0,0 4 0,2-1 0,4 1 0,-3 6 0,3-2 0,-4 4 0,-2 3 0,0-1 0,0 0 0,0 1 0,0 5 0,0 0 0,0 9 0,0-2 0,0 12 0,-2 7 0,-4 4 0,3 1 0,-5 3 0,2 4 0,0 6 0,-3 1 0,5 3 0,-2 5 0,2-1 0,2 1 0,2 6 0,0 2 0,0 2 0,0 0 0,0 2 0,0-4 0,0-1 0,0-1 0,2-4 0,4-2 0,-2-5 0,7-2 0,-1-4 0,0-1 0,5-6 0,0-7 0,-1-5 0,-1 1-703,1-1 0,3-6 703,2 3 0,-9-14 0,-2-3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2.930"/>
    </inkml:context>
    <inkml:brush xml:id="br0">
      <inkml:brushProperty name="height" value="0.053" units="cm"/>
      <inkml:brushProperty name="color" value="#FF0000"/>
    </inkml:brush>
  </inkml:definitions>
  <inkml:trace contextRef="#ctx0" brushRef="#br0">7560 16256 9905,'12'-6'1228,"1"0"1,-9 2 0,2 10 0,-6 6-1,-4 5 1,-4 4 0,-3 2 0,-3 4-750,-3 2 1,-4 2 0,-2 5 0,-2-3-1,3-2 1,1 3 0,2-1 0,0 0-1438,0-1 0,1-10 1,-1 3-1,2-4 0,3-2 1,3 0-2463,3 0 0,-5-1 950,7 1 2470,0-9 0,6 7 0,0-6 0</inkml:trace>
  <inkml:trace contextRef="#ctx0" brushRef="#br0" timeOffset="1">7560 16800 7756,'10'0'2457,"-1"0"1,-11-6-1,-5-3 1,-5-1-305,-5-5 0,-2-3 1,1-5-1,-3-2-1844,-4 2 0,4-4 0,-4 2 0,2 2 0,0 2 0,-2 2 0,2 1 0,2-1-309,3 0 0,-7 2 0,0 3 0,4 1 0,6-1 0,-2 3 0,5-1-952,-5-3 0,5 5 0,1-3-3114,3-1 1,4 3 2712,10-1 0,5 8 0,7-3 0,1 5 1353,0 2 0,8 0 0,2 0 0</inkml:trace>
  <inkml:trace contextRef="#ctx0" brushRef="#br0" timeOffset="2">7823 16463 7756,'18'0'4392,"1"0"1,-6 0 1496,-1 0-5255,-8 0 0,3 0 0,-14 0 0,-5 0 50,-5 0 0,-2 0 0,1 0 0,-1 0-442,0 0 0,-6 0 0,0 0 1,2 0-368,2 0 0,3 0 0,-1 0 0,0 0 0,0 0-247,0 0 1,1 0-1,1-3 1,2-1-3729,3-2 0,6 0 2135,-7 6 0,17 2 0,3 4 0,7 5 150,5-1 1,0 7 1814,-1-5 0,1 5 0,0 2 0</inkml:trace>
  <inkml:trace contextRef="#ctx0" brushRef="#br0" timeOffset="3">7916 16613 8412,'19'0'434,"-6"0"0,-1 0 3380,3 0-1936,-7 0 0,-2 0 0,-12 0 0,-6 0-1080,-5 0 1,-2 0-1,0-3 1,-1-1-1,-5-2-49,-7 2 0,3 2-797,-2 2 1,8 0 0,-4 0-956,0 0 1,6 0-1,-4 0 1,4 0-2404,2 0 0,7 0 3406,-1 0 0,17 8 0,-2 3 0</inkml:trace>
  <inkml:trace contextRef="#ctx0" brushRef="#br0" timeOffset="4">8348 16444 13487,'-19'0'0,"0"-2"0,1-2 1263,-1-3 0,0 1 0,0 8 1,3 4-1,3 7-82,7 4 0,4 1 0,2 3 0,2 2-763,4 2 1,5 0 0,7-4-1,1 2 1,0 0-9,0-7 0,6 1 0,0-11 0,-2-2 1,-3-1-480,-1-3 1,0 0 0,0-3 0,-3-3-1,-1-6-9,-3-5 1,-1-2 0,1 1 0,-5-3 0,-3-2 73,2-2 1,-4 0 0,4 6 0,-4 0 0,-2 1 151,0-1 1,-8 6 0,-2 1 0,-3-1 0,1 1-149,-3-1 0,-2 9 0,-1-4 0,-1 2 0,0-1 0,0 3 0,-6 2 0,0 2 0,2 2 0,3 4 0,1 7 0,0-3 0,0 3 0,3 1 0,1 3 0,3 2 0,5-3 0,-3-1-5304,2-2 5304,-7-1 0,13-2 0,-6-1 0</inkml:trace>
  <inkml:trace contextRef="#ctx0" brushRef="#br0" timeOffset="5">8948 16556 10557,'2'11'3301,"4"-5"-3399,7-4 0,4-2 0,1 0 0,3 0 0,2 0 0,2 0 0,-2-2-229,-2-4 0,4 4 0,0-5 0,-2 5 327,-2 2 0,0 0 0,2 0 0,2 2 0,-3 5 0,8-3 0,-1 6 0,2-1 0,0-5 0,3-2 0,-5-2 0,2 0 0,3 0 0,1 0 0,-4 0 0,-2 0 0,-1 0 0,-3 0 0,2 0 0,-7 0 0,8 0 0,-1 0 0,4 0 0,4 0 0,-3 0 0,-1 0 0,2 0 0,3 0 0,1 0 0,1 0 0,-1 0 0,-1-2 0,-3-2 0,-4-3 4,-2 3 1,5 2 0,-7 2 0,0 0 1,2 0 0,-6-6 0,4 0 0,-5 1 0,1 3 3,4 2 1,-2 0-7,8 0 1,-6 0 0,5 0-1,-3 0 0,6 0 0,-4 0 0,3 0 1,-3 0 0,-2 0 0,-2 0 0,-6 0 0,-1 0 1,1 0-1,0 0 1,0 0 0,-1 0 0,1 0 0,0 0 3,0 0 1,-1 0-5,1 0 0,0 0 0,0 0 0,-1 2 0,1 5 1,-6-5 0,-1 4 0,3-4 1,1-2 1,-3 0 0,-1 0 1,3 0 0,2 0-4,2 0 1,-1 6 957,1 1 1,-6-1 2313,-1-6 1,-8-2 0,2-5-2475,-3-5 1,-3-5-1,0-1 1,0-1-1,-3 0 1,-3-2-803,-6-4 0,1 4 0,-1-4 0,-3 5 0,-1 1 0,-3 0 0,2 0 0,2 0 0,3 1 0,-3-1 0,5 7 0,-3-1 0,9 9 0,-4-4 0,16 10 0,5 2 0,3 2 0,3 7 0,0-5 0,0 2 0,0 5 0,-3 1 0,-1 3 0,-3 0 0,1 0 0,-3 0 0,5-1 0,-9 1 0,-2 0 0,-2 0 0,-2-1 0,0 1 0,0 0 0,0 0 0,-2-3 0,-4-3 0,2 3 0,-7-3 0,1 1 0,0-1 0,-3 4 0,-6-7 0,1 3 0,-1-1 0,0 1 0,0-3 0,0 7 0,1-13 0,1 8 0,2 1 0,3-1 0,-3 1 0,5-9 0,0 4 0,-1-2 0,1 1-2276,5-1 1,-5-6 0,4 0 2275,-7 0 0,-3 0 0,-3 0 0</inkml:trace>
  <inkml:trace contextRef="#ctx0" brushRef="#br0" timeOffset="6">10974 17250 12187,'19'-12'0,"0"-1"0,-1 1 0,-1-1 1638,-4 1 0,-5 9 1,-8 3-1,0 11 0,-2 6 1,-4 1-808,-7 1 1,-6 2 0,-6 4 0,-6 4-1,-4 2 1,-1 1 0,3 1 0,2 0-1817,-3-2 1,7 3 0,0-9 0,2-4 0,2-5-2037,6-3 1,-1-3-1,5 3 878,-4-7 0,9-4 1403,8-2 740,8 0 0,20-8 0,1-3 0</inkml:trace>
  <inkml:trace contextRef="#ctx0" brushRef="#br0" timeOffset="7">10955 17550 7808,'19'8'6638,"0"-6"-2589,0 7 0,-11-9-2824,-8 0 0,-2-9 1,-11-3-1,-1-5 1,-3-1-1226,-2-1 0,1 0 0,-1-2 0,-2-2 0,-2-2 0,-2 0 0,2-2 0,2 6 0,3-4 0,-1 7 0,2 3 0,3 3 0,1-3 0,7 5 0,-5-3-1603,3-2-1339,-7 7 0,15 0 1,0 8 56,11 0 0,6 0 2885,1 0 0,9-9 0,3-1 0</inkml:trace>
  <inkml:trace contextRef="#ctx0" brushRef="#br0" timeOffset="8">11499 17269 11024,'19'2'0,"0"2"4915,0 2 0,-7 1-3327,1-7 1,-11 0 0,-2 0-1092,-11 0 0,-5 0 0,-3 0 0,0 0-285,0 0 1,-1 0-1,-3 0 1,-2 0 0,0 0-213,-2 0 0,6 0 0,-4 0 0,4 0 0,2 0-1587,0 0 1,1 0-2368,-1 0 2808,0 0 0,17 0 0,8 0 0,9 0 0,4 0-689,-1 0 1,1 0-1,0 0 1835,0 0 0,-1 8 0,1 2 0</inkml:trace>
  <inkml:trace contextRef="#ctx0" brushRef="#br0" timeOffset="9">11518 17363 8348,'9'10'2826,"1"5"-341,9-9 0,-7 0-3,1-6 0,-11 0 1,-2 0-1523,-11 0 0,1 0 0,-3 0 0,-1 0 0,-3 0-904,-2 0 0,-6 0 0,0 0 0,2 2 0,1 2-176,-3 3 0,4-1 1,-4-6-1,2 2-919,-2 4 1,4-4 0,-4 4 0,4-3-3763,2-3 1,1 0 4800,-1 0 0,8-9 0,3-1 0</inkml:trace>
  <inkml:trace contextRef="#ctx0" brushRef="#br0" timeOffset="10">11687 17419 8473,'0'18'6552,"0"-5"-5827,0 0 0,0-18 0,0-3 0,0-11 0,0-6 1,-2 2-1,-2 0-114,-3-2 0,1 5 0,6-7 0,0 2-374,0 0 1,0 0 0,0 6-1,2 0-556,5 0 0,-3 3 1,8 3-1,3 5 60,2-1 0,1 7 0,1-4 1,0 6-1,0 6 259,-1 7 0,1 4 0,0 1 0,-2 1 0,-5 0 0,3 0 0,-7-1 0,0 3 0,1 2 0,-5 2 0,-2 0 0,-2-6 0,0 0 0,0-1 0,0-7 0,0-3 0,0-10 0,0-4 0,0 2 0,0-9 0,0-2 0,0 5 0,0-2 0,0-3 0,0-2 0,2 5 0,4-1 0,-4 1 0,5-7 0,-3 0 0,0 1 0,4-1 0,3 0 0,-5 7 0,6-1 0,-5 11 0,3 2 0,-2 10 0,5 7 0,-7 2 0,7 0 0,-7-1 0,0 3 0,3 4 0,-1-4 0,6 4 0,-3-4 0,-3-2 0,7-3 0,-3-3 0,5-7 0,2-4 0,0-2 0,-1-8 0,1-3 0</inkml:trace>
  <inkml:trace contextRef="#ctx0" brushRef="#br0" timeOffset="11">12287 17231 7812,'-8'-10'6284,"6"2"-4914,-6 8 0,8 8 1,0 4-1,0 5-543,0 2 1,0 2-1,2 2 1,2 2-304,2-3 1,7-1 0,-5-4 0,2-2-71,5-3 1,2-8-1,1 2 1,1-3-1,0-3-190,0 0 1,-7-3-1,1-3 1,1-6-1,1-5-219,-3-2 1,-3-2-46,-9-4 0,0 3 0,0-8 0,0 3 0,-2 2 0,-5 7 0,-5-1 0,-5 0-135,-2 0 0,1 3 0,-1 3 0,0 7 0,0 4-1774,1 2 1,-1 0 870,0 0 1,9 8 0,3 5-1,5 3 1,4 3 87,5 0 0,1 2 0,7 2 0,-1 2 0,5-3-3682,4-1 4632,2-2 0,2 0 0,2 0 0</inkml:trace>
  <inkml:trace contextRef="#ctx0" brushRef="#br0" timeOffset="12">12625 17250 8625,'2'-10'4561,"2"1"1337,2 1-5375,1 6 1,-7 2-1,0 12 1,0 5-1,0 2 1,0 0-248,0-1 0,0 1 1,2 0-1,2 0 0,4-1 1,1 1-209,-1 0 0,0-9 0,-1-2-9,5 1 0,5-7-1,2 4 1,-1-6-133,1-6 0,-6 2 1,-3-9-1,0-3 0,-1-5-131,-1-4 1,0-6 0,-3 6 0,1 0 0,0 0 294,2 0 0,-6 0 1,5 6-1,-5 0 1289,-2 0 1,2 3 1042,4 3-2373,-4 5 0,7 10 0,-9 4 1,0 7-50,0 3 0,2 9 0,2 0 0,2-2 0,-2-2 0,0 4 0,1 0 0,1-2 0,0-2-2679,2-2 0,-3-1-2237,7 1 1,-16-9 4899,-2-3 0,-9-5 0,-4-2 0</inkml:trace>
  <inkml:trace contextRef="#ctx0" brushRef="#br0" timeOffset="13">13207 17081 8158,'-11'-8'1240,"-6"4"1,5-7 0,-5 3 0,-2 2 0,1 0 0,-1-1 407,0 3 0,7 2 0,-1 2 0,-1 2 0,-3 2-191,-2 3 1,9 7-1092,3-1 0,14-3 0,5 3 1,5 1-1,4 3-350,4 2 0,-2-1 1,6 3-1,-2 2 1,-6 2-17,-7-2 0,1-2 0,-9-2 0,-2-1 0,-1 1 0,-3 0 0,-3-3 0,-3-1-137,-6-2 1,1-9 0,-1 2 0,-3-4 0,-2-4 0,-1-4-1475,-1-7 0,0 3 1,3-3-1,3-3 1611,7-7 0,-5 2 0,1-6 0</inkml:trace>
  <inkml:trace contextRef="#ctx0" brushRef="#br0" timeOffset="14">13282 17138 7956,'18'2'0,"1"2"0,-2 4 860,-5 3 0,5-5 0,-5 4 0,5 1 878,2-1 0,0-4 0,-1 5 0,1-3-653,0-4 0,-2-4 0,-3-6-106,-1-7-784,-9-3 0,2-3 0,-10 0 0,-4 1 51,-3-1 0,-1 8 0,-7 3 0,0 2 0,0 0 20,1 1 0,-1 3 1,0 4-1,0 5 1,1 5-45,-1 5 1,6 2 0,1-1-1,-1 1 1,3 0 0,4 0 129,4-1 1,2 1 0,0 0 0,0 0-353,0-1 0,8 1 0,4 0 0,5 0 0,2-1 0,0 1 0,1-2 0,3-3 0,4-3 0,3-3 0,3-4 0,2-2 0,1-2 0,-3-2 0,-4-4-748,-2-7 1,-8 3 0,-8-2 0,-3-3 747,-4-2 0,-10-10 0,-5-2 0</inkml:trace>
  <inkml:trace contextRef="#ctx0" brushRef="#br0" timeOffset="15">14107 17006 10459,'17'-12'0,"-3"-1"0,-1 1 0,1-1 0,1 1 0,-1-1 2457,-1 3 1,-7-5-1,5 7 1,-1 0-782,1-1 0,-7 7 1,0 15-1,-8 12 1,-11 8-1677,-8 5 0,-4 1 0,-6 3 0,1 2 0,-1-3 0,-2-1 0,-3-3 0,1 1 0,1-3 0,3-1-906,2-3 1,8-8 0,-2 2 0,4-7-2310,2-5-1570,9 4 3204,-7-15 1,17 6 0,0-8 1580,10 0 0,7 0 0,2 0 0</inkml:trace>
  <inkml:trace contextRef="#ctx0" brushRef="#br0" timeOffset="16">14069 17494 9370,'19'0'4477,"-6"0"-2640,-1 0 0,-8-2 0,3-7-507,-5-9 0,-11-1 1,-1-6-1,-3 2 1,1-2-1,-5-4 1,-4-2-1331,-4-1 0,0 3 0,5-4 0,-3 4 0,-2 2 0,-2 2 0,4 4 0,-2 0 0,2 0 0,2 4 0,2 3 0,0-5 0,3 0 0,3 1 0,-1 5 0,5 3 0,1-1 0,-1 1 0,1-1-4958,2-1 4958,4 4 0,-23-1 0,4-1 0</inkml:trace>
  <inkml:trace contextRef="#ctx0" brushRef="#br0" timeOffset="17">18271 7744 7793,'0'-13'1555,"3"3"83,3 1 0,-4 5 1,4 11-1,-4 5 0,-2 5 1,0 2-467,0-1 1,0 1 0,0 2 0,0 2 0,0 2 0,0-2-1,0-2 1,0-3-1136,0 1 0,0 0 0,0-1-1616,0 1 1,0-6-477,0-1 0,-2-10 0,-2-4 56,-2-14 1,-3-3 1998,3-6 0,4-13 0,-6-1 0</inkml:trace>
  <inkml:trace contextRef="#ctx0" brushRef="#br0" timeOffset="18">18196 7650 8086,'0'-19'1927,"0"1"0,0 5 2160,0 1-3673,0 7 0,3-3 1,1 10-839,2 4-186,0-4 1,-6 15-1,0-4 1,2 3 609,5 3 0,3 0 0,9 0 0</inkml:trace>
  <inkml:trace contextRef="#ctx0" brushRef="#br0" timeOffset="19">18384 7931 7793,'19'11'1444,"-7"-3"1,1-8 680,1 0 1,-5-2 0,-3-4 0,-4-9-1452,-2-8 1,0 2-1,0-6 1,0 2-1,0 0 1,0 0-263,0-2 0,-6 6 0,0-4 0,1 5 0,3 1-380,2 0 0,0 7 1,2 1-754,5 3 1,-3 2 0,8 6 604,3 0 0,2 8 0,3 4 0,3 5 0,2 2 0,-2 0 394,-2-1 1,-2 3-1,-2 2 1,-3 2 0,-3 0-1,-3 0 20,-4 0 0,4 2 0,-1-4 0,-3 2-846,-2-2 0,-2-2 0,0-3 1,-2-1-1,-2-2-3732,-3-3 1,-7-8 4279,1 3 0,5-14 0,0-3 0</inkml:trace>
  <inkml:trace contextRef="#ctx0" brushRef="#br0" timeOffset="20">18891 7856 8434,'12'17'0,"-2"-3"1769,-1-1 1,-1-9 0,-4 0 0,3-10 523,-3-13 1,-2 1-1,-2-9 1,0-1-1381,0-3 0,0-4 0,-2-3 0,-2 1-858,-3-1 0,-7 1 1,3-3-1,-1-1 0,1-3 1,1 2-114,0 3 0,5 1 0,-3 3 1,2 3-1,0 7 0,1 5-4426,3 1 0,2 6 1870,0 1 1,2 8 0,5-1 1270,5 10 0,-4 5 0,1 9 1343,-1 0 0,-6-1 0,7 1 0</inkml:trace>
  <inkml:trace contextRef="#ctx0" brushRef="#br0" timeOffset="21">19022 7575 7794,'17'13'0,"-3"-3"0,-1-2 1195,1-4 0,-3-1 1,1-3-1,3 0 2081,1 0 1,-3 0 0,-3-3-2148,-1-3 0,-3 2 1,-8-6-1,-4 1-838,-7 5 1,3 0-1,-3 0 1,-4-2-1,-3 1 1,-7 5-292,-3 7 0,1-5 0,-6 6 0,1-2 0,-1 1 0,2-3 0,-1-2 0,-1-2 0,1 0 0,3 0-1248,-2 0 1,6 0-1,2-2 1,4-2 0,4-5-845,5-1 0,-3 3 0,9-5 2092,2-3 0,10-1 0,4-3 0</inkml:trace>
  <inkml:trace contextRef="#ctx0" brushRef="#br0" timeOffset="22">19922 7463 7815,'13'-3'492,"-1"-1"1,3-2 1473,2 2 0,-5 2 0,1 2 0,-1 2 0,-1 4-562,-5 7 0,-12 5 0,-7 5 1,-4 2-1,-1 0 0,-1 0 1,-2 0-1519,-4-2 0,4 4 1,-4 0-1,4 0-697,3 1 0,-1-3 1,0-7-1,0 1 1,3 0-1,1 0-1598,2-1 0,7-1 0,-4-3 225,1-1 1,5-9-2112,11 2 4295,3-3 0,9-3 0,-1 0 0</inkml:trace>
  <inkml:trace contextRef="#ctx0" brushRef="#br0" timeOffset="23">19960 7894 10965,'19'0'0,"-1"0"5160,1 0-2376,-8 0 0,-3-2 0,-10-5-2085,-4-5 0,-5 2 0,-8-3 0,1-2 0,-1 1 0,0-1-699,0 3 0,1-1 0,-1-5 0,-6 5 0,0 1 0,2-3 0,2-2 0,2 1 0,0 1 0,1 2 0,-1-1 0,0 4 0,0-3 0,1 0 0,-1 3 0,8-7 0,3 7-2026,8-9 1,2 9-1,4 4-2605,7 4 4631,4 2 0,1-9 0,1-1 0</inkml:trace>
  <inkml:trace contextRef="#ctx0" brushRef="#br0" timeOffset="24">20466 7575 7695,'19'0'748,"-6"0"1,-1 0 1090,3 0 0,1 0 0,3 0 1089,0 0 0,-7 0 3851,1 0-6337,-9 0 0,2 0 1,-12 0-443,-6 0 0,-5 0 0,-4 0 0,-2 0 0,-2 0 0,2 0 0,-4 0 0,0 0 0,0 0 0,0 0 0,-4 0 0,3 0 0,1 0 0,0 0 0,4 0 0,-4 0 0,2 0 0,2 0 0,2 0 0,3 0 0,5 0 0,1 0 0,1-2-1056,-1-4 1,5 4-1,14-5 1,5 5-4061,5 2 3216,2 0 1,-1 0 0,1 0-2320,0 0 4219,0 0 0,-1-8 0,1-2 0</inkml:trace>
  <inkml:trace contextRef="#ctx0" brushRef="#br0" timeOffset="25">20504 7744 7894,'19'0'4968,"-7"0"-1161,1 0-1841,-1 0 0,-10 0 0,-8 0 0,-11 0 0,-6 0-1423,-2 0 0,0 0 0,4 0 0,-1 0-543,-3 0 0,-3 0 0,6 0 0,-3 0 0,2 0-319,2 0 0,2 0-9386,0 0 9705,9 0 0,18-9 0,13-1 0</inkml:trace>
  <inkml:trace contextRef="#ctx0" brushRef="#br0" timeOffset="26">21029 7575 11548,'11'-13'5561,"-7"3"-4780,-8 2 0,-1 2 1,-7 6-1,-3 0 0,-1 0-170,-3 0 0,0 6 0,2 2 0,3 0 0,1 3 162,-1-1 1,-3 3 0,0 8 0,5 2-398,6 2 1,4 2-1,2-4 1,0 4-377,0 2 0,8-4 0,4 4 0,5-2 0,2-4 0,2-2 0,2-5 0,4-1 0,0-5 0,2-1 0,0-5 0,2-4 0,5-4 0,-5-5 0,-6-1 0,2-9 0,-2-6 0,0-8 0,-6 4 0,0-2 0,-1-1 0,-5 1 0,-3-6 0,-1-1 0,-5 1 0,-2-3 0,-2-2 0,0-1 0,-2 1 0,-4 2 0,-3 5 0,-5 4 0,1 6 0,-3 4 0,-7 2 0,2 6 0,-4 1 0,-2 8 0,0-2 0,-1 6 0,1 6 0,2-2 0,7 8 0,-1 5-460,0 6 1,2-2 0,5 4 0,6-2 0,4 0-1436,2 2 1,0 0 0,0-7 1894,0 1 0,8 8 0,2 3 0</inkml:trace>
  <inkml:trace contextRef="#ctx0" brushRef="#br0" timeOffset="27">21629 7556 8032,'11'0'-407,"5"0"0,-5 0 0</inkml:trace>
  <inkml:trace contextRef="#ctx0" brushRef="#br0" timeOffset="28">21667 7538 8860,'12'-19'0,"-1"0"1853,-3 0 1,-2 1-1,-3 1 1,1 2 0,2 3 1422,-2-3 1,-2 5 0,0-3-2564,5-1-713,-5 5-2163,6 1 0,-10 16-1785,-4 5 0,4 4 3948,-5 1 0,-3 9 0,-1 3 0</inkml:trace>
  <inkml:trace contextRef="#ctx0" brushRef="#br0" timeOffset="29">21648 7781 11651,'13'36'1912,"-1"-5"0,-8-4 1,3-6-1,-5 2 1,-2 4-63,0 2 1,0-6 0,0 2-1,-2-6-2050,-5-7 0,-3 5 0,-9-7 0,0 1 0,1-3-2727,-1 0 1,6-6 2926,1 5 0,-9-5 0,-8-2 0</inkml:trace>
  <inkml:trace contextRef="#ctx0" brushRef="#br0" timeOffset="30">8179 6525 8123,'0'-19'4915,"0"1"0,0-1 0,0 0 0,0 11-4738,0 8 1,0 8-1,0 13 1,0 2 0,0 2-178,0-2 0,0 6 0,0 2 0,0 5 0,0 1 0,0 1 0,0-7 0,0 0 0,0 2 0,2 3 0,4 1 0,-4-1 0,5-3 0,-5-4 0,-2 0 0,0 1 0,2-8 0,2 3 0,2-4-474,-2-2 1,-1 0-19,-3 0 1,2-7 1736,4 1-903,-4-9 1,8 4-343,-3-8 0,-5-2 0,4-4 0,-4 2 0,0-9 0,2-2 0,3-1 0,-1 3 0,-4 1 0,2-3 0,2-1 0,-2-3 0,1 6 0,-1 1 0,2-3 0,-2-1 0,-2-3 0,5 6 0,-1 1 0,0-3 0,2-1 0,-5-3 0,5 0 0,-2 0 0,0 1 0,1 7 0,-1-6 0,0 5 0,-2-5 0,-2-1 0,0 1 0,5 4 0,-5 5 0,6 8 0,-8 2 0,0 4 0,0 7 0,-2 3 0,-4 3 0,2 0 0,-7 0 0,1 0 0,-1-1 0,5 7 0,-4 2 0,-1 0 0,3 3 0,-2-3 0,-1 0 0,5 4 0,-5-6 0,1 0 0,0 2 0,3-6 0,-3 4 0,-1-6 0,1-5 0,-5-1 0,-1-9 0,-3 2 0,0-4 0,1-4 0,-1-4 0,0-7 0,0-3 0,7-5 0,-1-2 0,1-4 0,-1 0 0,1 0 0,-1-7 0,1 14 0,1-5 0,1 4 0,2 2 0,-1 0 0,3 1 0,6-1 0,-8 8 0,-3 3 0</inkml:trace>
  <inkml:trace contextRef="#ctx0" brushRef="#br0" timeOffset="31">17878 8831 9530,'-13'9'991,"1"3"0,7-1 1,-1 1-1,4 3 1,2 1-1,0 3 1,0 0-1,0 2 1,0 2-219,0 2 0,0 2 1,0-5-1,2 4 1,4-4-1,5 1 1,1-2-26,1-2 0,-1 2 0,7-15 0,0-2 1,0-2-487,-1-2 0,1 0 1,0-2-1,0-2-260,-1-2 1,-1-15 0,-2 2 0,-5-4 0,-2-2-3,-3 0 0,3-8 0,-2 4 0,-2-2 0,-2 1-566,-2 3 1,0-4-1,0 6 1,0 2-399,0 2 1,-2 5 748,-4 3 1,4 7 0,-4 12 0,4 7 371,2 3 0,0 5 1,2 4-1,2 4 0,2 5-23,-2 3 0,5-8 0,-1 11 0,0-3 0,3-5 0,-3-3 339,0-6 1,7-2 0,-2-3-199,3 1 1,3-9 0,0-3 0,-3-7 0,-1-7-145,-2-5 0,-3-5 0,5-1 0,-5-3 1,-2-4-132,-4-7 0,-1 3 0,-3-2 0,0 0 0,0-7 0,-3 1-460,-3-1 0,-2 7 1,-7 2-1,5 2-1285,2 4 1,-5 2-1,7 2 1,-1 3-1,1 1 222,0 3 0,2 7 0,8 1 0,4 6 955,3 5 0,1 13 0,7-1 0,0 2 568,0 0 0,8 6 0,2 2 0</inkml:trace>
  <inkml:trace contextRef="#ctx0" brushRef="#br0" timeOffset="32">18515 9094 7804,'0'19'3562,"0"-1"0,0-9-2279,0-9 1,0-15-1,0-12 1,0-2-349,0-5 0,0-7 1,0-5-1,0-2-423,0-4 0,-6 4 0,0 0 0,0 0 0,-1 0-295,1-4 0,0 13 0,6 3 0,0 7-1233,0 6 0,0 13 254,0 10 1,0 16 0,2 16 0,2 3 0,2 5 132,-1 3 0,-1-1 0,0 8 1,2 2-1,-2 0 434,-2-2 0,-2-4 1,0-8-1,0-1 1,2-2 440,5-3 1,-5-5 0,4-8 1071,-4-1 1,0-1 0,2-2 3990,3-3-4962,-1-8 1,-6 2-1,2-12 1,2-6-348,2-5 0,1-4 0,-7-2 0,0-2 0,0 0 0,0 7 0,2-1 0,4 0 0,-4 7 0,4-1 0,3 7 0,-3-7 0,8 9 0,-1-2 0,2 6 0,-1 4 0,-3 6 0,-1 5 0,0 8 0,5 4 0,-5-4 0,3 2 0,-1-2-1314,-1 2 0,3-11 0,-5 3 0,-1-4 1,3-5 1313,-1 0 0,3-10 0,5-8 0</inkml:trace>
  <inkml:trace contextRef="#ctx0" brushRef="#br0" timeOffset="33">18872 8963 8649,'10'0'1966,"-1"0"0,-9 2 0,0 4 0,0 6 0,0 5 87,0 2 1,2 0-1,2 1 1,4 3-2106,3 2 0,-5 7 0,4-8 0,1 2-968,-1 1 0,-4-9-947,7 1 1,-7-8 0,5-14 0,-3-3 0,-4-6-77,-2-5 1,-2-2 0,0 1 0,2 1 3162,4 4 1,-3 3-1,3 4 1561,-4-7 1,-2 3 0,0-3-1722,0-1 0,-2 3 0,-2-1 1,-3-3 54,3-1 0,2-3 0,2 0 0,0 0-1058,0 1 0,0-1 1,-2 2-1,-2 3-906,-2 1 0,-1 7-587,7-7 1,2 9-1456,5-2 1,-3 6 0,6 6 1585,-1 7 1,-1-3 1404,-2 3 0,5 7 0,7 10 0</inkml:trace>
  <inkml:trace contextRef="#ctx0" brushRef="#br0" timeOffset="34">19097 9056 7813,'6'21'99,"0"2"0,1 0 1,-1-4-1,0-5 2768,-2 1 0,1-9-1410,1-6 0,-4-8 1,4-11-1,-4 0-829,-2 1 0,0-3 1,0-2-1,0-4 1,-2-2-144,-4-5 0,4-1 0,-7-3 0,3 3 0,0 4-518,2 6-653,2-5 0,-5 10 0,1-5-2637,2 4 1335,2 10 0,8 11 1,0 13-1,1 4 1378,1 1 1,-6 1 0,6 0 0,-1 0 333,-1-1 0,6 1 1,-3 0-1,1-1 1,3 1 927,-3 0 0,7 0 0,-5 0 0,5-3 917,2-3 1,2-5 0,2-8 0,2 0-907,-3 0 0,1 0 1,0-2-1,2-4 0,-2-7 1,-2-3 276,-2-3 0,-2 0 0,-3 0-103,-1 0 0,-9 1 0,2-1 0,-4 0-390,-2 1 0,-2 1 1,-4 4-381,-7 7 0,-3 6-67,-3 6 0,-2 1 0,0 9 0,2 5 0,-8 10 0,13-2 0,-1 3 0,1-3 0,3-2 0,3 4 0,8-6 0,0 0 0,0 2 0,0-6 0,2 2 0,4-6 0,7-5 0,3 1 0,3-3 0,0 5 0,0-9 0,-1-2-135,1-2 1,6-2 0,2 0-1,0-2 1,0-4 0,-4-7 134,-2-3 0,-2-11 0,0-2 0</inkml:trace>
  <inkml:trace contextRef="#ctx0" brushRef="#br0" timeOffset="35">20110 8494 8112,'2'-11'2100,"2"3"0,4 2 0,1-3-134,-1-1 0,-2 8 0,-8 2 0,-4 10 0,-9 9-1228,-7 6 0,1 4 0,-4 7 0,4-3 0,4-2 1,3 3-739,1 1 0,7 3 0,-5-1 0,3 0 0,4-1 0,2-3 0,2-1 0,0-1 0,2 6 0,2 1 0,4-3 0,3-1 0,3-3 0,3-6 0,2 4 0,-2-2 0,-5-4 0,5-4 0,-5-7 0,5-6-9831,2-3 9662,-9-3 0,-2-9 0,-8-1 0</inkml:trace>
  <inkml:trace contextRef="#ctx0" brushRef="#br0" timeOffset="36">20673 8644 7907,'18'-13'2414,"1"3"1,0 1-449,0 5 0,-11 4 0,-6 7 0,-8 5 0,-5 7-1203,-3 6 0,-3-4 0,-4 6 0,-2 0 0,-2 2 0,2 2 0,3-2 1,3 1-2291,4-1 0,-3-6 0,3 2 0,-3-4 0,-1-3-2713,4 1 1,-3-2-400,3-5 4639,5-3 0,0-9 0,8 0 0</inkml:trace>
  <inkml:trace contextRef="#ctx0" brushRef="#br0" timeOffset="37">20710 9056 8655,'19'11'5453,"0"-1"-2237,-1-4 0,-7-6 0,-7 0-2233,-8-10 0,0-7 0,-9 1 0,-1 1 0,-3 3-983,-2-3 0,-6-8 0,0-2 0,2 2 0,0 2 0,-2 2 0,4 1 0,-4-1 0,5 2 0,1 5 0,2-5 0,3 5 0,1-3 0,1 1 0,1 1 0,-6 7 0,5-7 0,2 3 0,-1-5 0,3 3 0,2 6-3646,6-7 0,0 7 3646,0-7 0,8 9 0,2-4 0</inkml:trace>
  <inkml:trace contextRef="#ctx0" brushRef="#br0" timeOffset="38">21442 8606 7893,'2'-12'1323,"4"-1"0,7-1 0,3-1 8507,3 3-8086,-8-5 1,-3 23 0,-10 3 0,-4 9-1745,-7 7 0,-4 6 0,-4-3 0,-1-1 0,-3 2 0,2 0 0,0-6 0,0 2 0,-2-4 0,4-2 0,4-1 0,5 1 0,5-6 0,-3-1 0,2 3 0,1 1 0,7 3 0,3-9 0,3-3 0,6-5 0,5-2 0,2 0 0,6 0 0,2 0 0,2 0 0,4 0 0,3 0 0,1-6 0,-1-3 0,-3 1 0,-4-3 0,-2 1 0,-2 6-3190,-6-2 0,-11 4 3190,-8 2 0,-16 8 0,-13 2 0</inkml:trace>
  <inkml:trace contextRef="#ctx0" brushRef="#br0" timeOffset="39">22023 8738 8416,'19'0'0,"-2"-3"0,-3-1 0,-1-2 1901,1 2 1,3 2 0,2 2 0,0 0 1938,-1 0 1,-7-2-2600,-5-5 1,-6 5 0,-6-4 0,-7 4-1242,-3 2 0,-9 0 0,0 0 0,2 0 0,2 0 0,2 0 0,-6 0 0,0 0 0,2 0 0,2 0 0,3 0 0,-1 0 0,0 0-2104,0 0-169,1 0 1495,7 0 0,5 0 0,12 0 1,7 0-3786,3 0 3391,3 0 1,0 6-1,0 1 65,-1-3 1,-5-2 0,-3 0 0,1 2-1,-1 2 1107,5-2 0,1 7 0,3-1 0</inkml:trace>
  <inkml:trace contextRef="#ctx0" brushRef="#br0" timeOffset="40">22117 8813 6143,'19'6'0,"0"0"169,-1-2 1,-5 0 0,-1 1 4240,3 1 0,-5 0 3628,3-6-7006,-9 0 0,4-2 0,-10-2 0,-4-2 1,-6 1-1033,-5 3 0,-4 2 0,-2 0 0,-4 0 0,-2 0 0,6 7 0,-4 1 0,2 0 0,-2 3 0,0-3 0,0 0 0,2 5 0,6-7 0,2 0 0,5 3 0,-5-7-5119,4 4 5119,5-4 0,-9-10 0,7-3 0</inkml:trace>
  <inkml:trace contextRef="#ctx0" brushRef="#br0" timeOffset="41">22605 8869 7961,'0'12'1516,"0"-3"1,0-7 0,0-11 373,0-5 1,-6-5 0,-1 0 0,1-2 0,0-1-1571,0-3 0,-3-3 1,5 6-1,-2-6 1,2 1-1,2 0 1,2 4-1,0 3 1,0-1 227,0-4 1,0 10 0,0-4-315,0 3 1,2 5-1,2-1 1,4-1-224,3 3 1,1 2-1,7 8 1,0 0 0,-1 2-283,1 4 1,-2 4 0,-3 9 0,-1 0 46,2 0 0,-5 6 1,0 2-1,-1 2 0,-3 2-181,2-2 0,-6 5 0,5-9 0,-5 0 0,-2 0-100,0-1 897,0 2 0,0-8 97,0 1 88,0-9 1,0-3 0,0-14 0,0-5 0,0-5-141,0-1 0,0 5 0,0 0 0,0-1-437,0-3 0,0-1-24,0-1 1,0-2 0,0-2 0,0-2 3,0 2 0,6 0 0,0 0 1,-2-2-1,-2 2 84,-2 3 0,7 1 0,1 2-64,2 5 0,-3 3 0,5 9 0,3 0 0,-1 2 0,-1 5 0,-5 5 0,1 5 0,-7 8 0,6 2 0,-2 2 0,3 2 0,1-2 0,-4 5 0,5-9 0,-1-2 0,-2-2-3467,1-3-673,5 1 0,-9-7 4140,7 1 0,1-9 0,5 5 0</inkml:trace>
  <inkml:trace contextRef="#ctx0" brushRef="#br0" timeOffset="42">23036 8588 8465,'2'-11'3276,"5"5"1,-3 12 0,6 7-2421,-1 3 0,-3 3 1,-4 0-1,2 0 1,4-1-179,3 1 0,-5 0 0,7 0-64,1-1 1,3-1-1,2-5 1,-1-5-215,1-5 1,-2-4-1,-3-5 1,-3-5-401,-3-5 0,1-1 0,-5-3 0,2-2 0,-2-4 0,-2 0 0,-2-1 0,-8-5 0,-5 4 0,-1 0 0,1 4 0,-3 6 0,3 5 0,-4 3 0,-1 3-1271,-1 4 1,0 2 0,2 4 0,3 4-782,1 6 1,9 5 1690,-2 2 0,4 0 0,2-1 0,0 1-41,0 0 1,0 0 401,0-1 0,17 1 0,3 0 0</inkml:trace>
  <inkml:trace contextRef="#ctx0" brushRef="#br0" timeOffset="43">23336 8513 7961,'0'-13'3414,"0"1"-1370,0-1 0,0 5 1,0 8-1651,0 10 1,0 7 0,0 2 0,0 1 0,0 3 0,3 2-209,3-2 0,-4 4 0,6 0 0,-2 0 1,3 1-1,-1-3 337,1 2 1,3-7 0,-4 5 0,3-6 45,3-6 1,3-7-687,2-12 0,-9 2-82,-4-9 0,3 1 0,-3-7 0,-2-2 14,-2-4 1,-2 4 0,2-4 0,3 2 228,1-2 0,0 4 1,-6-4-1,0 5 0,0 1 356,0 0 0,6 7 302,1-1 405,-1 9-759,-6-4 0,0 10 0,0 4 0,0 6-70,0 5 0,0 2 0,0 0 1,2-1-1,2 1-201,2 0 0,7 0 0,-7-1 0,0 1 1,1 0-2060,-1 0 1,2-1 0,-4 1-7069,3 0 9050,7-9 0,-3-10 0,7-10 0</inkml:trace>
  <inkml:trace contextRef="#ctx0" brushRef="#br0" timeOffset="44">23843 8475 10787,'-2'-17'4441,"-4"5"-2650,-7 6 1,3 4-1,-1 4 1,1 2-1064,-1 2 0,5 0 0,-4-4 0,1 5-535,5 5 1,2-1-1,4-1 1,5 0-1,5 1 316,5 3 0,1 3 0,1 2 0,0 0-437,0-1 0,-7 1 1,-1 2-1,-3 2 1,-4 2-73,-2-2 0,-8 0 0,-2-3 0,-1 1 0,-1-6-926,-1-5 0,-1-3 0,-7-7 0,0 0 0,3-3-1200,3-3 1,3-6 0,6-11 2125,-3-2 0,1-9 0,6 5 0</inkml:trace>
  <inkml:trace contextRef="#ctx0" brushRef="#br0" timeOffset="45">23956 8588 7961,'18'0'1201,"1"0"1,0 0 1038,0 0 0,-1 2 1,1 2-1428,0 2 1,0 0-1,-3-8 1,-1-4-1,-5-7-604,-1-3 1,3 3 0,-4 1 0,1-3 142,-1-1-37,-2-3 1,-6 0 0,0 0 2,0 1 0,-2 7 0,-4 5 0,-6 4-169,-5 2 1,-2 0 0,0 2 0,1 4 0,-1 7 0,0 3-4,0 3 1,3 0-1,1 2 1,5 2-1,-1 2 1,3-3 435,0-1 1,1 4 0,7 0 0,0-2-583,0-2 0,9-2 0,3 0 0,5-3 0,2-1 0,-1-3 0,1-8 0,0 3 0,0-5 0,-1-2 0,7-2 0,0-3 0,-2-3 0,-4-2 0,-4-5-3211,-3-1 1,-8-3 0,3 0 3210,-5 0 0,6 1 0,2-1 0</inkml:trace>
  <inkml:trace contextRef="#ctx0" brushRef="#br0" timeOffset="46">24743 8138 8137,'13'0'449,"-3"-3"1,1-1 0,-3-4 0,3 0 0,-3-3 0,2 3 0,-1-3 3487,-1 1 1,0 0-1561,-1-3 1,-12 13-1,3 13 1,-6 5-2378,-7 7 0,-1-2 0,-3 11 0,-2 3 0,-2 5 0,-2 2 0,2 1 0,2-11 0,3 3 0,-1-3 0,0-5-358,0-4 1,3-4 0,1-3 0,5 1-4559,1 0 1,-3-7 1286,6 1 1,1-7 2318,12 6 0,-3-7 1310,8 1 0,1 4 0,6 1 0</inkml:trace>
  <inkml:trace contextRef="#ctx0" brushRef="#br0" timeOffset="47">24706 8644 9399,'19'0'0,"-1"2"0,1 2 4441,0 2 1,-7 1-2751,1-7-1,-9-3 1,2-3 0,-6-4-1087,-6-1 0,2-7 1,-9 1-1,-1-6 0,-3 0 1,-4 0-605,-4-2 0,2 2 0,-8-8 0,2 8 0,-4-4 0,1 2 0,-1 0 0,6 0 0,2 6 0,2 1 0,-2-1 0,4 2 0,-4 2 0,4 5 0,5 0 0,3-1-3353,-4 7 0,17-4 3353,0 8 0,17 0 0,12 0 0</inkml:trace>
  <inkml:trace contextRef="#ctx0" brushRef="#br0" timeOffset="48">24931 8738 7295,'0'12'-230,"0"1"1187,0 1 0,0-4 0,0 3 4900,0 2-4354,0-7 1,2 0-1,4-8 1,5-4-704,-1-8 1,5-1 0,-7-14 0,0 0 0,3-4 0,-3-5-390,1-1 1,-1-3 0,-4-4 0,2-8 0,-2-6-412,-1-4 0,-3-1 0,0 9 0,0 2 0,-3 2 0,-3-2 0,2 6 0,-6 4 0,-1 9 0,1 8 0,4-2 0,-7 2 0,-2 2 0,-1 2 0,3 11 0,1 3 0,-3 5 0,-1 2 0,3 7 0,0 1 0,-1 2 0,-11 11 0,-4 8 0</inkml:trace>
  <inkml:trace contextRef="#ctx0" brushRef="#br0" timeOffset="49">18290 9600 7976,'11'0'2457,"-18"0"1,-11 0-1,-3 0 1,-2 2-1161,-2 4 1,10-2 0,-3 9-1,1 0 1,0-1 0,-2-2-466,1-1 1,1-1-1,2-4-250,3 3-582,8-1 0,4-6 0,12 0 0,5 0 0,2 0 0,-1 0 0,1 2 0,0 2 0,0 2 0,-7 1 0,-1-5 0,-1 2 0,-2 4 0,1 3 0,-3 1 0,-6 7-198,0 0 0,0-1 0,-2 1 314,-4 0 1,1-7 0,-7-1 0,-3-3-75,-1-4 0,3 5 1,1-3-43,-3-2 0,7 6 0,-1-8 0,12 5 0,3-11 0,6-3 0,-1-1 0,1 2 0,1 4 0,5-5 0,1 5 0,0 2 0,-2 2 0,-5 5 0,-4 3 0,-8 9 0,0 0 0,0-1 0,0 1 0,-6 6 0,-2 2 0,0 0 0,-3 0 0,1-4 0,-1-2 0,-1-2 0,-3 0 0,9-1 0,0-1 0,-3-5 0,7 5 0,-4-4 0,4 3 0,10 3 0,5 0 0,3 0 0,1-7 0,-2-2 0,-3 1 0,3-3 0,1 1 0,-3-3 0,0-4 0,1 2-2027,3 2 2027,-7 1 0,-1-7 0,-9 0 0</inkml:trace>
  <inkml:trace contextRef="#ctx0" brushRef="#br0" timeOffset="50">18534 11438 7876,'0'18'3591,"0"1"-1953,0 0 0,0-11 1,0-8-1,0-10 0,0-9 1,0-4-165,0-2 1,0-6 0,0 4 0,0-2 0,-2-5-1475,-4-1 0,4 4 0,-7 1 0,3 1 0,-2 2 0,-1-2 0,1 0 0,0 6 0,2-2 0,3 10-2132,-3 3 0,4 5-16,2-5 0,0 16 0,0 4 0,0 11-4781,0 6 6929,8 0 0,3 2 0,8 3 0</inkml:trace>
  <inkml:trace contextRef="#ctx0" brushRef="#br0" timeOffset="51">18740 11531 7876,'9'11'1158,"-1"-5"1,7-12 2031,-3-7 1,-8-3 0,3-3-1766,-5 0 0,-2 0 0,0 1 0,0-1 0,0 0 0,-2 0-1336,-5 1 0,5 5 0,-4 1 0,2-3-560,-2-2 0,4-1 1,-7 1-1,3 2-3170,0 3 394,-1 8 1,10-5 2038,3 9 0,-2 2 0,8 5 1208,3 5 0,2 5 0,2 2 0</inkml:trace>
  <inkml:trace contextRef="#ctx0" brushRef="#br0" timeOffset="52">18891 11419 8613,'18'10'4915,"-7"-1"0,-3-12-2580,-8-3 1,-2-2 0,-2-7 0,-2 3-2041,1-3 0,3 5 0,0-3-295,-4-1 0,4-3 0,-4-2 0,6 1 0,4-1 0,2 0 0,9 0 0,-7 1 0,7 1 0,-3 2 0,3 3 0,-5 8 0,3-3 0,1 5 0,3 4 0,2 5 0,-7 3 0,1 9 0,-1 2 0,1 4 0,-1 6 0,-6 4 0,5 1 0,-1-3 0,-1-4-379,-1-2 1,0-2 0,-4-6-1,3 0-4537,-3 0 1,0-9 4804,2-4 1,5-12-1,7-4 1</inkml:trace>
  <inkml:trace contextRef="#ctx0" brushRef="#br0" timeOffset="53">19228 11288 7901,'9'18'1930,"-1"-5"1,6-3 0,-1-1-63,2-5 1,1-2 0,3-2 0,0 0-1341,0 0 1,-1 0-1,1 0 1,0-2 0,-3-5-1,-1-5-372,-2-5 1,-7 5 0,4-1 0,-1-1 0,-5-3 0,-2-2 224,-2 1 1,0 5-1,-2 1 1,-4-1-35,-7 3 1,3-1 0,-3 7-1,-2-2-110,-1 2 1,-3 4-238,0 6 0,1 4 0,1 9 0,4 0 0,-3 6 0,5 2 0,-1 0 0,1 0 0,3-4 0,2 4 0,6-2 0,0-2 0,0-2 0,0-3 0,0 1 0,8-2 0,2-3 0,3-3 0,0-3 0,1-4 0,9 5 0,2-3 0,0-2 0,0-2 0,0-2 0,6-8 0,-6-5 0,-2-3 0,-2-3 0,-2 7 0,-2-1 0,-5-2 0,-6-1 0,5-11 0,-1-2 0</inkml:trace>
  <inkml:trace contextRef="#ctx0" brushRef="#br0" timeOffset="54">19997 10725 7949,'13'-6'745,"-3"-3"0,1-1 1,-1-5-1,3-1 1,-3-3-1,-2 2 1712,1 5 1,-7 1-1,2 7 1,-6 0-1656,-4 6 1,-9 13-1,5 12 1,-3 2-1,1 4 1,-3 3-1,-2 1 1,-1 3-803,-1 4 0,6-5 0,1 5 0,-1-2 0,3-3 0,4 3 0,4 0 0,2-7 0,0 9 0,0-5 0,0-1 0,6-3 0,2-1 0,0-5 0,1-2 0,5 4 0,-1-6 0,4-6 0,1-7 0,1 1 0,0-3 0,0-4 0,-7-3 0,1-3 0,1 0 0,1 2 0,-3 4 0,-20 4 0,-13 9 0</inkml:trace>
  <inkml:trace contextRef="#ctx0" brushRef="#br0" timeOffset="55">20616 10913 12620,'13'-7'0,"-1"-1"0,3 0 0,2-3 0,-1 1 3276,-3-5 1,-3 5 0,-3-1-2389,5 3 1,-6 2 0,-4 8-1,-8 6 1,-4 9 0,-7 8 0,-4 2-889,-4 0 0,-2 6 0,4-1 0,-4 1 0,0 0 0,0-1 0,0-7 0,4 4 0,-2-2-255,2-4 1,2 2 0,2-4 0,3-5 0,1-1 0,3-3-1082,-3 1 1,7-7 0,-1 4-5244,1-1 1159,6-3 2435,-7-6 2985,9 0 0,9 0 0,1 0 0</inkml:trace>
  <inkml:trace contextRef="#ctx0" brushRef="#br0" timeOffset="56">20579 11288 9548,'10'8'7069,"1"0"-5665,-5 5 0,-6-13 0,2-13 1,-8-3-1,-3-3 0,-1 0 1,0 0-849,-5 1 0,-2-10 0,-1-1 0,-1-2-556,0 0 0,-6 6 0,-2-4 0,0 1 0,0 4 0,4-4 0,-4 8 0,2-5 0,2 4 0,2 2 0,2 7 0,3-1 0,1 1 0,5-1-3633,1 0 1,-3 1 3632,5-7 0,-7-8 0,3-2 0</inkml:trace>
  <inkml:trace contextRef="#ctx0" brushRef="#br0" timeOffset="57">8160 7387 12687,'-8'7'4915,"8"-1"0,2 7-4342,11-7 0,-9-2-653,2-10 1,-4 2 0,-2-9-905,0-2 831,-8-1 0,-3 5 371,-7 5 1,5 4-1,3 4 1,1 4 195,5 7 1,-4 4 0,1 1 0,3 1-12,2 0 0,2 0 1,0-1-1,2-1 191,5-5 0,-3-1 1,8-7-1,3 2-590,2-2 0,1-1 1,1-3-5,0 0 0,-3-3 0,-3-3 0,-7-6 0,3 1 0,-3-1 0,-4-3 0,-6-1 0,2-3 0,-7 0 0,1 0 0,-5 1 0,-3-1 0,3 6 0,1 1 0,-1 10 0,-5 2 0,7 2 0,5 10 0,4 3 0,2 2 0,0-5 0,0 1 0,2 1 0,4 3 0,-4-5 0,7-1 0,-1-3 0,4-4 0,-1-2 0,1-2 0,1-2 0,-3-4 0,5-4 0,-9-9 0,-2 0 0,-2 0 0,-2 1 0,0-1 0,-2 0 0,-4 0 0,-2 7 0,-7 1 0,3 3-2245,-3 4 1,5 10 0,-1 7 2244,3 3 0,-7 3 0,5 0 0</inkml:trace>
  <inkml:trace contextRef="#ctx0" brushRef="#br0" timeOffset="58">8198 15769 16654,'0'-9'8078,"0"9"-7769,8 0 0,-4 9 0,9-9-316,1 0 0,-5-2-632,-3-5 630,-4 5 0,-2-14 0,0 3-53,0-3 0,-2 5 0,-2 3 28,-2-1 0,-9 7 219,2-4 0,-3 6 0,-3 4 0,2 5 392,5 1 1,4 3 0,8 5-87,0 1 0,0 0 0,0-1-491,0 1 0,6-6 0,2-3 0,3-1 0,3-5 0,3-2 0,-5-2 0,1 0 0,1 0 0,3 0 0,0-2 0,-5-5 0,-3-3 0,-9-9 0,0 0 0,0 1 0,-3-1 0,-1 0 0,-4 3 0,0 1 0,-1 2 0,-3 7 0,3-4 0,-1 1 0,-5 5 0,5 2 0,-2 4 0,-3 5 0,7-3 0,1 8 0,3 3 0,-2 2 0,4 1 0,-4 1 0,4 0 0,2 0 0,2-7 0,4-2 0,6-1 0,5-5 0,2-2 0,0-2 0,-1 0 0,1 0 0,0 0 0,0-8 0,-1-5 0,-1-4 0,-2-1 0,-3-1 0,-8 0 0,3 1 0,-5 5 0,-2 1 0,0-3 0,-9 7 0,-3 1 0,-5 5 0,-2 2 0,1 0 0,-1 0 0,0 0 0,0 0 0,-8 9 0,-2 1 0</inkml:trace>
  <inkml:trace contextRef="#ctx0" brushRef="#br0" timeOffset="59">20766 11306 8321,'-8'-10'2029,"6"-7"0,-4 5 0,6-3 2886,6 3 0,-4 5-4029,4 14 1,-4 3-1,-4 11 1,-2 2 0,-4 2-1036,-3-2 0,5 0 1,-4-1-1,-1 4 1,3-4-9683,0-1 9515,-7-2 0,13-9 0,-6-1 0</inkml:trace>
  <inkml:trace contextRef="#ctx0" brushRef="#br0" timeOffset="60">21010 10931 8140,'-2'-10'1707,"-4"4"1,-4 6 0,-3 6 0,3 6-278,1 5 0,-3 2 0,3 2 1,1 1-1,0 4-458,4-4 0,2-1 0,2-2 0,0 0-529,0 0 1,8-1-1,4 1 1,5 0-1,2-3 1,2-1-444,4-2 0,-2-9 0,6 0 0,0-6 0,-2-9 0,2-3 0,0-7 0,-4-10 0,5-1 0,-3-3 0,-4-2 0,-5-1 0,-5 0 0,-7 3 0,-4 2 0,-2 2 0,0 6 0,0-5 0,-2 3 0,-6 4 0,-9 3 0,-6 3 0,0 4 0,-6-1 0,0 7 0,-2 3-137,-1 2 1,1 4-1,-4 7 1,1 7 0,5 7-1947,2 0 0,-4 6 0,8 0 1,4 3 2082,5-1 0,1 9 0,-6 7 0</inkml:trace>
  <inkml:trace contextRef="#ctx0" brushRef="#br0" timeOffset="61">21329 11194 8107,'19'0'2311,"0"0"1,0 2 0,-1 4-674,1 7 0,-9 3 1,-3 3-1,-5 2 0,-2 4 1,-2 4-1716,-5 0 1,3 7 0,-8-7 0,-5 0 0,-4-4-1612,-4-4 211,0-2 0,6-7 1477,1 1 0,-9-9 0,-3 4 0</inkml:trace>
  <inkml:trace contextRef="#ctx0" brushRef="#br0" timeOffset="62">22042 10744 8057,'19'-6'0,"-2"-3"0,-3 1 0,-1-3 0,1 3 2457,3 0 1,-5-1-1,1 5 1,-1 0-492,-1 6 0,-5 9 0,-12 11 0,-7 4 0,-3-1-1960,-3 2 1,-2 2-1,-4 8 1,-4 1 0,-2-1-731,-1 1 0,3-3 0,-2-1 0,4-3 0,2 0 0,0-2 0,2-4-1152,2-4 1,4-2 0,3 0-1,1-3-976,-1-3 0,5-3-89,3-4 2941,4-4 0,10 7 0,3-9 0</inkml:trace>
  <inkml:trace contextRef="#ctx0" brushRef="#br0" timeOffset="63">22023 11231 8057,'19'0'8882,"-2"2"-5606,-5 5 1,-5-5 0,-14 2-2960,-5-8 0,-5 0 0,-2-9 0,-2-2 0,-1-1 0,-3-3-317,2 0 0,-4-2 0,-1-1 0,1-3 0,0 2 0,2-4 0,6 1 0,1 4 0,-1 1 0,0 2 0,3 7 0,1 1 0,2 3 0,-1 4-1124,5-7 1,1 11-1,10 0-1292,4 11 1,5 5 0,8 3-1,-1 0 2416,1 0 0,8 8 0,2 2 0</inkml:trace>
  <inkml:trace contextRef="#ctx0" brushRef="#br0" timeOffset="64">22192 11269 10145,'31'6'0,"-3"2"1906,-8 3 1,3-7 0,-12 4-1,-1 1 1,-4 3 341,-4 5 0,-2 2 0,0-1 1,-2 3-2249,-4 4 0,-6-2 0,-11 6 0,-2-2 0,0-4 0,0-2-1185,0-2 1,-9-3 0,5-3 0,-2-7-8647,0-4 9820,8-2 0,-4 0 0,8 0 0</inkml:trace>
  <inkml:trace contextRef="#ctx0" brushRef="#br0" timeOffset="65">22699 11213 12591,'8'10'0,"2"-6"1092,1-8 0,-3-6 0,-8-9 0,0 0 1,0-2-1,0-4 0,0-6 0,-2-4 1,-2-5-312,-2-4 0,-7 2 0,5-7 1,-3-1-1,-1 0 0,-1 2 0,3 2 1,2 6-782,3 7 0,-3 0 0,2 8 0,2 2-202,2 2 1,2 21-1,0 10 1,0 13 0,2 8-124,4 9 1,-2 6 0,7 8 0,-1 0-66,0 2 0,-5-10 0,3 10 1,-2-3-1,0-6 0,-1-3 71,-3-4 1,-2-11-1,0-4 1,0-4-1,0-2 1564,0-1 1,0-5 2464,0-1-3693,0-8 1,0-4-18,0-12 0,0-5 0,0-1 0,0-3 0,0-2 0,0-2 0,0 0 0,0 6 0,0 0 0,0 1 0,2-1 0,2 0 0,2 0 0,0 1 0,3-1 0,-7 6 0,6 3 0,-2-1 0,3 3 0,1 0 0,-4 2 0,7 6 0,2 0 0,-1 2 0,-1 4 0,1 0 0,-5 11 0,-1 4 0,0-1 0,5 10 0,-5-1 0,0 2 0,1-2-2134,-5-2 1,-2-2 0,-2-6-5463,0 0 7596,0-9 0,8 7 0,3-7 0</inkml:trace>
  <inkml:trace contextRef="#ctx0" brushRef="#br0" timeOffset="66">23055 10987 11237,'19'11'0,"0"-3"0,-1-2 0,1 3 1404,0 1 0,0-6 0,-1 3 1,1-5-1,0-2 0,-2-2 1,-3-2-485,-1-3 1,-7-7 0,4 1-1,-1-3 1,-5-3 0,-2-2-1,-2-2 1,0-2-862,0 2 1,0 2 0,-2 5 0,-2 1-60,-3 2 0,-7 9 0,1-2 0,-3 4 0,-3 2 0,0 0 0,0 8 0,1 5 0,-1 6 0,0 4 0,0 2 0,1 2 0,-1-5 0,2 4 0,3-1 0,1 2 0,9-7 0,-2 5 0,4-2 0,2 2 0,0-4 0,2 4 0,2-4 0,4 0 0,3 0 0,3-3 0,5 5 0,4-10 0,4 1 0,2-1 0,-6-5 0,4-8 0,-2 0 0,0 0-1851,-2 0 1,-2-8-1292,-2-5 0,-9-3 929,-4-3 1,-4 0 0,1 1 2212,3-1 0,4 0 0,9 0 0</inkml:trace>
  <inkml:trace contextRef="#ctx0" brushRef="#br0" timeOffset="67">23412 11194 10051,'2'16'0,"2"-1"0,4-5 2325,3-1 1,-5 3 0,4-8-1256,-1-6 0,3 0 1,-6-10-1,-2-3-929,-1-1 1,-12-5 0,-1-2 0,-3-2 0,3 0-812,2-2 0,-5 6 1,5-4-1,-1 4 0,1 2-1110,4 1 1,2 5-1104,2 0 0,2 9 2883,4-2 0,5 12 0,7 5 0</inkml:trace>
  <inkml:trace contextRef="#ctx0" brushRef="#br0" timeOffset="68">23693 11063 9214,'17'-9'0,"-3"-3"0,-3-5 2254,-3-2 1,-2 1-1,-6-1-1382,0 0 1,0 7 0,-2 1-1,-4 3 1,-7 6 0,-3 6-430,-3 8 0,0 11 0,0 4 0,1 2-264,-1 5 0,2-5-224,5 2 0,-3-8 0,9 2 1,2-4 310,2-2 1,2 0-1,2-3 235,4-3 1,0-5-1,11-8 1,4 0-1,0 0 1,-1 0-78,-1 0 1,0-8 0,0-5 0,-1-6-425,1-6 0,-6 5 0,-1-5 0,-8 4 0,3 2 0,-5 0 0,-2 7-252,0-1 1,0 11 0,0 2 93,0 11 1,0 5-1,0 5 1,0 2-1,2 4 209,4 2 0,-4 3 0,6 5 0,-1 1 0,-1-1 206,-2 1 0,-2-1 1,-2 1-1,0-1 1,0 0-258,0 1 0,-2-3 0,-2-1 0,-4-5 0,-3-2 0,-1-2 0,-5-6 0,2 0 0,3-3 0,-3-3-1800,-1-7 0,-3-4 0,0-4 390,0-4 1,3-7 0,1-12 0,5-6 0,1-4 0,5-3 1409,2 0 0,2 1 0,0 0 0</inkml:trace>
  <inkml:trace contextRef="#ctx0" brushRef="#br0" timeOffset="69">23862 11325 9220,'19'0'1171,"-3"-8"1,-1-7 0,-5-8 0,-1-8-36,-5-4 1,0-9 0,0-2-1,2-2-740,-2-4 1,-1 4-1,-3 0 1,-3 2-1,-1 7 161,-2 5 0,0 1 0,6 8 1,0 2-405,0 2 1,0 13 0,0 8-1,0 10-425,0 7 1,0 10 0,0 4 0,0 7-1,0 4 1,0 3-272,0 3 1,0-6 0,0 2 0,0-5 345,0-1 0,0-7 0,0-2 0,0-2 0,0-4 2476,0-2-685,0-2 0,2-9 0,2-6-972,2-8 1,3-4 0,-5-7 0,2 3 0,0-3-623,3-1 0,-7-3 0,6 0 0,-2 0 0,1 1 0,-3-1 0,4 0 0,0 2 0,3 5 0,-7 1 0,4 7 0,1-2 0,3 2 0,3 4 0,-1 4 0,-1 4 0,1 3 0,-3 1 0,1 5 0,1-2 0,-1-3 0,-1 3-1653,-3 1 1,-2 3-1,-4-2-8178,5-5 9826,-5 5 0,15-7 0,-7 9 0</inkml:trace>
  <inkml:trace contextRef="#ctx0" brushRef="#br0" timeOffset="70">24293 11231 8089,'2'17'0,"5"-5"0,-3 3 1615,8-9 0,-6 1 1,5-10-1,-3-3-375,-4-6 1,-2-5 0,-2-2 0,0 1 0,0-3 0,0-2 777,0-2 0,-6-6-1840,0 6 0,-7-9 0,5 3 0,-2-5-637,-5-1 0,5 6 0,-1 2 0,1-1 0,2 3-914,-1 0 0,3 2-2887,6 7 1910,0-1 1604,0 8 1,0 11-1,0 13 1,0 3-381,0 3 1,2 0 0,2 0 0,2 0 1125,-1-1 0,3 1 0,0 0 0,3-1 0,1-5 0,7-3 327,0-1 0,-1-3 0,1-6 1,0 0-1,0 0 0,0 0 4415,-1 0 1,1 0 1115,0 0-2102,0 0-3756,-9 0 0,-10 0 0,-13 0 0,-5-2 0,-7-4 0,2 2 0,-8-7 0,-3 3 0,-1 4 0,-1-5 0,3 3 0,4 2 0,0 2 0,1 2-2458,1 0 0,2 0 1,7 0-1,-1 2 2013,0 4 1,9 4-1,1 9 1</inkml:trace>
  <inkml:trace contextRef="#ctx0" brushRef="#br0" timeOffset="71">24593 11250 8089,'-6'13'34,"0"-1"1,-2-8 0,3 5 0,-3-3 0,0 2 750,-1 3 0,1-7 0,4 4 1897,-2 0 1,1-6-1670,12 5 1,3-7 0,9-7 0,-2-7 0,-3-7 302,-1-4 0,-3-8 0,5 1 0,-3-3-845,3-2 0,-7-3 0,-2-2 0,-4-2 0,-2 3-471,0 1 0,0-3 0,-2-3 0,-4 0 0,-6 0 0,-5 4 0,0 5 0,3 4 0,3 3 0,1 3 0,-1 4 0,7 9 0,-4 3 0,2 1 0,-1 0 0,1 5-3358,6-3 0,0 10 3358,0 4 0,0-4 0,0 7 0</inkml:trace>
  <inkml:trace contextRef="#ctx0" brushRef="#br0" timeOffset="72">24931 10913 8476,'8'-11'3123,"-3"1"1,5 3 0,0-3 5237,1 0-10249,-7 1-1463,4 9 0,-16 2 3351,-5 5 0,5 3 0,0 9 0</inkml:trace>
  <inkml:trace contextRef="#ctx0" brushRef="#br0" timeOffset="73">24894 11156 8342,'0'36'1530,"0"-5"0,0 2 1,0-8-1,0-2-962,0-2 0,-3-11 1,-5-3-569,-11-5 0,1-2 0,-10 0 0</inkml:trace>
  <inkml:trace contextRef="#ctx0" brushRef="#br0" timeOffset="74">6284 7463 10095,'0'18'9741,"2"-7"-8962,5-5 0,3-4 0,9-2 0,0 0 1,-3-2-1,-1-4 0,-5-7 0,1-3-1025,-1-3 0,-6-6 0,3 0 0,-5 2 17,-2 2 1,0 2 0,0 0-2525,0 1 3141,0 7 0,0 11 1,0 13-1,0 3-87,0 3 0,0 2 0,0 2 0,2 2 0,2 0-8,2 2 0,7-4 1,-5 8-1,0 1 1,3-1 67,-1 0 0,-4 0 0,5 5 0,-3-3 1,-2-2-1,1 1-278,-1-3 0,0 4 0,-6-6 0,0 0-83,0 0 0,0-2 0,0-6 0,0 0-2450,0-1 0,-2 1-554,-4 0 0,-2-11 3004,-5-8 0,-4-8 0,7-11 0</inkml:trace>
  <inkml:trace contextRef="#ctx0" brushRef="#br0" timeOffset="75">6885 7387 9817,'18'0'0,"1"0"0,0 0 0,0 0 2503,-1 0 1,1 0 0,0 0 54,0 0 1,-3-2-1761,-3-4 0,-7 4 1,-12-4-1,-7 4 0,-5 2 1,-7 0-440,-7 0 0,3 0 0,-2 2 0,0 2-620,1 2 0,-3 3 0,8-3 0,2 4-362,2 1 0,3 5 0,-1-3 0,0 1 0,2 1-1627,5-2 0,1-9 1,7 4-1,-4-2-950,-2 1 0,7-1 2548,3-6 0,9 0 1,12 0-1,2 0 652,2 0 0,16 0 0,-1 0 0</inkml:trace>
  <inkml:trace contextRef="#ctx0" brushRef="#br0" timeOffset="76">6903 7538 7859,'25'6'0,"0"0"286,-2-2 0,-2 5 0,-2-3 0,0-2 0,-1 0 0,1 0 2793,0 3 0,-11-1-2318,-8-6 1,-8 0 0,-13 0 0,-2 0 0,-2 0 0,0 0-365,-2 0 1,4 0-1,-6 2 1,2 2 0,4 4-1200,2 3 1,4-5-1,3 4 1,3 1 567,3-1 234,2 3 0,-2 6 0,-3-1 0</inkml:trace>
  <inkml:trace contextRef="#ctx0" brushRef="#br0" timeOffset="77">7410 7406 9362,'-17'9'1262,"5"3"1,1 3 0,7 1 0,-2 1-756,2 4 0,-5 2 0,3-4 0,2-1 0,2 1 55,2 0 1,0-1 0,0 1 0,0 0 0,2-2 754,4-5 0,-2 3 0,9-9 0,1-2 0,3-4-853,2-6 1,-7-4 0,1-9 0,-1 0 0,1-2-465,-1-4 0,-7 2 0,1-6 0,-4 2 0,-2 4 0,0 2 0,-6 3 0,-3 1 0,-1 2 0,-5 5 0,-1 2 0,-11-7 0,6 13 0,-6-4 0,2 3 0,-2 3 0,-3 0 0,5 3 0,-4 1 0,2 4 0,4 0-1377,2 1 0,3 3 0,-1-3 0,0 1-3050,0 5 0,7 1 4427,-1 3 0,1 8 0,-7 2 0</inkml:trace>
  <inkml:trace contextRef="#ctx0" brushRef="#br0" timeOffset="78">5797 15375 13645,'0'19'0,"0"0"0,0-1 0,0 1 1013,0 0 1,0 2 0,0 2-1,0 1 1,0-1 0,0-2-1,0-2 1,2-2-148,4-5-936,-4 5 0,15-15 0,-5 4 0,5-6 0,0-6 108,-5-7 0,3-3 0,-7-3 0,0 0 1,1 1 108,-5-1 0,4 0 1,-2 0-1,-1 1 153,-3-1 0,-2 6 0,0 1 570,0-3-730,0 7 0,0 8 1,2 12-1,2 5 0,2 2-107,-2-1 0,-2 8 0,-2-2 0,0 2-61,0 1 1,7 0-1,1 6 1,0-2-1,1 1 1,-3-1 78,2 0 1,-6 0-1,5 5 1,-5-3-1,-2-4-225,0-2 1,0-2 0,0-6 0,0 0 0,0 0-987,0-1 1,0-5 0,-2-3-1682,-5-1 882,5-3 1,-12-8-1,7-5 1959,3-5 0,2-13 0,2-4 0</inkml:trace>
  <inkml:trace contextRef="#ctx0" brushRef="#br0" timeOffset="79">6453 15431 8145,'19'-8'1424,"-7"0"1,-1-7 2755,-3 3 0,-4 7-3391,-10-1 1,-4 4-1,-11 2 1,-2 0-1,-4 0-996,-2 0 0,4 2 0,-7 2 1,1 5-1,0-1 0,2 0-337,2-4 0,2 5 1,6-1-1,0 0 1,0 1-2960,1-5 0,7 6-274,5 3 3777,4 4 0,2-7 0,0-2 0</inkml:trace>
  <inkml:trace contextRef="#ctx0" brushRef="#br0" timeOffset="80">6434 15544 8396,'19'0'3236,"0"0"-1318,-9 0 0,1 0-1013,-5 0 1,-12 0 0,0 0-1,-11 0-574,-8 0 1,2 2 0,-6 4 0,0 5-1,1 1 1,-1 1-1625,0 1 0,0 3 1,-2-1 1292,6-3 0,4 4 0,2-7 0</inkml:trace>
  <inkml:trace contextRef="#ctx0" brushRef="#br0" timeOffset="81">6584 15694 7910,'0'-19'1046,"0"0"0,0-2 0,0-4 0,-2-6-4,-4-4 1,-4-3-1,-9 1 1,0-1-590,0 1 1,-6-3-1,0-1 1,0-1-1,2 4-426,5 5 1,-5 12 0,12 0 0,-1 9-590,-1 4 1,11 5 0,0 14-1,8 10 319,5 6 1,1 4-1,7 6 1,0 1-1,0 0 360,-1-1 1,-5 1 0,-3-1 0,-1 1 98,-5-1 1,4-2-1,-2-3 1,-1-7 0,-1-5-1,0-1 430,2 0 0,0-7-31,-6 1 0,0-11-340,0-2 0,0-2 0,0-10 1,0-3-1,0-2 1297,0-2-1346,0 1 0,0-1 0,0 0 0,3 1 164,3-1 1,-2 0-1,8 0-46,3 1 1,-5 7 0,3 5 0,2 4-146,1 2 0,3 2 1,0 4-1,0 7 1,-1 3 442,1 3-1660,0 8 0,-7-4 0,1 6 0,-1-2-2828,-1-4 0,-1-10 3846,-4-7 0,-3-12 0,5-5 0</inkml:trace>
  <inkml:trace contextRef="#ctx0" brushRef="#br0" timeOffset="82">6791 15544 7910,'10'8'979,"1"-6"1,-5 6-1,6-1 1,5-1 0,2-2-1,0-2 225,-1-2 1,-1-8-1,-2-2 1,-5-3-1,1 1-550,-1-3-478,-6-2 1,4-1 0,-5-1 0,1 0 39,2 0 1,0 1 0,-8 1 0,-4 2-108,-7 3 0,-3 8 1,-3-3-1,0 7-83,0 7 1,1-3 0,1 8 0,2 1 0,3-1-190,-3 1 1,5-1 0,-1 7 0,3 0 0,4 0 433,2-1 1,2 3 0,0 4-417,0 6 1,8-4 0,5-4 0,3-6 0,3-4 0,0-1-1092,0-2 1,-1-1 0,1-9 0,0 0-87,0 0 729,-1 0 1,1-2 0,0-2 0,0-5-749,-1-1 1,-5 6-1,-1-3 1,1 3 1589,-3-2 0,1 4 1,-5-4 631,7 3 1,-5 1 0,-2-4 2056,-4-6-2604,-2-5 0,0 5 1,0-1-1,0-2 0,0-1-174,0-3 1,-8-2 0,-5-2-379,-3-2 1,5 0-1,3 7 1,2-1-2410,-1 0-964,1 9 2440,6 1 1151,9 9 0,1 9 0,9 1 0</inkml:trace>
  <inkml:trace contextRef="#ctx0" brushRef="#br0" timeOffset="83">7335 15375 14406,'-2'19'286,"-4"0"0,-5-1 0,-6 3 0,3 2-337,1 2 0,3 0 1,-5-4-1,3 2 0,-1 2-47,3-2 1,2-9 76,8-1 1,8-9 0,4 0 0,5-8 0,2-9 427,0-3 1,-1-3 0,-1 0 0,-2-2 0,-5-1 327,-2-3 0,5 0 0,-7 6 1,-2 0 578,-2 0-588,-2 1-384,0 7 1,2 3-1,3 10 1,1 4-215,-2 7 0,0 5 1,0 5-1,5 4 0,1 3-213,5 3 0,-5-4 0,3 2 0,1 3 0,1-1-826,-3-2 618,5 5 0,-9-16 0,7 5-98,-3-4 0,-5-4 620,5-5 0,-8-5 0,3-14-59,-5-5 1,-2-7 0,-2-6 0,-5-6 0,-3-4 521,0-3-617,-7-8 0,9-2 0,-7-6 0,2 0 0,-1 2-120,-3 0 0,1-7 0,1 12 0,4-1 227,3 4 0,0 11 0,4 3 0,-3 3 608,3 4 0,2 3 0,4 3 735,4 4-1501,-3 5 0,11 10 1,-6 4-1,1 7 0,1 6-110,1 6 1,-5-3 0,4 10-1,1 1-460,-1 3 0,-4 1 1,5 0-1,-1 1 1,-1 0-134,-1-1 0,-2-8 0,-4-2 1,2-2-444,3 0 962,7 0 0,-10-8 368,9-5 0,-1-3 12,7-9 1,0-2 0,-2-5 0,-5-5-379,-6-5 0,-1-1 0,-1-1 0,4 2 0,0 2 0,3 5 0,-1 0-550,5-1 1,2 7 0,1-2 226,1 4 1,0 2 0,-2 2 0,-3 2 104,-1 2 0,-7 7 1,4-5-286,-1 2 833,-3-5 0,-8 1 19,-4-12 0,-5-7 0,-8-12 0,1-6 0,-1-4 172,0-3 1,0-2 0,1-1-1,-1-3 1,0 2 321,0 3 1,3 1-1,3 3 1,7 4 0,4 6-440,2 4 1,2 10 0,4 5-1,7 4 1,5 2-27,7 0 0,-4 0 0,4 2 1,-4 4-1,-2 5 94,0-1 1,-7 7 0,-1-5 0,-3 5-433,-4 2 1,-16-7 0,-9 1-1,-8 3 1,-13 5-911,-12 4 0,-5 2 1,-10-4-1,-3 4 1028,-8 3 0,12-8 0,-5 6 0</inkml:trace>
  <inkml:trace contextRef="#ctx0" brushRef="#br0" timeOffset="84">18947 12075 8026,'12'-10'3467,"1"1"-2484,1 1 0,-5 14 0,-5 0 0,-6 11 0,-9 8 0,-1 6 0,-7 5 0,0 3 0,-4 3 0,3 2-190,-1-3 1,2-1 0,0-2 0,1-1 0,-1-2 0,0-1-1,2-5-3826,5-2 1,-5-4-1,7-8-4188,-1-3 7221,-5 1 0,22 5 0,-4 1 0</inkml:trace>
  <inkml:trace contextRef="#ctx0" brushRef="#br0" timeOffset="85">18984 12600 8010,'19'0'9830,"0"0"-6554,-9 0 1,-3-2 0,-16-4-3152,-10-7 0,1-3 0,-7-3 0,2-2 0,-2-2 0,-4-2 0,-3 0 1,3 0-126,2 0 0,-4 0 0,6 6 0,2 1 0,2-1 0,2 6 0,0 3 0,3-1 0,3 1 0,-1 4-471,7-7 1,1 7-1,8-4 1,4 1-4446,7 5 1,-3 2 4370,3 2 0,8-8 0,8-3 0</inkml:trace>
  <inkml:trace contextRef="#ctx0" brushRef="#br0" timeOffset="86">19416 12188 8037,'8'10'0,"5"-4"931,3-4 0,3-2 8899,0 0-8222,-9 0 0,-10 0 0,-12 0 0,-5 0 0,-2 0-706,1 0-902,-1 0 0,-2 0 0,-2-2 0,-2-2 0,0-2 0,-2 2 0,6 2 0,-4 2 0,4 0 0,2 0 0,1 2 0,-1 2 0,2 4 0,3 0-281,1 1 1,7-3-5451,-7-6 3673,9 0 0,-2 0 503,12 0 0,5 0 0,7 0 0,-1 2 449,-4 4 0,3 3 0,-3 5 1106,3-1 0,12-1 0,1 7 0</inkml:trace>
  <inkml:trace contextRef="#ctx0" brushRef="#br0" timeOffset="87">19435 12356 9461,'18'6'8121,"1"1"-3206,0-1 0,-11-6-4664,-8 0 1,-8 0 0,-11 0 0,0 2 0,1 2-252,-1 2 0,-2 1 0,-2-7 0,-4 0 0,-2 0 0,6 0 0,-2 0 0,4 0 0,2 0 0,0 0 0,1 0 0,1 2 0,2 2-6672,3 2 6672,8 1 0,-5-16 0,9-1 0</inkml:trace>
  <inkml:trace contextRef="#ctx0" brushRef="#br0" timeOffset="88">20204 12075 9446,'18'0'4915,"1"0"0,-6-2-3573,-1-4 0,-10 6 0,-2 0 0,-12 12 0,-9 9 0,-4 6 1,2 2-1343,2 5 0,-4 1 0,0 2 0,0 1 0,0 0-1141,0-1 1,0-6 0,6-2 0,1-1 0,-1-6-977,0-1 1,0-2 0,3 0-6070,3 0 8186,5-9 0,8 7 0,0-7 0</inkml:trace>
  <inkml:trace contextRef="#ctx0" brushRef="#br0" timeOffset="89">20222 12581 8090,'19'0'2975,"-8"-2"1,-3-2 0,-2-4-526,0-3 0,1 5 0,-9-4 0,-5-1-2141,-5 1 0,-5-3 0,-2-5 0,1-1 0,-1 0 0,-2 0-309,-4 1 0,4-1 0,-6 0 0,2 0 0,0 1 0,0-1 0,6 0 0,1 0 0,-1 0 0,0 1 0,0-1 0,1 0 0,1 1 0,4-1 0,-1 6 0,8 1 0,1-3-3700,3 7 3700,2 0 0,-8 16 0,-2 2 0</inkml:trace>
  <inkml:trace contextRef="#ctx0" brushRef="#br0" timeOffset="90">20766 12525 13627,'19'0'1308,"-8"-2"1,-5-4 0,-4-7-1,-2-6 1,0-3 0,0-6 0,-2-1-674,-4-4 1,4-2-1,-7-3 1,3 3 0,-2 1-788,-3 3 1,7 2 0,-2-2 0,2 6 0,-1 4-8434,-1 2 4928,0 0 1,6 11 3656,0 8 0,8 8 0,3 11 0</inkml:trace>
  <inkml:trace contextRef="#ctx0" brushRef="#br0" timeOffset="91">20898 12281 7983,'19'6'801,"-1"1"1,1-1 0,0-6 0,0 0 9028,-1 0-8980,-7 0 0,-11 0 0,-13 0 0,-3 0 0,-5 0 0,-4 0 0,-4-2 1,-3-2-1,1-5-850,-2-1 0,6 6 0,-9-5 0,7 7 0,-2-2-167,-1-2 1,9 0-1,-2 6 1,5 0 0,1 0-1446,0 0 1,0 0 474,1 0 1,7-2-1898,5-5 1843,4 5 1191,2-14 0,8-3 0,3-10 0</inkml:trace>
  <inkml:trace contextRef="#ctx0" brushRef="#br0" timeOffset="92">21761 12000 10143,'18'6'3276,"1"1"1,-6-1 0,-1-6 1072,3 0 0,-5 0-4349,3 0 0,-9 0 0,2 0 0,-12 0 0,-9-2 0,-6-2 0,-4-3 0,-8 1 0,2 6 0,-5 0 0,-1 0 0,-1 0 0,1 0 0,-1 2 0,3 2 0,4 5 0,6 1 0,-2-4 0,2 7 0,2 1 0,2 3 0,4 2 0,5-1 0,5-1 0,14-2 0,5-5 0,5 1 0,4-1 0,4 5 0,-2-5 0,6 3 0,-2 1 0,-4 3 0,4-5 0,-2 1 0,-2 1 0,-2 1 0,-3-3 0,-1 5 0,-2-6 0,-5 1 0,-2 0 0,-3 3 0,-3 2 0,-2 2 0,0-1 0,-9 1 0,-3 0 0,-5-3 0,-2-1 0,1-5 0,-1-1 0,-6 3 0,0-5 0,0-3 0,0-2-1348,0-2 0,0 0 0,6 0 0,0 0 0,3-2-4150,3-5 5498,-4-3 0,15-9 0,-6 1 0</inkml:trace>
  <inkml:trace contextRef="#ctx0" brushRef="#br0" timeOffset="93">22042 12188 8057,'11'-3'6229,"-5"-3"-1314,-4-6 0,4 1-360,0-1-4555,1-1-617,-7 3 1,0 4 0,-2 10-4033,-5 2 1,5 9 4648,-4-3 0,-4 5 0,-1 2 0</inkml:trace>
  <inkml:trace contextRef="#ctx0" brushRef="#br0" timeOffset="94">21986 12450 8117,'0'31'1840,"2"-2"0,2 1 0,2-3-237,-2 0 0,5-2 0,-3-6 0,-2-1 0,-2 1-408,-2 0 0,0-7 0,-2-1 0,-2-1-2354,-2 0 1,-9-5 0,3 3 1158,-5 0 0,-2-6 0,1 7 0</inkml:trace>
  <inkml:trace contextRef="#ctx0" brushRef="#br0" timeOffset="95">17878 12975 8189,'2'17'1966,"4"-5"0,-2-3 0,9-7 0,1 2 0,3 2 175,2-2 0,-1-2 0,1-2 0,0 0-1724,0 0 1,-1 0-1,1 0 1,0 0 0,-2-2-418,-5-4 0,5 4 0,-5-4 0,-5 4 0,-7 4 0,-9 4 0,-1 6 0,-13 5 0,4 2 0,-2 0 0,0-1 0,-4 7 0,0 0 0,2 0 0,3 0 0,1 0 0,2 7 0,3-7 0,3 0 0,3 0 0,4 0 0,2 0 0,2-7 0,0 1 0,0 0 0,2 0 0,4-1 0,6-5 0,11-1 0,2 1 0,-2-3 0,0 5 0,0-7 0,2 0 0,-2 3 0,-2-1 0,-9-3 0,-1 5 0,-3 3 0,-4 1 0,-2 3 0,-2 0 0,-2-7 0,-4 1 0,-9 3 0,-7 7 0,-1-2 0,-7 4 0,1-2 0,0 2 0,4-2 0,-4 6 0,2 0 0,4 1 0,2 3 0,2-6 0,1-2 0,1-4 0,4-2 0,7-1 0,-2 1 0,1 0 0,1-9 0,8-1-8429,5-9 8429,3 0 0,9-9 0,0-1 0</inkml:trace>
  <inkml:trace contextRef="#ctx0" brushRef="#br0" timeOffset="96">23543 6638 9440,'2'-11'3009,"2"3"1,2-1-1,1-1 1906,1 0 0,-6-1-4791,4 5 0,-12 6 1,-4 0-125,-1 10 0,-5 13 0,3 6 0,-4 5 0,-1 5 0,-1 3 0,0 4 0,0-4 0,1 8 0,-1 2 0,0 0 0,0-2 0,3 8 0,1-8 0,5-2 0,-1-2 0,1-2 0,3 8 0,-3-4 0,2 2 0,4-3 0,1-1 0,3-4 0,0 4 0,0-3 0,0-1 0,0-2 0,0-5 0,0-4 0,0 3 0,0-9 0,0 0 0,0 2 0,0-13 0,0 5 0,0-2 0,0-1 0,0-3 0,3 0 0,3 1 0,-4-6 0,8 1 0,-3-9 0,-5 2 0,4 4 0,-4-4 0,6-2 0,3-12 0,1-5 0,1-2 0,-1-2 0,7-2 0,0-4 0,0 0 0,-1 0 0,1-6 0,0 2 0,0-3 0,-1 1 0,1 2 0,0-3 0,-7 5 0,1 0 0,1 2 0,3 4 0,-4 2 0,-1 3 0,1 7 0,-5 5 0,-8 12 0,-6 11 0,-9 10 0,3 2 0,-3 4 0,-2 9 0,-1 2 0,-1-3 0,0-1 0,0-2 0,1-3 0,-1-2 0,0-4 0,0-2 0,1-4 0,5-2 0,1-2 0,-3 0 0,-2-3 0,-2-3 0,1 1 0,-1-7 0,0-3 0,0-2 0,1-2 0,-1 0 0,0-2 0,0-4 0,1-7 0,1-3 0,2-3 0,3-2 0,-3-2 0,-1-2 0,3 0 0,3 4 0,-1-2 0,3-2 0,0 2 0,-5 3 0,5 1 0,-1 0 0,-1 0-9831,0 1 9556,5-1 0,-20-8 0,5-2 0</inkml:trace>
  <inkml:trace contextRef="#ctx0" brushRef="#br0" timeOffset="97">23018 6113 8050,'0'12'508,"0"1"0,0 1 0,0 3 1458,0 2 0,0-7 0,2-2 0,4-1 0,6-7-643,5-6 1,-4-7 0,-3-10 0,0-4 0,-1-6 0,1-6 0,-1-7-1324,-1-6 0,4-4 0,-5-2 0,-1-1 0,0 1 0,0 0 0,7 0 0,-7 1 0,0 5 0,3 5 0,3-1 0,-1 6 0,-1-2 0,1 7 0,-3 6 0,0 2 0,5 2 0,-5 6 0,2 0 0,-3 3 0,5 3 0,3 7 0,1 4 0,3 12 0,0 7 0,0 6 0,0 0 0,-1 4 0,1 0 0,0 2 0,0 4 0,-1-3 0,1 1 0,0 0 0,0 0 0,-1-2 0,1-1 0,0-1 0,0-4 0,-1 2 0,1-3 0,0-1 0,0-2 0,-7 0 0,1 0 0,-9-9 0,-4-2 0,-15-8 0,-8 0 0,-8-2 0,-6-2 0,-7-2 0,-4-9 0,-8 3 0,-3-3 0,-1 1 0,-5 1 0,-2-2 0,5-1 0,-7-1 0,0 3 0,3 1 0,1 7 0,11-5 0,4 3 0,6 4 0,4 2 0,5 2 0,2 0 0,3 0 0,3 0 0,2 0 0,7 0 0,9 0 0,9 0 0,13 0 0,10 0 0,8 0 0,13 0 0,6 0 0,6 0 0,7 0 0,5 0 0,5 0 0,0 0 0,-2 0 0,-4 0 0,-3 0 0,-1 0 0,-7 0 0,-6 0 0,-2 0 0,-2 0 0,-2-2 0,-9-2 0,-1-5 0,-5 1 0,-2 0 0,-2-7 0,-6 2 0,-1-3 0,1-3 0,0 0 0,-7 7 0,-1-1 0,-3-1 0,-4-3 0,-2 5 0,-2-1 0,-2 11 0,-4 2 0,-13 8 0,-12 13 0,-4 4 0,-3 6 0,-6 5 0,-1 3 0,-3 3 0,-5 2 0,-1 2 0,-2-5 0,0 3 0,-1-2 0,3-5 0,4-6 0,4 3 0,9-7 0,-1 0 0,1 0 0,6-2 0,1-6 0,5 0 0,7-1 0,3 1 0,0 0 0,7 0 0,2-1 0,4 1 0,2 0 0,0 0 0,0-1 0,0 9 0,0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028"/>
    </inkml:context>
    <inkml:brush xml:id="br0">
      <inkml:brushProperty name="height" value="0.053" units="cm"/>
      <inkml:brushProperty name="color" value="#FF0000"/>
    </inkml:brush>
  </inkml:definitions>
  <inkml:trace contextRef="#ctx0" brushRef="#br0">21517 4856 7870,'12'0'2636,"1"0"0,-11 0-1709,-2 0 1,-2 0 0,-11 0 0,-1 0 0,-1 2 0,1 3-157,1 1 0,7 0 0,-7-6-473,-1 0 0,3 2 0,-1 2 0,-3 3 13,-1-3 0,-3 0 0,0 0 1,0 2-1,0-2-135,1-1 0,-1-3 0,2 2 0,3 2 0,1 2 0,-1-2 1,-3 0-59,-2 3 0,0-5 0,1 4 0,-1-4 0,0-2 78,0 0 1,1 6 0,-1 1-98,0-3 1,0-2-1,1-2 1,-1 0 0,0 0 107,0 0 1,1 0 0,-1 0 0,0 0-52,0 0 0,3 2 0,1 2 0,2 2-42,-1-2 0,3-2 0,-1-2 0,-3 0-75,-1 0 1,-3 7-40,0-1 0,0 0 0,1-6 0,-1 0 0,2 2 0,5 5 0,-5-5 0,5 4 0,-5-4 0,-2-2 0,0 0 0,1 0 0,-1 0 0,0 0 0,0 0 0,1 0 0,-1 0 0,0 0 0,0 0 0,1 0 0,-1 0 0,0 2 0,0 2 0,0 3 0,1-3 0,-1 0 0,0 0 0,0 2 0,1-2 0,-1 1 0,0-1 0,0 2 0,1-2 0,-1-2 0,0-2 0,0 2 0,1 3 0,-1 1-33,0-2 1,0-2 0,1-2-1,-1 0-31,0 0 0,0 0 0,1 0 0,-1 0 0,0 0 0,0 0-2,1 0 0,-1 2 0,0 2 0,0 3 52,0-3 0,1-2 1,-1-2-1,0 0 0,0 2 24,1 4 0,-3-4 0,-2 4 1,-2-3-1,2-3-18,2 0 1,2 0-1,1 0 1,-3 0 39,-4 0 0,4 0 0,-4 0 0,4 0 0,2 0 0,1 0 108,-1 0 0,0 0 1,0 2-1,0 2-104,1 2 1,-3 0-47,-4-6 0,4 0 0,-4 0 0,4 0-10,2 0 1,-1 0 0,-3 0 0,-2 0-5,2 0 1,-4 2-1,0 3 1,-1 1-1,-1-2 71,0-2 0,4-2 0,-4 0 0,0 0 0,2 0-47,-1 0 0,-5 6 0,2 0 0,2 1 0,0-7 0,1 0 0,-5 0 0,2 0 0,-3 0 0,1 0 0,2 0 0,6 0 0,-6 0 0,-1 0 0,3 0 0,-6-7 0,5 1 0,-1 2 0,2 2 0,0 2 0,0 0 0,0 0 0,-5 0 0,3 0 0,-2 0 0,3 0 0,-1 0 0,6 0 0,-4 0 0,2 0 0,4 0 0,-4 0 0,0 0 0,0 0 0,-1 0 0,1 0 0,4 0 0,-2 0 0,0 0 0,0 0 0,0 0 0,-2 0 0,4 0 0,-2 0 0,2 0 0,-4-6 0,2-1 0,0 3 0,0 2 0,0 2 0,0 0 0,4 0 0,-1 0 0,-3 0 0,2 0 0,2 0 0,2 0 0,0 0 0,0 0 0,1 0 0,-1 0 0,0 0 0,0 0 0,1 0 0,-1 0 0,0 0 0,7 0 0,-1 0 0,-1-2 0,-3-2 0,-2-2 0,7 0 0,-1 6 0,9 0 0,4 0 0,10 0 0</inkml:trace>
  <inkml:trace contextRef="#ctx0" brushRef="#br0" timeOffset="1">5384 6263 8284,'17'-3'0,"-3"-1"767,-1-2 1,-7 0 0,6 6 0,3 0 1290,2 0 1,1 0 999,1 0-2170,-8 0 1,-5 0-88,-12 0 0,1 0 0,-7 0-555,-3 0 1,-1 0 0,-3 0-1,0 0 1,0 0-17,1 0 0,-3 0 0,-2 0 0,-4 0 0,-2 0 75,-5 0 1,-1 0 0,-3 0-1,1 0 1,-1-2 186,1-5 1,-1 5-1,1-4 1,-1 4-480,1 2 0,-1 0 1,1 0-1,-1 0 0,1 0 1,1 0-14,5 0 0,-5 0 0,5 2 0,-2 2 0,0 3 0,1-3 0,3 4 0,-4 0 0,1 1 0,-1-1 0,-2-4 0,5-2 0,3 0 0,2 3 0,-2 1 0,-2-2 0,6-2 0,-4-2 0,8 0 0,-2 0 0,-4 0 0,5 0 0,-7 0 0,2 0 0,-1 0 0,4 0 0,-6 0 0,3-2 0,3-2 0,-1-2 0,-2 1 0,4 1 0,-6 0 0,2-2 0,0 2 0,2 2 0,0-1 0,0-1 0,-4-2 0,0 2 0,0 2 0,-5-4 0,5-1 0,0 3 0,-2 0 0,0-2 0,6 4 0,-4-5 0,2 5 0,-2 2 0,-3 0 0,1 0 0,-4 0 0,2 0 0,-1 0 0,3 0 0,2 0 0,0 0 0,4 0 0,-6 0 0,2 0 0,2 0 0,4 2 0,-2 3 0,-2 1 0,2-2 0,2 4 0,2-1 0,1-3 0,-1-2 0,0-2 0,7 0 0,-1 0-1021,-1 0 0,3 0 0,1-2 0,3-2-2229,10-3 1,5 1 3249,11 6 0,8 8 0,2 3 0</inkml:trace>
  <inkml:trace contextRef="#ctx0" brushRef="#br0" timeOffset="2">22155 4481 7685,'0'11'4915,"0"-3"0,0-10-3539,0-4 1,0-5-1,0-8 1,0 1 0,0-1-855,0 0 1,0-2 0,0-4 0,-2-6 0,-3-4-1,-3-3-238,-2 1 0,-1-3 0,-3-1 1,1-5-285,-1-2 0,-1 4 0,2-6 0,-1 2 0,6-2 0,-1 4 0,1 0 0,-5 7 0,7-3 0,2 7-5,2 3 1,0 8-1,-2-6 1,-3 3 0,3 4 9,2 2 1,2 9-1,0 0 1,0-3-6,0-2 0,0 7 0,0-1 0,0 5 0,2 2 0,4-9 0,-1 9 0,7-2 0,1 4 0,3 4 0,-1 4 0,-3 5 0,3-1 0,8 7 0,2-5 0,0 7 0,2 4 0,4 2 0,-2 2 0,3-4 0,-1 2 0,0 0 0,1 2 0,-3-6 0,4 4 0,-2-4 0,1-2 0,-1-3 0,0-3 0,-2 3 0,5-3 0,-5 4 0,-2 1 0,0 1 0,-2 0 0,-4-7 0,2 1 0,-7-1 0,-3-1 0,-3 5 0,5-5 0,-5 1 0,-1 1 0,-3-7 0,-6 7 0,-8-9 0,-5 4 0,-4-2 0,-1 1 0,-9-1 0,-5-6 0,-5 0 0,-7 0 0,-6 0 0,-4 0 0,-2 0 0,-1 0 0,1-2 0,0-2 0,-1-3 0,1 3 0,2 2 0,2 2 0,4-2 0,2-4 0,2 4 0,7-5 0,1 5 0,5 2 0,-4 0 0,14 0 0,-4 0 0,4 0 0,2 0 0,0 0 0,7 0 0,-1 0 0,11 0 0,2 0 0,9-2 0,9-2 0,1-4 0,0-3 0,8-1 0,4-5 0,5 3 0,1 1 0,7-4 0,0-1 0,8-5 0,-4 10 0,2-3 0,0-3 0,-8 2 0,1 2 0,-1 3 0,2-3 0,-5 5 0,5-2 0,-6-1 0,-5 1 0,-2-1 0,-6 1 0,5-7 0,-3 0 0,-4 0 0,-3 0 0,-1 1 0,0-1 0,0 0 0,-3 0 0,-1 3 0,-5 1 0,1 5 0,-1 2 0,-6-7 0,3 15 0,-14 0 0,-3 8 0,-11 11 0,-4 0 0,-6 0 0,2 8 0,-3 4 0,-1 4 0,-2 3 0,-3-1 0,1 1 0,-7 6 0,2-1 0,5-1 0,3-3 0,-3 5 0,-5 0 0,5-2 0,3-3 0,1-1 0,-3-1 0,5-8 0,2-1 0,2-3 0,4 0 0,2 0 0,2-7 0,1 1 0,1 0 0,2 0 0,3-1 0,8-5 0,-3-1 0,3 1-1045,-2-3 1,4 7 0,-4-5 1044,4 5 0,10 10 0,2 2 0</inkml:trace>
  <inkml:trace contextRef="#ctx0" brushRef="#br0" timeOffset="3">22530 18525 11746,'19'0'2877,"-1"0"0,-7-2 1,-5-4-1896,-4-7 1,-10 3 0,-5-1 0,-3 3-1,-3 4 1,6 2 0,1 2 0,-3 0-930,-1 0 1,-3 0 0,-2 0 0,-2 0 0,-2 0 0,2-2 0,0-2 0,0-3-54,-2 3 0,-2 2 0,4 0 0,-2-2 0,2-2 0,-4-1 0,2 7 0,0 0 0,0 0 0,0 0 0,0 0 0,4 0 0,-2 0 0,-2 0 0,2 0 0,3 0 0,-1 0 0,-2 0 0,-2 0 0,0 0 0,-2 0 0,6 0 0,-4 0 0,2 0 0,-2 0 0,4 0 0,-6 0 0,2 0 0,0 0 0,2 0 0,0 0 0,0 0 0,-2 0 0,0 0 0,-2 0 0,6 7 0,-4-1 0,2 0 0,0-6 0,-2 0 0,2 0 0,2 0 0,1 0 0,-3 0 0,-2 0 0,0 0 0,6 0 0,0 0 0,0 0 0,1 0 0,-7 0 0,0 0 0,2 0 0,2 0 0,2 0 0,-2 0 0,-4 0 0,4 0 0,-4 0 0,5 0 0,-5 0 0,0 0 0,2 0 0,0 0-82,-2 0 0,2 0 1,-9 0-1,-1 0 0,0 0-90,1 0 0,-3 0 1,6 0-1,-2 0 1,-1 0 55,-1 0 0,2 0 0,-3 2 0,-1 2 1,2 3 135,-3-3 1,1-2 0,-1 0 0,3 2 0,2 2 22,-3-2 0,-1-1 0,-3-3 0,1 0-73,-1 0 1,1 0 0,-1 0-1,1 0 1,-1 0 0,1 2 2,-1 4 0,1-4 1,-1 4-1,-1-4 63,-5-2 0,8 0 27,-7 0 1,7 0-1,-8 0 1,5 0 7,1 0 0,1 0 0,-1 0 0,1-2-13,-1-4 1,1 4 0,-1-4 0,-1 4 0,-3 2 0,-2 0 27,2 0 1,1 0-1,-1 0 1,-2 0-2,3 0 0,-1-7-204,-2 1 0,2 0 1,-5 6-1,1 0 17,4 0 0,-4 0 0,0 0 0,0 0-150,1 0 0,-5 0 1,4 0-1,0-2 0,-2-2 149,0-3 1,4 1 0,-6 6 0,0 0 0,2 0-43,4 0 0,-4 0 466,-2 0 0,2 2 0,1 2 1,-1 3-277,0-3 1,4-2-1,-4-2 1,0 0-195,0 0 1,-2 0 0,-4 0 0,2 0 0,4 0 20,2 0 1,-6-2-1,4-2 1,-2-3-1,0 3 133,-2 2 1,4 2-1,-2 0 1,-2 0 38,-3 0 1,-1 0-74,0 0 0,0 0 0,-1 0 1,1 0-46,0 0 1,0 0 0,1 0-1,1 0 2,-2 0 1,4 2-1,-9 2 1,5 3-1,2-3 1,-5-2 36,1-2 0,0 0 1,1 2-1,1 2 53,0 2 0,0 1-35,-1-7 0,-5 0 0,-1 0 1,3 0 49,1 0 0,-3 0 1,-1 0-1,3 0-40,2 0 1,-5 6 0,1 0-1,-1 0 1,1 1-25,-1-1 1,0 0 0,7-6 0,-2 0 0,-3 0-40,-1 0 1,-1 0 0,7 0 0,-2 0 50,-5 0 0,11 0 0,-6 0 0,-1 2 1,1 2-1,2 3 134,4-3 1,2 4-1,-7-2 1,1-2-1,2 1 1,2-1-14,2 2 1,0 0-1,-7-6 1,1 0-91,0 0 1,6 0 0,2 0-1,0 0-94,0 0 0,0 0 59,-2 0 0,2 0 0,6 0 1,-1 0 40,1 0 0,-4 0 0,2 0 1,3 0 86,1 0 0,2 0 1,1 0-1,-1 0 0,1 0-6,-1 0 1,7 0-1,0 0 1,0 0-1,-1 0-21,1 0 1,6 0-94,-6 0 1,6 0-1,-4 0 1,1 0 111,6 0 0,-1 0 1,0 0-1,-2 0-9,2 0 0,2 0 0,2 0 1,0 2-1,1 2 53,-1 3 1,0-1 0,0-6 0,1 0 0,-1 2-435,0 4 1,0-4 0,1 5 0,-1-3-2602,0 2 1,0-4 2893,1 4 0,-1-3 0,0-3 0</inkml:trace>
  <inkml:trace contextRef="#ctx0" brushRef="#br0" timeOffset="4">13582 18506 9269,'0'19'0,"2"-2"0,2-3 1800,2-1 0,0-11 0,-6-2 0,0-11-959,0-5 1,0-3 0,0 0-1,-2 1 1,-2-1 0,-2-2 0,2-2-1,0-4 130,-3-2 0,5 4 1,-4-6-1,2-3-797,-2-1 1,4-9 0,-7 0 0,3 3 0,0 1-57,1 3 0,1 3 1,0 1-1,-2 0 0,2 3 1,2 3-119,2 2 0,-7-2 0,1 4 0,2-2 0,2 2 0,2 3 0,0 7 0,0 0 0,0-1 0,0-3 0,0-1 0,0 5 0,0 1 0,0-3 0,0 5 0,0-3 0,0-2 0,0 7 0,0-9 0,0 15 0,0-14 0,2 7 0,4-3 0,-4 4 0,7 5 0,-9-3 0,0 4 0,-2-12 0,-5 7 0,3 1 0,-8 6 0,-3 0 0,7 0 0,-9 0 0,5 0 0,-5 0 0,-2 0 0,0 2 0,1 2 0,-1 5 0,-2-1 0,-4 0 0,4 1 0,-4-5 0,2 4 0,0 0 0,-2 1 0,0-3 0,6-6 0,-1 0 0,-3 0 0,-2 0 0,0 0 0,6 0 0,0 0 0,0 6 0,1 1 0,-1-3 0,0-2 0,0-2 0,1 0 0,-1 0 0,0 0 0,0 0 0,1 0 0,-1 0 0,6-6 0,1-1 0,-3 1 0,-1-2 0,3 6 0,1-5 0,-1 5 0,-6 2 0,7 0 0,-1 2 0,-1 5 0,5-3 0,3 8 0,4 5 0,2 6 0,0 8 0,-6 0 0,-1 5 0,3 5 0,2 5 0,2 6 0,0 3 0,0 5 0,0 0 0,0-3 0,0-3 0,0 2 0,0-12 0,0-3 0,0-1 0,0-2 0,0-9 0,2-4 0,2-4 0,3-3-282,-1-7 0,-4 3-1797,4-7 2079,-4-1 0,15 2 0,-7 3 0</inkml:trace>
  <inkml:trace contextRef="#ctx0" brushRef="#br0" timeOffset="5">15383 18413 13369,'2'4'1092,"4"-4"0,-4-13 0,4-1 0,-4-7 1,-2-6-1,0-2 0,0-5 0,-2-3 1,-2-5-435,-2-2 1,0-8 0,6 4 0,-3-4 0,-1-2 0,-2-2 0,0 2-444,-3 2 0,5 4 0,-6-2 0,2 6-215,3 4 0,3 5 0,2 1 0,0 5 0,0 2 0,0 4 0,0 3 0,0 1 0,0 0 0,0 0 0,0 7 0,2 1 0,3 1 0,1 0 0,0 3 0,-6-5 0,2 8 0,4-3 0,-4 5 0,7 2 0,-18 0 0,-3 0 0,-5 0 0,-1 0 0,-3 0 0,-4 0 0,-5 0 0,-7 0 0,-1 0 0,-5 0 0,-3-2 0,-2-2 0,-4-2 0,-2 2 0,-3-5 0,3 3 0,2 2 0,4 2 0,2 2 0,2 0 0,5 0 0,-1 2 0,1 2 0,3 2 0,5 9 0,0-5 0,4 3 0,2-3 0,0 1 0,2-1 0,2-4 0,2 7 0,0 1 0,0 3 0,3 2 0,3-1 0,5 1 0,2 0 0,-1 0 0,3-1 0,2 1 0,0 0 0,-2 2 0,-2 2 0,2 4 0,1 2 0,3 2 0,0 7 0,0 1 0,3 3 0,3 2 0,-2 8 0,6 0 0,1 6 0,-3 3 0,0-7 0,-1 0 0,-7-10 0,2-3 0,2-1 0,2-2 0,0-9 0,-6-4 0,0-4 0,0-3 0,0-12 0,0-10 0,0-12 0,9-16 0,1 3 0</inkml:trace>
  <inkml:trace contextRef="#ctx0" brushRef="#br0" timeOffset="6">17221 18375 9384,'0'19'1228,"0"0"1,0-11 0,0-8 0,0-11-1,0-5 1,0-5 0,0-4 0,0-6 122,0-5 0,-6-10 0,-1-2 0,1-1 0,0-1 0,-2-5 0,-1-3-1351,1-4 0,0-3 0,3 5 0,-1-1 0,2 7 0,2 6 0,2 11 0,0 1 0,0 5 0,0 6 0,0-2 0,0 2 0,0 2 0,2 8 0,4 3 0,-2 8 0,9-3 0,-9 5 0,2 2 0,-12 0 0,-6 0 0,1 0 0,-3 0 0,-5 0 0,-6 2 0,-4 5 0,-3-5 0,-5 4 0,-3-4 0,-1-2 0,-3 2 0,2 4 0,-6-4 0,0 5 0,-2-5 0,0-2 0,8 0 0,-1 0 0,3 0 0,3 0 0,-1 0 0,3 0 0,1 0 0,5 0 0,2 0 0,4 0 0,-4 0 0,2 0 0,0 0 0,6 0 0,0 0 0,1 0 0,-1 0 0,0 0 0,7 0 0,-1 0 0,-1 0 0,3 0 0,-1 0 0,-3 0 0,7 0 0,-3 0 0,5 0 0,2 8 0,-7 5 0,3 3 0,4 3 0,2 8 0,2 6 0,0 9 0,0 8 0,0 4 0,0 5 0,0-1 0,0 0 0,0-2 0,0 5 0,0-11 0,0 4 0,0-6 0,0-6 0,0-3 0,0-1 0,0-3 0,0-4 0,2-6 0,4-4 0,-2-4 0,7-3-511,-3-1 0,7-9 1,-5 0 510,1-8 0,5-6 0,-5-9 0</inkml:trace>
  <inkml:trace contextRef="#ctx0" brushRef="#br0" timeOffset="7">19003 18394 7912,'0'19'3276,"0"-1"1,0-16 0,0-8-1311,0-8 0,0-14 0,-2-3 0,-2-4 0,-2-5-1692,1-4 1,-3-6 0,0-10 0,-1-5-275,1-1 0,0 3 0,4-3 0,-3 1 0,3 7 0,2 6 0,2 8 0,0 11 0,0 3 0,0 3 0,0 4 0,0 9 0,2 1 0,2-1 0,3-3 0,1 5 0,-2-1 0,7-2 0,-5 5 0,-2-2 0,-4-1 0,-2-6 0,-2 9 0,-4 4 0,-4 1 0,-9 1 0,0-2 0,0 2 0,-8-4 0,-6-1 0,-7 1 0,-4 0 0,-8-5 0,4 7 0,-4-1 0,0 1 0,0 0 0,-6 0 0,10 6 0,0 0 0,2 0 0,0 0 0,7 0 0,-5 0 0,10 2 0,5 2 0,2 2 0,0 3 0,4-5 0,-2 2 0,2-2 0,2-2 0,5 0 0,3 5 0,-1-3 0,7 8 0,1-5 0,6 5 0,0 3 0,0 3 0,0 7 0,0 4 0,0 3 0,0 1 0,0 7 0,-6-1 0,0 11 0,1 2 0,3 3 0,2 1 0,-2-2 0,-2-2 0,-2-2 0,2 2 0,2 0 0,2-2 0,0-8 0,0-9 0,0-8 0,0-4 0,0-2-2325,0-9 1,2-6-1,2-14 2325,2-9 0,17-12 0,-2 2 0</inkml:trace>
  <inkml:trace contextRef="#ctx0" brushRef="#br0" timeOffset="8">21048 18375 9772,'0'19'1634,"-2"-7"0,-2-3 1,-5-5-1,1-10-406,0-9 1,-5-10 0,5-19 0,-1-6-1,-1-6 1,0-7 0,-5-7 0,0-8-596,3-3 0,-5 0 0,5 8 0,-5 2-633,-2 3 0,7 13 0,1 1 0,3 8 0,2 9 0,-3 4 0,7 10 0,-4-2 0,4 4 0,2 8 0,0 1 0,0 8 0,-2-7 0,-4 5 0,1 2 0,-7-7 0,-3 3 0,-1 2 0,-3 0 0,0-1 0,-2 1 0,-2 6 0,-4 0 0,-2 0 0,0 0 0,-4 0 0,1 0 0,-1-2 0,-2-2 0,-3-2 0,7-1 0,0 7 0,-1 0 0,3 0 0,0 0 0,6 0 0,-2 0 0,2 0 0,2 0 0,2 0 0,1 0 0,-1 0 0,0 0 0,7 0 0,-1 0 0,-1 0 0,5 0 0,-5 2 0,7 5 0,-5 3 0,6 9 0,-1 0 0,1 1 0,-2 5 0,-3 7 0,5 3 0,-4 3 0,-1 1 0,1 5 0,4 6 0,-7 12 0,9-1 0,-2 8 0,4-1 0,2-1 0,0-2 0,0-11 0,0-2 0,0-4 0,0-3 0,0-3 0,2-8 0,2-5 0,4-4-378,3-9 0,1 1 0,7-11 0,2-6 1,2-8 377,2-11 0,0-20 0,-7-1 0</inkml:trace>
  <inkml:trace contextRef="#ctx0" brushRef="#br0" timeOffset="9">20823 17306 10003,'12'19'0,"1"0"2457,1 0 1,-5-11-1,-5-10 1,-8-15-1257,-9-12 1,-10-17 0,-4-8 0,-2-6 0,-4-3-617,-3-2 0,1 7 0,1-2 1,3 8-646,-2 8 0,-1 6 0,1 7 0,4 8 0,2 7 1,4 5 270,2 3 1,2 2 0,1 8 0,-1 4-212,0 6 0,0 7 0,0 6 0,7 6 0,-1 11 0,-1 4 0,-3 2 0,7 8 0,1 4 0,3-5 0,0-10 0,-7-7 0,5-7 0,0-6 0,-3-4-2363,1-2 2363,6-9 0,-13-1 0,7-9 0</inkml:trace>
  <inkml:trace contextRef="#ctx0" brushRef="#br0" timeOffset="10">18909 17231 9119,'0'29'1966,"0"-4"0,-2-12 0,-4-9 0,-7-8 0,-3-11-775,-3-8 0,-6-6 0,-2-10 0,-2-5 0,-5-6-786,-1-4 1,-3-9 0,1 1 0,-1-1-412,1-1 0,6 12 0,1-1 1,1 10-1,2 9 73,0 5 1,2 6-1,6 9 1,1 3-1,-1 5 1,2 8 200,5 9 1,-5 14 0,6 6 0,-1 6-154,-1 7 1,7 4-1,-4 10 1,-1 5-1,3 4 1,-2 1-116,-1 1 0,5-2 0,-7-1 0,-1-9 0,-3-12 0,5-13 0,-1-7 0,-1-7 0,-3-7 0,-2-11 0,0-17 0,1-12 0</inkml:trace>
  <inkml:trace contextRef="#ctx0" brushRef="#br0" timeOffset="11">17165 17231 7939,'2'13'293,"2"-1"1,4 1-1,1-1 1,-1 1 0,-4 1-1,0 1 1158,3-3 0,-7-3 1,2-11-1,-9-5 1,-3-7-531,-5-9 0,-8-12 0,-4-11 1,-2-4-1,-4-7 0,-3-5 1,-3-5-1,-3 1-254,-2 5 0,1-1 0,5 14 0,1 2 1,1 8-840,5 11 1,2 7 0,6 3 0,-2 4 0,2 7 0,0 4 288,-2 2 1,4 10-1,-4 7 1,2 8-1,0 4 1,-4 7 83,-2 5 1,4 7 0,-6 11 0,-1 1-98,3 3 1,-4-1-1,6-6 1,0-2 0,-3-1-105,1-3 0,6-9 0,-2 1 0,4-7 0,3-6 0,-1-1-409,0-4 0,0-5-2700,1 0 3109,-1 0 0,17-25 0,4-7 0</inkml:trace>
  <inkml:trace contextRef="#ctx0" brushRef="#br0" timeOffset="12">15251 17138 10825,'7'18'0,"1"-1"0,0-2 0,3-5 0,-3 0 0,2-1 8721,1-1-7874,-7 7 1,-4-22 0,-13 1 0,-3-11-1,-5-8 1,-4-6 0,-6-4 0,-7-3-263,-6 1 1,-4-7 0,-6 0 0,2 3-586,2 1 0,2 3 0,-2 1 0,6 5 0,5 6-59,1 4 1,7 11-1,2 3 1,2 5-1,4 2 54,2 0 1,2 0 0,0 2 0,1 5 0,-1 5 318,0 5-314,0 10 0,1-4 0,-1 8 0,0 4 0,0 5 0,1 4 0,-1 0 0,0-5 0,0 3 0,1 2 0,-1-1 0,0-5 0,0-1 0,0 1 0,3-1 0,1-1 0,5-5 0,-1-6-533,1-4 533,6-3 0,4-7 0,10-3 0</inkml:trace>
  <inkml:trace contextRef="#ctx0" brushRef="#br0" timeOffset="13">13507 17456 8985,'10'19'0,"-2"-2"1534,1-5 1,-7 5 0,2-7 0,-8-4 0,-9-12-434,-3-17 0,-5-14 0,-4-13 0,-4-11 0,-3-5 1,1-3-1,-2 0-141,-3 3 0,1 7 0,2 11 1,3 5-884,3 7 0,-4 9 0,4 15 0,0 5 0,-2 7 1,1 9-78,1 9 0,-6 12 0,2 13 0,-5 7 0,-1 5 0,1 1 0,5 0 0,-2 4 0,6-1 0,0-7 0,-1-6 0,6-11 0,1 1 0,2-14 0,0-5 0,9-11-2092,4-18 1,14-3 2091,11-16 0,-1 0 0,9-7 0</inkml:trace>
  <inkml:trace contextRef="#ctx0" brushRef="#br0" timeOffset="14">20279 17625 8677,'-13'0'1638,"1"0"0,-1 2 1,1 4-1,-1 5 0,1 1 1,1 1-1409,5 1 0,-2 3 1,1 2-1,3 2 1,2 2-1,2 2 1,2-3-1,5-1-47,5-2 0,7 0 0,4 0 0,2-1 1,0 1 42,2 0 0,-6 0 0,4-3 0,-7-1 0,-5-3-7,-7 3 0,3-5 0,-3 3 1,-4 1-368,-6 3 0,0-7 1,-9-1-1,-4-3 1,-3 0-1040,-5-2 1,-1-1 0,6-3 0,-3 0 0,-2 0-2038,2 0 1,2-9 3223,2-3 0,-8-5 0,-2-2 0</inkml:trace>
  <inkml:trace contextRef="#ctx0" brushRef="#br0" timeOffset="15">20466 17531 10401,'30'2'0,"-5"2"0,-5 3 2887,-1-3 0,-2 0 1,-3 0-1153,-1 3 1,-11 7 0,-2-3 0,-10 1-1287,-7 1 1,-2-9-1,-2 4 1,-2-2 54,-2 1-675,-8-1 1,12-6 0,-6 0 0,2 0-1,0 2-1127,2 4 1,2-4 0,2 7-1,1-3-4381,-1 0 5679,0 0 0,0 3 0,1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044"/>
    </inkml:context>
    <inkml:brush xml:id="br0">
      <inkml:brushProperty name="height" value="0.053" units="cm"/>
      <inkml:brushProperty name="color" value="#FF0000"/>
    </inkml:brush>
  </inkml:definitions>
  <inkml:trace contextRef="#ctx0" brushRef="#br0">16133 6919 10692,'8'10'1228,"-6"-10"1,3-14 0,-10-9 0,-7-9-1,-5-3 1,-4-3 0,-2 1 0,-4-3-539,-2-3 0,6-3 0,-4-6 0,2 4 0,-2 0 1,0 2-1,0 0 0,4 5-401,2 1 0,4 11 0,3 4 0,3 4-181,3 2 1,0 3 0,4 1-263,-3 3 1,3 9-1,10 6 1,7 11 0,6 13-63,6 9 1,-2-3-1,8 13 1,0-2 0,0 1-164,1 3 1,-3-6 0,2 2 0,-6-5 0,-4-1-285,-2-1 1,-7-6 0,-1-1 0,-1-1 570,0 0 0,-5-6 290,1 2 0,2-4 1,-2-2 539,-1-1 0,-1-1 1504,2-5-1429,-4-3 1,6-11-647,-8-5 0,-6 3-135,0-8 0,0-1 0,4-5 0,-3-1 47,-1 0 1,0 0 0,4 1 0,-2-1-125,-3 0 1,1 0-1,6 1 1,0-1 0,0 0 33,0 0 0,0 7 1,2 1-1,2 1 154,3 0 1,7 5 0,-1-3 0,3 2 0,3-1-37,0 3 1,0 11 0,-1 5 0,1 5 0,0 1-144,0 1 0,0 0 1,-3 0-1,-1 0 0,-3-1-2533,3 1 0,-5-6 1,3-3-2147,1-2 4715,-5-1 0,7-7 0,-5 0 0</inkml:trace>
  <inkml:trace contextRef="#ctx0" brushRef="#br0" timeOffset="1">16489 6413 18184,'0'18'0,"2"1"0,5 0 0,5 0 0,3-1 809,-3 1 1,5 0 0,-5-3 0,5-1 0,2-5 0,0-1-1,-1-3 1,1 0 1510,0 1-2027,0-1 1,-1-6-1,-1-2-132,-4-5 1,3 3 0,-5-8 0,-1-3 0,-4-1-162,-3-3 0,-3 0 0,0 0 0,0-2 0,-3-1 0,-3-3 0,-4 0 0,-9 6 0,0 0 0,-2 2 0,-4 5 0,5-3-190,-5 9 1,-3 0 0,3 6 0,2 0-1004,3 0 0,1 8 1,0 5 337,0 3 1,9 9 0,4 0 0,4-2 0,2-2-1076,0-2 1,2 0-1,4-3 1,6-1 1929,5-3 0,10 1 0,2 6 0</inkml:trace>
  <inkml:trace contextRef="#ctx0" brushRef="#br0" timeOffset="2">16771 6319 8726,'2'-17'0,"2"3"5263,2 1-2783,1 1-1976,-7 1 1,0 5 0,2 12 0,2 7 1211,2 3-1215,9 3 1,-11 2 0,8 2 0,3 2 0,2-2 422,1-2 1,1-3-1,0-1-761,0-5 1,-1-3-1,1-9 1,0 0-135,0 0 0,-7-9 0,-1-3-304,-3-5 1,-2-1 0,-6-1-1,0 0 1,0 0 0,0-2 31,0-4 0,0 3 0,0-8 0,0 1 540,0 0 0,0 6 0,-2-2 0,-2 4 0,-2 3 345,1-1 1,1 0 35,-2 0-338,4 9 1,-8 2-167,3 8 1,5 2-41,-4 4 1,4 4 0,2 9-1,2 0-125,4-1 0,-2 3 0,7 2 0,-1 2 1,1-2-10,3-2 0,-3 4 0,1 0 0,3-2 0,1-2 0,-3-2 0,-1-1 0,3 1-2687,2 0-5815,1-9 8502,-7-1 0,-11-9 0,-11 0 0</inkml:trace>
  <inkml:trace contextRef="#ctx0" brushRef="#br0" timeOffset="3">17427 5963 8303,'0'-19'1692,"0"6"0,-2 1 0,-4-1 0,-7 3 0,-3 4 4332,-3 4-5485,0 2 1,1 2-1,-1 2-437,0 2 0,-6 9 0,0-5 0,4 3 0,4-3 0,7 0 0,0 1-183,-1 3 1,7-3-1,0 1 597,8 3 1,9-1-175,12-1 1,4 4 0,8-7 0,-1 3 4,-5-1 1,-4-6-1,-8 5 1,0-1-348,-1 1 0,-5-5 0,-3 6 0,-1 3 0,-5 2 0,-2 1 0,-4-1 0,-2-2 0,-5-3 0,-1 0 0,-3 1-792,3 0 1,-7-7 0,5 4 0,-5-1-2908,-2-5 1,1-2 3698,-1-2 0,-8-9 0,-3-1 0</inkml:trace>
  <inkml:trace contextRef="#ctx0" brushRef="#br0" timeOffset="4">17484 5850 8261,'12'6'0,"1"0"776,1-1 1,3-1-1,2 0 1,-1 2-1,1-2 1,0-1-1,2-3 1,2 0-1,2 0 691,-2 0 0,-3-3 1,-1-1-1,-2-4-1185,-5-3 1,5-1 0,-6-7 0,-1 0 0,-4 1 0,-4-1 300,-2 0 1,0 1-1,0-1 1,0 0-1,-2 0 27,-4 0 0,2 9 0,-9 4 1,-1 4-547,-3 2 1,-2 0 0,0 0 0,1 4 0,-3 6-181,-4 9 0,4 6 0,-4 0 0,4 4 0,4 3 0,3-1 0,3 0 280,3-2 0,2 4 1,6-5-1,0-1-99,0 0 1,8-2 0,5-4 0,3 2 0,3 2-66,0-3 0,6-7 0,2-2 0,0-1 0,2 1 0,0-1 0,-3-8 0,3 2 0,0-3 0,-2-6 0,2-3 0,0-6 0,9-13 0,4-7 0,-7-1-1192,-8 2 0,-14 4 1,-5 8-1,-2 0 1192,0 0 0,-8 1 0,-8-1 0</inkml:trace>
  <inkml:trace contextRef="#ctx0" brushRef="#br0" timeOffset="5">11105 9844 11006,'11'-15'0,"-7"-6"0,-6-4 1092,-4-2 0,-9-12 0,5-1 0,-3-4 1,1-4-1,-1 3 0,1-1 0,1 4 1,1 5-148,-1 5 1,5-1-1,-4 8 1,1 2-518,5 2 0,2 9-426,2-1 0,0 11 0,0 2 0,0 11 1,2 7-390,4 7 0,-1-2 0,5 9 0,1 1 131,-1 2 0,0 9 0,5 2 1,-5 2-1,1 2-130,-1-2 0,-4 4 1,5-8-1,-3-3 0,-4-3 303,-2-7 1,-2-2 0,3-6 2313,3 2 666,-4 0-2579,6-15 0,-8-3 0,0-14 0,0-5 0,0-5-66,0-1 1,-6-1 0,0 0 0,2 0 0,1-2-212,3-4 0,0 5 1,0-5-1,0 4 1,0 2-42,0 0 0,0-6 0,3 0 0,3 4 0,6 7 0,-1-3 0,1 7 0,1-3 0,-1 3 0,1 2 0,-1 1 0,7 7 0,0 0 0,0 0 0,-1 11 0,1 5 0,-2 9 0,-3 5 0,-1 1-596,1-2 1,3 4-1,2-8 1,0-2-614,-1-2 0,-5-4 0,-1-5 1,3-6-1,2-3 0,1-6 1209,1-3 0,0-13 0,0-10 0</inkml:trace>
  <inkml:trace contextRef="#ctx0" brushRef="#br0" timeOffset="6">11556 9525 8265,'-19'0'1493,"6"8"1,3 5 0,2 3-495,3 3 0,3 0 0,2 2 1,2 2-1,3 2-261,1-2 0,2 4 1,-1-2-1,5-2 0,3-2 1,-1-3 357,-1 1 1,5 0 0,7-3 0,-2-3-276,-2-7 1,-2-4-705,0-2 0,0-2 0,-3-4 1,-1-9-118,-3-8 0,-8 1 0,3-10 0,-5-1 0,-2-2 0,0-1 0,0 3 0,-2 1 0,-5 1 0,-5 2 0,2 2 0,-3 10 0,-2 5 0,-1 4-775,-3-1 0,0 7 0,3-2 0,1 6-1237,2 4 1,3 9 1313,-2-3 0,3 5 1,9 2-1,0-1-543,0 1 0,0 0 0,2-2 0,5-3 0,5-1 1241,5 1 0,1 3 0,1 2 0</inkml:trace>
  <inkml:trace contextRef="#ctx0" brushRef="#br0" timeOffset="7">11875 9506 17158,'10'19'1193,"-4"0"0,-2 8 0,1 2-712,1 0 0,6-2 0,-3-8 1,1 0-1,3 0 250,-3-1 1,7-5 0,-5-3 0,5-1-274,2-5 1,-1-2 0,-1-4-1,-2-5-349,-3-5 1,-8-5 0,5-1-1,-3-3 1,0-2-282,-2-2 1,-2 0-1,1 4 1,1-2 0,2-2-63,-2 2 1,-2 9 0,-2 1-1,0-2 224,0-1 0,0 3 1405,0 1-1237,0 8 1,2-3 0,2 14 0,3 5-159,-3 5 0,-2 8 0,-2 0 0,2 0 0,2 2 0,2 4 0,3-2 0,-5 0 0,4 1 0,3-1 0,-5-6 0,4 2 0,-1-4 0,-3-3-2283,2 1 0,-3-2-1582,7-5 0,-8-12 3865,2-12 0,5-22 0,-1-5 0</inkml:trace>
  <inkml:trace contextRef="#ctx0" brushRef="#br0" timeOffset="8">12662 9431 8957,'9'-18'8910,"-9"1"-7480,-11 4 0,-7-1 1,-5 7-1,-2 3 0,2 2 1,2 2-987,2 0 0,0 0 1,1 2-1,-1 2 1,2 5-445,5 1 0,-3-3 0,9 5 0,2 3 0,2 1 0,2 3 0,2 0 0,4 0 0,9-1 0,7 1 0,-1 6 0,6 0 0,-2-2 0,-2-2 0,-6-2 0,0-1 0,-9 1 0,0 0 0,1 0 0,-3-1 0,-8-1 0,-4-5 0,-7-5 0,-4-5 0,-1-2 0,-1 0 0,0-2 0,0-5-675,1-5 1,-5-5 0,2-1 0,4-3-206,1-4 1,5 4-1,1-4 880,1 4 0,3 2 0,6 1 0</inkml:trace>
  <inkml:trace contextRef="#ctx0" brushRef="#br0" timeOffset="9">12644 9600 7959,'29'17'351,"-4"-5"1,-4-4 0,-2-8 0,-1 0-1,1 0 1268,0 0 0,0 0 0,-1 0-948,1 0 1,4-2 0,-2-4-1,-4-4 1,-1-3 0,1 1 260,2-3 1,-9 5 0,-2-3 0,-1-1 0,-1-3-605,-2-2 0,-2 1 0,-4 1 0,-2 2-70,-2 3 0,-9 6 0,3-5 0,-5 3 58,-2 4 1,0 2 0,1 4 0,-1 2 0,0 6 0,0 5-28,1 6 1,7 4-1,3-2 1,2 2-290,-1-3 0,1 6 0,6-3 0,2 0 0,2 0 0,3 0 0,7 0 0,-3-7 0,1-1 0,1-2 0,1-3 0,-3-8 0,1 2 0,3-3 0,3-3 0,5 0-112,2 0 1,9-9 0,-5-3 0,2-7-3380,0-6 0,-14 4 3491,2-4 0,-5-4 0,5 0 0</inkml:trace>
  <inkml:trace contextRef="#ctx0" brushRef="#br0" timeOffset="10">13732 9469 7989,'-11'-23'975,"5"4"0,2 2 0,0 1 0,-3-3 1482,3 0 1,0 11-1,0 8 1,-2 10-1871,2 7 1,1 2 0,3 2 0,0 4 0,0 6-743,0 4 1,0-3-1,0-1 1,0 0-1,0 0-169,0 1 0,0-10 0,0 3 0,0-4 0,3-2 1016,3 0 0,-4 0 1867,4-1-2200,-4-7 0,-4-3 1,-2-10-1,-2-4 1,-1-7-1,1-3-298,0-3 0,0-2 1,6-4-1,0-4 1,0-2-62,0-1 0,0 7 0,0-4 0,0 0 0,0 2 0,0 0 0,2 2 0,2 6 0,4 0 0,3 1 0,3-1 0,-5 0 0,7 0 0,-3 3 0,4 3 0,1 7 0,1-2 0,0 1 0,0 3 0,-1 2 0,1 2 0,0 6 0,-2 3 0,-3 1 0,-1 5 0,-7 7 0,4 6 0,1-1 0,-3 2 0,0-2 0,-3 0 0,-3 6 0,-2-4 0,0 1-2080,0-5 213,8 4 1,-6-8-1,6 2-1378,1-9 1,-5-5 3244,8-9 0,1-9 0,6-1 0</inkml:trace>
  <inkml:trace contextRef="#ctx0" brushRef="#br0" timeOffset="11">14126 9375 8665,'8'10'1636,"-6"7"0,4-4 0,-4 3 0,-2 3-885,0 0 0,7 0 0,-1-1 0,-2 1-611,-2 0 0,-2-1 0,2 1 0,2 0 0,5-2 482,1-5 1,1 5 0,3-7-1,-1 1-229,1-5 0,3-4 0,2-2 0,-3-2 0,-1-4-239,-2-7 0,-9-3 1,2-3-1,-4-2-123,-2-4 0,2 2 0,2-6 0,3 0 0,-3 2 1,-2 0-170,-2 4 1,0 2 0,0 2-1,0 0-32,0 1 1,2 7 0,4 7 0,7 8-17,3 9 0,-3 3 0,-3 3 0,1 2 0,-3 2-275,0 2 0,5 2 0,-5-4 0,1 2 0,-1-2 262,-4-3 0,4-1 0,-1 0 2628,-3 0-1031,6-9 1,-1-4-936,3-12 0,-4-4 0,-6-9 1,3 0-424,1 0 0,0 1 1,-6-1-1,0 0-253,0 1 1,2-7 0,2 0 0,3 2 0,-3 2 58,-2 2 1,4 0-1,3 3 1,-1 1 154,0 2 0,7 9 0,-5 0 0,3 8-306,-1 9 0,-6 4 0,5 1 0,-3 1-199,-4 0 1,-2 0 0,1-1 0,1 1 0,2 0 315,-2 0 0,0-3 1,0-1-1,3-3 688,-3 3 0,0-5 1884,2 3-1389,-4-9 1,9 4-437,-5-8 0,-4-2 0,4-4-353,-3-7 0,3-3 0,0-3 0,-2 0-193,-2 1 0,-2-1 0,0 0 1,0 0-1,0 1 0,0-1 64,0 0 1,7 6-1,-1 1 19,-2-3 0,0 1 1,0-1-97,3 3 0,7 10 0,-3 2 0,-1 10 0,7 7 0,-9 8 0,7 2 0,-3 0-664,3 0 1,-1 4 0,1-6-1,-5-2 1,1-2-2458,-1-2 1,3-9-3570,5-4 6690,1-3 0,0-3 0,0 0 0</inkml:trace>
  <inkml:trace contextRef="#ctx0" brushRef="#br0" timeOffset="12">15101 9544 7989,'13'0'-163,"-1"0"1,3 0-1,-1-2 1246,-1-5 0,-5 3 1,-8-8-1,0-3 1,0-4-383,0-6 1,0-2 0,0-6 0,-2 2 0,-2-5-1,-4-3 254,-3-5 0,7 7 1,-4 7-1,1 1 0,1 2-411,2 0-564,2 2 0,2 25 0,0 10 1,0 13-1,2 7-306,4 3 0,-4 2 0,5 3 1,-5-1-1,-2 3 165,0 4 0,0-11 0,0 2 0,-2-6 0,-3-6 0,-1-2 4108,2-2-1462,2 0 0,2-11-2485,0-8 0,6-8 0,3-11 0,-1 0 0,2 3 0,1-1 0,3-2 0,3 11 0,2-11 0,-1 2 0,1 1 0,8-3 0,5 0 0,1 3 0,0 3 0,-1 7 0,-9 4 0,2 2 0,-5 2 0,-3 6-234,-4 11 0,-5 2 0,-8 12 0,0 5 0,-2 3 0,-4 1-338,-7-2 1,-6-3 0,-6-2 0,-4-3 154,0-7 1,-7-4 0,5-5 0,-2-3 0,0-7-382,1-4 0,3-2 1,-2 0-1,6-2 1,4-4-1949,2-7 0,3 1 2746,3-7 0,5 4 0,8-12 0</inkml:trace>
  <inkml:trace contextRef="#ctx0" brushRef="#br0" timeOffset="13">15589 9544 8610,'8'10'0,"5"-1"0,3-3 0,3 0 1228,0-2 1,0-2 0,-3-4 0,-1-4-1,-3-7 1,1-3 0,0-5 0,-1-2 187,3-2 0,-5-2 0,0 4 1,-1-2-1,-5 2-671,-2 2 1,-2 9 0,0-1-850,0-1 1,-2 5 0,-4 3 0,-7 4-258,-3 2 0,-3 2 0,0 4 0,0 7 0,0 6-742,1 6 1,-1-5 840,0 5 1,9 3 0,4-1-1,3 0 169,3 0 0,0 0 0,0-4 0,0 2 523,0-2 1,9-2-1,5-3 1,7-1-1,4-2 1,0-5 569,2-2 1,-4-1 0,6-7-1,1 0-916,-1 0 1,0-3-85,2-3 0,3 2 0,-9-8 0,0-3 0,2-2 0,-6-1 0,4-3-75,-5-4 1,-9 10 0,-5-4 0,-4 1 0,-2-3-311,0-4 1,0 0 0,0 6 0,0 0-575,0 1 0,0 5 1217,0 1 0,0 9 0,0 3-296,0 11 1,-2 6 0,-2 1-1,-2 1 1,2 0-229,1 0 0,3 1 1,0 3-1,0 2 320,0-2 1,0-2 0,0-2 0,0 0 1944,0-1 0,0 1-1957,0 0 1,3-9-43,3-4 0,-4-12 0,6-6 0,-2-5 0,1-2 0,5 1 0,-3-3 0,1-2 0,5-2 0,1 2 0,3 2 0,2 2 0,2 1 0,4-1 0,2 0 0,0 7 0,5-1 0,-5 1 0,-2-1 0,-4 1 0,-2 7 0,-3-1-3813,1 4 1,-11 4 3812,-8 4 0,-16 13 0,-13 10 0</inkml:trace>
  <inkml:trace contextRef="#ctx0" brushRef="#br0" timeOffset="14">13507 12900 8404,'6'8'0,"0"-10"1092,-2-14 0,-2-5 0,-2-10 0,0-3 1,0-1-1,-2-5 0,-2-1 0,-4-3 1,-1 2-47,1 3 1,0 1 0,4 1 0,-5 1 0,1 3 0,0 4 0,1 1-6239,-1 6 1804,6 1 0,-4 15 2546,12 12 0,4 4 0,7 15 0,-2-2 0,-3 0 0,3 2-1041,1-2 1883,-5-2 0,6 6 0,-7 2 0</inkml:trace>
  <inkml:trace contextRef="#ctx0" brushRef="#br0" timeOffset="15">13732 12825 7755,'8'19'6424,"-4"-9"648,9-4-6212,-9-3 1,4-12 0,-8-3 0,0-7 0,0-4 0,-2-4 266,-4-2 1,2 2-1128,-9-11 0,7 11 0,-6-10 0,-1-1-10,3-4 1,-5 3 0,7-5 0,-1 5-1422,1 1 0,-5 3 0,7 3 0,2 7 0,2 4-4798,2 3 5023,0-1 131,0 9 0,0 3 0,0 14 1075,0 5 0,8 5 0,3 2 0</inkml:trace>
  <inkml:trace contextRef="#ctx0" brushRef="#br0" timeOffset="16">13826 12469 10882,'18'0'0,"1"0"0,0 0 2015,0 0 1,-1 0 6283,1 0-7208,0 0 1,-11 0 0,-10-2 0,-12-2 0,-11-3-1092,-5 3 0,7 2 0,-12 2 0,4 0 0,-5 0 0,-1 0 0,-7 0 0,2 0 0,5 0 0,3 0-281,1 0 1,0 0-1,1 0 1,7 0 0,5 0-1,1 0-2015,0 0 1,7 0 1253,-1 0 0,11 0 0,2 0 274,10 0 1,7 0-1,2 0 1,0 0-509,-1 0 0,1 0 0,0 2 0,0 2 1276,-1 3 0,10 7 0,1-3 0</inkml:trace>
  <inkml:trace contextRef="#ctx0" brushRef="#br0" timeOffset="17">13788 12581 7755,'19'7'861,"0"-1"0,-1 0 0,1-6 1,0 0 1286,0 0 1,-1 6 0,-1 3-781,-4 1 1,-5-4 0,-10 7-931,-4 1 0,-5-5 0,-8-3 0,-1-2 0,-6 0 0,-3 3-66,0-3 1,-6 4 0,3-2 0,-3-2-244,-3-1 1,3-3-1,2 0 1,1 0-1,1 0-61,2 0 0,2 0 1,8 0-1,0 0 1,1 0-725,-1 0 1,6 0-1034,1 0 1,8-3 0,0-1-5523,8-2 7211,6-9 0,9 13 0,0-6 0</inkml:trace>
  <inkml:trace contextRef="#ctx0" brushRef="#br0" timeOffset="18">14651 12394 7776,'-13'0'508,"1"2"1,-1 4-1,1 7 1,-1 3-1,1 3 1,-1 0 883,1 0 1,8 6 0,-3 0 0,5-3 0,2 1 0,0 0-1,0 4-573,0 3 1,0-5 0,2 4 0,5-2-1,5-4 1,5-2-185,2-3 0,-1-7 1,3-5-1,2-4 1,2-2-636,-2 0 0,4-8 0,-2-7 0,-2-6 0,-4-6 0,-7-2 0,-1-2 0,-7-7 0,2 3 0,-2 4 0,-10-3 0,-4 9 0,-3 0-169,1-2 0,-7 6 0,-6-4 1,2 7-1,2 5-1778,2 7 1,1 4 564,-1 2 0,2 8 1,5 5-1,6 3 0,3 3-1832,3 0 0,9 2 3214,3 4 0,13 4 0,4 8 0</inkml:trace>
  <inkml:trace contextRef="#ctx0" brushRef="#br0" timeOffset="19">15045 12713 7776,'0'18'6932,"0"-9"-5621,0-9 0,0-9 0,0-12 0,-2-1-656,-4-3 1,3-9-1,-5 3 1,2-2-1,0-1 1,-1 3-23,-1-2 1,6-1 0,-6 1 0,1 2 0,1 0-230,2 1 0,2-3 0,2 6 1,0 0-405,0 0 0,2 2 0,4 6 0,7 0 0,1 1 0,1-1 0,-3 0 0,3 9 0,6 1 0,0 3 0,-5 0 0,1 2 0,0 2 0,1 2 0,-1 2 0,-2 2-1290,-3 2 1,-8 9 0,3-3 0,-5 5 1289,-2 1 0,0 1 0,0 0 0</inkml:trace>
  <inkml:trace contextRef="#ctx0" brushRef="#br0" timeOffset="20">15251 12338 7776,'2'16'3217,"5"-3"0,-5-3-750,4-4 0,-6-4 0,-6 5-1748,-7-5 0,-10-2 0,-4 0 0,-2 0 0,-4 0 0,-3 0 2027,-1 0-2746,-1 0 0,7 0 0,0 0 0,-1 0-1956,3 0 0,-4 0 0,8 0 0,4 2 1956,6 4 0,-1-4 0,5 7 0</inkml:trace>
  <inkml:trace contextRef="#ctx0" brushRef="#br0" timeOffset="21">15701 12694 15715,'0'19'0,"0"-1"1084,0 1 0,0-17 0,-2-10 0,-4-11 0,-4-10 0,-3-4 1,3-7-1,-1 0 0,1 1-18,-5 1 0,5 1 1,0-1-1067,1 1 0,1 5 0,4 3 0,-3 2-899,3 4 404,2 2 1,11 21 0,3 13 0,5 14 0,1 11-181,1 5 1,0 1 0,-2 8 0,-3 0-1,-3-6 290,-3-4 1,-2-7 0,-6-1 0,0-3 0,0 2 292,0 3 1,0-7 0,0-4 0,0-4 2377,0-3-279,-8-7-1477,6-3 0,-7-16 0,9-5 0,0-3-7,0-3 0,0-6 0,0 0 0,0 0 0,3 0-523,3 0 0,-2 0 0,6 6 0,1 0 0,-1 1 0,3-1 0,6 0 0,-1 2 0,1 5 0,0 6 0,2 4 0,2 2 0,2 0 0,-2 0 0,-3 10 0,-1 7 0,0 10 0,-2 6-1019,-5 7 1,3 1 0,-9-3 0,-2-3 0,-2-4 1018,-2-6 0,8-4 0,3-2 0</inkml:trace>
  <inkml:trace contextRef="#ctx0" brushRef="#br0" timeOffset="22">16077 12656 8469,'6'19'2450,"0"0"0,9 0 0,-3-1 0,3 1-1886,-3 0 0,5 0 0,-4-1 0,3 1 1,3-2-1,0-5 0,-1-6 0,1-3-790,0-3 1,0-5 0,0-5 232,-1-9 0,1-4 1,-2 5-1,-5-3 0,-6-2 294,-3-2 0,-3 0 0,0 6 0,-3 0 0,-3 3-122,-6 3 1,-5-4-1,-4 7 1,-2-2 0,-4 1 97,-2 3 0,4 2 0,-4 6 0,2 0 0,4 0-997,2 0 0,2 8 1,3 4-1,3 5 1,7 2-494,4 0 0,2 1 0,2 3 0,4 2 0,7-2 247,3-2 966,11-2 0,2-9 0,9-1 0</inkml:trace>
  <inkml:trace contextRef="#ctx0" brushRef="#br0" timeOffset="23">16452 12619 17007,'0'-9'5417,"0"9"-5079,0 11 1,0 6 0,2 1-1,2 3-205,2 4 0,3-4 0,-5 6 1,4-2-1,3 0 0,1-2 0,1-2 366,-1-2 1,1-1 0,5-1-621,1-5 1,-2-5-1,-3-11 1,-3-7 0,-3-4-98,-4-5 1,-2-3 0,1 2 0,1-2-1,2-2 449,-2 2 1,4-4-1,-1 0 1,-3 0 0,-2 0 476,-2 4 0,0 2 0,2 2 0,2 1-628,2-1 1,1 6-81,-7 1 0,0 10 0,0 2 0,2 10 0,4 7 0,-4 2 0,4-1 0,-1 1 0,1 0 0,-4 6 0,6 2 0,-2 2 0,1 2-216,-3-2 0,4 5 0,-1-9 0,-1 0 1,0 0-1074,0 0-973,1-9 0,-10-1 2262,-3-9 0,-13-8 0,-10-8 0</inkml:trace>
  <inkml:trace contextRef="#ctx0" brushRef="#br0" timeOffset="24">17240 12544 10568,'-19'-13'0,"0"3"0,0 2 0,1 3 0,-3 1 0,-2 0 1228,-2-2 1,-6 0 0,4 6 0,-3 0-1,-1 0 1,2 0 0,2 2 0,2 2 199,0 2 1,2 2-1201,10-1 0,5-3 0,8 8 1,2 1-1,4 1 312,7 5 1,6-4-1,6 10 1,6-2-1,2 0-452,-1 2 0,-5 2 0,-9-5 1,1 3-1,-2 1 0,-5-1-130,-5-1 1,-5 2-1,-4-8 1,-5 1-1,-7-2-679,-9-5 1,2 3 0,-6-9-1,2-2-56,0-2 1,0-2 0,6 0 0,2-2-1,3-2 393,1-2 0,9-9 0,-2 3 0,6-5 798,6-2 1,7 3 0,12 1 0,6 5 0,6-1-337,7 1 1,2 6 0,6-3 0,-2 3-1,2 0-96,2-2 1,3-9 0,-3 3 0,-4-7 0,-8-4-53,-9-2 1,-6 0 0,-10 4-1,-5-2 1,-5-2 57,-5 2 1,-2 3 0,-2 3 0,-5 2 62,-5 3 1,-11 8-1,-2-3 1,0 5-1,0 2 1,0 0 424,2 0 1,0 2 0,0 5-130,-2 5 0,0-1 0,8 1 0,3 3 1,3 1-1,3 3 76,4 0 0,4 2 0,4 2 1,4 4 600,3 2 0,3-6-1024,11 2 0,-2 2 0,6-2 0,-1-2 0,-6-2 0,6-5 0,-3-1 0,-2-5-2458,-3-1 0,-1-3 1,0-6-1,0 0 1923,-1 0 0,1-9 1,0-1-1</inkml:trace>
  <inkml:trace contextRef="#ctx0" brushRef="#br0" timeOffset="25">17803 12619 7834,'0'-19'4915,"0"0"0,-3 9-2946,-3 4 1,2 4 0,-8 2 0,-3 0-2425,-2 0 1,5 2-1,1 4 318,3 6 0,2-1 0,6 1 0,2 3 1,2 2-1,4 1-280,3 1 1,1 0 0,7 0-1,-2 1 1091,-5 5 0,-3-4 1,-9 6-1,-3 0-741,-3 5 0,-4-12 0,-9-1 0,0-2-599,0-1 1,-8-3-1,-4-3 1,-4-1-1,-3-5 666,1-2 0,-1-19 0,1-3 0</inkml:trace>
  <inkml:trace contextRef="#ctx0" brushRef="#br0" timeOffset="26">18384 12638 8846,'-8'-11'1144,"4"-3"1,-9 7 0,-2 3 0,-1 4 0,-1 6 0,5 7 106,5 4 1,-1 1 0,2 1 0,2 0-671,1 0 0,3 1 0,3 3 0,1 2 178,2-2 0,9-2 0,-3-2 0,7 0 0,4-3-393,2-3 0,2-5 0,-4-8 0,4-2 0,0-4-405,0-7 0,-2-12 0,-8-6 1,-5-4-1,-3-3 0,-3 1-417,0-1 1,0 7 0,-8 2 0,-4 2 149,-6 4 1,1 2-1,-1 4 1,-3 3-1,-2 3 1,-1 3-907,-1 4 1,0 2 0,0 4-920,1 4 1,1 4 2130,4 9 0,-3 0 0,5 0 0</inkml:trace>
  <inkml:trace contextRef="#ctx0" brushRef="#br0" timeOffset="27">18665 12825 14045,'0'-19'1131,"0"1"1,0-10 0,0-1 0,0-2 0,-2 2-537,-4 2 0,4 2 0,-4 6-599,4 0 1,2 5-193,0 7 0,0 16 0,0 18 0,2 2 60,4 4 0,-4-3 0,4-1 1,-4-2-1,-2-4 429,0-3 1,0-1 0,0 0 1057,0 0-539,0-9 0,0-4 1,0-12-1,0-6-300,0-5 0,0-2 1,3 1-1,1-3-288,2-4 0,6 4 1,-3-4-1,1 4 1,5 2-225,1 1 0,3-1 0,0 2 0,2 3 0,2 3 0,2 3 0,8-5 0,-2 7 0,3 2 0,-1 4 0,-2 6-265,3 7 0,-7 3 0,-2 3 0,-4 2-392,-3 4 0,-5 2 1,-3 6-1,-1-2-307,-5 3 0,-2-7 1,-4-2 963,-4-4 0,-5-2 0,-8-1 0</inkml:trace>
  <inkml:trace contextRef="#ctx0" brushRef="#br0" timeOffset="28">19735 12900 10714,'18'10'1404,"-5"-1"0,-3-11 0,-1-7 1,-5-9-1,-2-12 0,-2-5 1,0-5-219,0-3 0,-2 1 1,-2-6-1,-5 0-1463,-1 0 1,4 7 0,-5-3 0,1 4-251,-1 3 1,7 8 0,-2 4 0,4 4-758,2 2 1,0 6-1,0 5-124,0 6 0,0 0 1,0 15-1,0 1 1,0 3-1892,0 2 3299,0 8 0,8 2 0,3 8 0</inkml:trace>
  <inkml:trace contextRef="#ctx0" brushRef="#br0" timeOffset="29">19866 12675 9232,'19'0'0,"0"0"1453,-1 0 1,-5 0-1,-3-2-322,-1-4 1,-5 4-1,-11-7 1,-5 1 188,-5-5 0,-10 3 0,-4-2 0,-7-1 0,-3 1 0,-3 1-1800,2 3 0,1 2 0,1 6 0,0 0 0,5 0 0,2 0-2707,3 0 0,3 0 0,11 2-1985,3 4 5172,5 4 0,8 9 0,0 0 0</inkml:trace>
  <inkml:trace contextRef="#ctx0" brushRef="#br0" timeOffset="30">20035 12806 10577,'19'0'1384,"-9"-8"0,-4-5 0,-6-5 0,-6-7 21,-6-7 1,1-5 0,-1-5 0,-3-4-993,-2-2 1,5 5 0,1-5 0,1 0 0,2 2-1,-3 0-1031,1 5-275,6 9 1,-5 5 376,9 9 0,2 17 0,3 14 0,3 16 219,2 13 0,1 6 1,3 6-1,-3-2 1,-3-4-1,-4 0-7,-2 0 1,-2-4 0,0 3-1,0-3 99,0-8 1,0-1 476,0-10 1,0 0 0,-2-6 457,-4 0-118,4-9 1,-6-4 0,8-12-1,0-7 1,0-3 0,0-3 386,0 0 0,0 1 1,0-1-1,2 0 0,2 0-298,2 1 0,9 1 0,-3 2-701,5 3 0,-5 8 0,1-3 0,1 7-105,3 7 1,2-3 0,-2 8 0,-3 5 0,-1 4 0,1 4-2354,3-2 0,-5-2 1,-1-3-1,-1 1 2424,1 0 0,1-9 0,7-1 0</inkml:trace>
  <inkml:trace contextRef="#ctx0" brushRef="#br0" timeOffset="31">20335 12675 9681,'19'0'759,"0"0"0,-1 0 0,1 0 0,0 0 333,0 0 1,-1 0-1,1 0 1,-2-2-670,-5-4 0,3-5 0,-7-5 1,1 1-1,-1 3 60,-4-3 0,-2 5 0,-2-3-74,0-2 0,-8 5 0,-5 0 1,-3 3 7,-3 9 0,0 1 0,0 11 1,1 5-316,-1 4 1,0 4 0,0-2 0,3 4-1,1 0 1,3-2 14,-3 0 0,7-6 0,1 4 0,5-4 298,2-2 1,0 0 0,0-1 0,2 1 0,5 0-172,5-1 1,5-1 0,2-4-1,-1-7-1119,1-4 1,8-2 0,2 0 0,3-4 0,-1-7 0,2-7-7997,3-3 8871,1-8 0,-8 0 0,-2-9 0</inkml:trace>
  <inkml:trace contextRef="#ctx0" brushRef="#br0" timeOffset="32">21273 12469 12054,'-19'-17'0,"0"3"1092,1 1 0,-1 9 0,0-2 0,0 4 1,1 2-1,-3 0 0,-2 0 0,-2 0 1,2 0 728,2 0 1,2 8 0,1 4-2167,-1 5 1,8-4-1,7-3 402,8-2 1,9 5-1,10-5 1,4 3-1,2 3 197,4 3 0,3 4 1,1 2-1,-1 4 1,-5 0-123,-6 0 1,-10 0 0,-5-4 0,-2 2 0,-3 0 0,-5 0-133,-7 0 0,-5-2 0,-11-9 0,-4-3-866,-2-3 1,-3-2 0,-5-6 0,-1-2 0,1-6 0,1-9-330,5-6 0,4-2 0,8 7 0,3-3-5310,3-4 6505,5 4 0,8-6 0,0 8 0</inkml:trace>
  <inkml:trace contextRef="#ctx0" brushRef="#br0" timeOffset="33">21498 12731 10934,'6'19'0,"3"-2"3687,1-5 1,-6-1-2773,3-5 0,-7-12 0,-5-1 0,-1-9 126,2-9 1,-4-2-1,-1-7 1,1 3-1,0-2 1,1-5-967,-1-6 1,6 3-1,-6-7 1,1 2-1,-1 4 1,0 3-732,-1 1 0,3 7 0,6 2 1,0 2-4611,0 4 2812,0 2 1,0 13-1,0 8 190,0 10 0,0 7 2264,0 2 0,0-1 0,0 1 0</inkml:trace>
  <inkml:trace contextRef="#ctx0" brushRef="#br0" timeOffset="34">21573 12450 9675,'19'10'0,"0"-1"6769,-1-1-5835,-7-6 1,-3 4 0,-10-10 0,-6-4 694,-11-2 1,-2 3 0,-10-3 0,-2 2-1,-3 3-1573,-1 3 1,5 2 0,1 0-1,0 0 1,0 0 0,1 0-1521,3 0 0,2 0 1,9 2-1,3 5-1813,7 5 0,4 5 0,2 2 3026,0-1 0,16 18 0,5 3 0</inkml:trace>
  <inkml:trace contextRef="#ctx0" brushRef="#br0" timeOffset="35">21686 12769 8510,'18'0'4297,"-5"-2"-3220,-1-5 0,-7 3 0,1-8 1,-4-3-363,-2-1 1,-6-5 0,-3-2 0,1-2 0,-2 0-1,1 0 61,1 0 1,2 0 0,4 8 0,-3 3 0,-1 1-2465,2-2 1,2 9 854,2 6 0,0 11 0,0 12 1,2 4-1,2 2 32,2 4 0,1-4 890,-7 3 0,0-3 1,0 2-1,0-6 195,0-4 0,0-9 0,-2-1 616,-5-3 0,5-4 11,-4-10 0,10-4 1,2-11-1,-1-2 1,-1-4 504,2-2 1,-2 4-1471,9-7 1,-9 3 0,4-2 0,-2 6-502,1 4 1,1 2-4362,-2 1 1,5 1 3391,7 4 0,-1 7 0,-4 12 1,-5 5-1,-2 1 1336,0 1 0,3-3 1,-5 5-1,2-3 1,1 1-1,-1-1 680,0 1 0,9-9 0,-5 4 1,3-1 614,-1-1 1,1 2 0,5-4 0,1 3 0,0-3-1,0-2 1025,-1-2 0,7-2 0,0-5 1,0-5-1867,2-5 0,-6-4 1,4-1-1,-4-3-71,-2 2 1,-9 2-414,-3 2 0,1 0 11,-2 1 1,-8 1-1,-10 4 1,-5 7-1,-2 4 113,0 2 1,1 2 0,-1 2-1,0 5 1,0 1 327,1 5 1,-1 1-171,0 3 0,7 6 1,-1 0-1,1 0 294,1 2 0,3-4 0,8 6 1,0-2 60,0-4 0,0 0 1,2 0-1,2 2 1,6-4-1008,7-7 0,-2 1 0,10-9 0,-2-2 542,2-1 0,-2-10-2091,8 1 1,-8-9 0,2 3 0,-4-5 633,-3-1 0,-1 5 1,-4 1-1,-5-1-1307,0 3 2810,-6 1 0,15 1 0,-7-2 0</inkml:trace>
  <inkml:trace contextRef="#ctx0" brushRef="#br0" timeOffset="36">22323 12638 8245,'19'0'1439,"-6"0"0,-1 0 0,3 0 0,2 0 12,1 0 1,1-3-1,0-1 1,0-4 0,-1-2-1086,1-5 1,0-2 0,-2-1 0,-3 1-1,-3 2 1,-3 3-131,-4-3 0,-2-1 0,-4-3 1,-4 2-514,-7 5 0,-3 3 0,-3 9 0,-2 0 1,-2 0-1,-2 0 95,2 0 1,2 2 0,3 5 0,1 5 365,4 5 1,-3 2-1,5-1 1,1 1-1,4 0 1,3 2 1118,3 4 0,0-2 1,0 6-1,3 0-1248,3 0 1,4-4-1,7 4 1,0-2-1,-3-4 1,5-2-56,2-2 0,-5 0 0,9-3 0,-4-3-191,-2-7 1,0-4-1,0-2 1,-1-2-1,1-4 1,0-7-2268,0-3 0,-3-9 1,-1-3-1,-5-1 265,-1-4 1,3 6-1,-6 0 1,-1 2 2192,-3 0 0,6-9 0,2 5 0</inkml:trace>
  <inkml:trace contextRef="#ctx0" brushRef="#br0" timeOffset="37">22774 12300 8818,'12'-17'2533,"1"5"0,-7 3-337,6 9 1,-7 3-563,1 3 1,-4-2 0,-2 9-689,0 1 1,0 3-673,0 2 0,0 1 0,0 3 0,0 2 142,0-2 1,0 4 0,0-2 0,0 0 0,0 0 0,0 2-417,0 3 0,2-5 0,2 4 0,5 0 0,1 0 0,-6-6 0,13 4 0,-7-8 0,3-3 0,-1-3-996,3-7 1,2-4 0,1-2 0,-1-4-644,-5-8 1,5-3-1,-4-14 1,1 0 0,1 0-1,-5-3 197,-1 3 0,3 0 0,-6 6 2820,-1-2-1099,5 8 0,-10 9 272,0 8 1,-15 2 0,-12 4 0,-4 7 497,-9 4 1,-5 1 0,-14-1 0,-1-5 0,-5-5-1050,-2-5 0,-1 6 0,-7 3 0</inkml:trace>
  <inkml:trace contextRef="#ctx0" brushRef="#br0" timeOffset="38">7916 10744 7910,'0'12'0,"0"1"0,0 1 4143,0 3 1,0-5-2450,0 1 0,0-11 0,0-2 1,0-10-650,0-7 0,0-2 1,-2 1-1,-2-3 1,-2-2-952,2-2 0,2-6 0,2 3 0,0-1 0,0-4-94,0-2 0,0-5 0,0-2 0,0-1 0,0 3 0,0 5 0,0 3 0,0 1 0,0-4 0,2 1 0,4 3 0,-4 8 0,4-2 0,-4 4 0,-2 3 0,0-1 0,0 0 0,0 0 0,0 1 0,0-1 0,0 0 0,0 0 0,0 9 0,0 2 0,2 10 0,3 4 0,1 6 0,2-1 0,-4 1 0,5 3 0,1 2 0,5 1 0,-5 1 0,3 0 0,1-1 0,3 1 0,2 0 0,2 0 0,1 2 0,6 2 0,-1 2 0,0-3 0,4-1 0,-4-2 0,0 0 0,2 0 0,1-1 0,-7 1 0,2 0 0,-3 0 0,3-1 0,-4 1 0,4 0 0,-4 0 0,-2-1 0,0 1 0,-1-6 0,1-1 0,0 1 0,0 5 0,-3 1 0,-3 0 0,-5-7 0,-10-1 0,-4-3 0,-5 4 0,-7-5 0,-3-1 0,-4 0 0,-6 1 0,-11-1 0,-4-6 0,0-2 0,-2-5 0,0-5 0,-2-3 0,-6 3 0,0-11 0,-1 4 0,3-2 0,4 1 0,-2 1 0,8 2 0,1 3 0,1 1 0,4-2 0,-3 5 0,12 0 0,-1 1 0,5 5 0,4 2 0,3 0 0,-1-2 0,0-2 0,0 1 0,9 3 0,2-6 0,16 0 0,5-5 0,3 5 0,3 2 0,0-1 0,2-7 0,4 3 0,6-1 0,4 1 0,3 3 0,-9 2 0,6 0 0,-3-1 0,3 3 0,3 2 0,-1-4 0,1 0 0,-1 1 0,1 1 0,-1-2 0,1 2 0,-1-9 0,1-1 0,-1-1 0,1 3 0,-3-5 0,-1 4 0,-3-1 0,2-1 0,3 3 0,-5 6 0,-2-5 0,-2 1 0,-4 1 0,-2 1 0,-2 2 0,-1 6 0,-1-2 0,-2-2 0,-3-3 0,-5 1 0,5 6 0,-8 2 0,0 2 0,-8 5 0,-8 1 0,-7 3 0,-6 5 0,2 1 0,-8 2 0,-3 4 0,-1 4 0,-3 9 0,1-1 0,-3 3 0,-3 3 0,3-1 0,-4 6 0,5 0 0,1-2 0,1 0 0,1-3 0,3-5 0,4-1 0,1 1 0,6-1 0,1-6 0,2 1 0,0-3 0,0 2 0,3-6 0,3-4 0,-1-9 0,5 1 0,-1 2 0,6-5-6511,-3 2 6511,5-7 0,2 11 0,0-5 0</inkml:trace>
  <inkml:trace contextRef="#ctx0" brushRef="#br0" timeOffset="39">12269 15881 7849,'12'0'8,"1"0"1396,1 0 0,-6-2 0,-1-4 1,-7-4-1,-7-3 0,-5 3 1,-5-1 561,-1 1 0,-1 6 0,0-5 0,-2 3 0,-2 0-1736,-2 2 1,-6 1 0,4 3 0,-2 0 0,-5 0-231,-1 0 0,2 3 0,-3 3 0,-3 6 0,-1 5 0,0 2 0,3 0 0,-3 6 0,-1 2 0,-3 2 0,2 4 0,9-4 0,1 3 0,1 1 0,0 0 0,0-2 0,1 5 0,-1-5 0,6 4 0,4 3 0,3-1 0,-1 1 0,0 0 0,0-1 0,9 1 0,4-1 0,1 1 0,1-3 0,-2-2 0,2 1 0,2 5 0,10-5 0,3 5 0,1 1 0,1-1 0,5-10 0,7 9 0,-2-5 0,0-1 0,2-1 0,-2-2 0,6 2 0,0-6 0,1-4 0,3-2 0,-4 0 0,0-3 0,1-1 0,-1-5 0,4-1 0,-4-3 0,3-6 0,1 0 0,0 0 0,-2 0 0,5 0 0,-5 0 0,5 0 0,-1-2 0,-4-5 0,3 3 0,-7-8 0,0-3 0,2 1 0,0 1 0,-6-4 0,4 5 0,0-5 0,-6-6 0,6 0 0,-2 3 0,0-3 0,-2 2 0,-2 0 0,-2 2 0,0-2 0,-1-1 0,1-3 0,-6 0 0,-1 4 0,1-2 0,-1-2 0,1 2 0,-3 2 0,5 0 0,-5-2 0,-2-2 0,1 0 0,-5 7 0,2-1 0,-2 0 0,-2 0 0,-2-6 0,0-2 0,0 0 0,0-2 0,0 0 0,-2 4 0,-2-6 0,-4-3 0,-3-1 0,3-3 0,-6 1 0,-5-1 0,0 1 0,-4 1 0,2 5 0,-8 0 0,-2 10 0,-5 6 0,-1 5 0,-7 4 0,-2 6 0,-2 2 0,-4 6 0,-2 11 0,0 0 0,2 6 0,2-4 0,-2-3 0,-1-1 0,3-5 0,-2 3 0,6-7 0,1 1 0,-1-1 0,0 5 0,4-7 0,-4 0 0,-2 0 0,-4 1 0,-2 7 0,-2-3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084"/>
    </inkml:context>
    <inkml:brush xml:id="br0">
      <inkml:brushProperty name="height" value="0.053" units="cm"/>
      <inkml:brushProperty name="color" value="#FF0000"/>
    </inkml:brush>
  </inkml:definitions>
  <inkml:trace contextRef="#ctx0" brushRef="#br0">11950 3806 10432,'12'-8'1483,"1"-5"0,-9 3 0,0 0 0,-8-1-658,-9 1 1,-3 6-1,-3-3 1,0 3-288,0-2 1,1 4 0,-1-4 0,0 4 0,-2-1 0,-2-1-97,-2-2 0,0 0 0,4 6 0,-1 0 0,-4 0-259,4 0 1,-6 6 0,3 2-1,3 1 1,1 1-126,2 0 0,-6-3 0,0 5 0,2 1-182,2-3 0,2 7 0,1-7 0,-1 3 1,0-1 39,0 3 1,1-5 0,1 3-1,2 1 1,3 3 0,-1 2-1,1 0 1,-1-1 0,1 1 61,1 0 0,-3 0 1,5-1-1,1 1 1,-2 0 71,-1 0 0,5-1 0,-4 1 0,1 0 0,3 0-50,-2-1 1,3 1 0,-5 0 0,2 0 48,4-1 0,1 1-18,3 0 1,0 0 0,0-1-17,0 1 1,-2 0 0,-2 0 0,-2-1 0,2 1 0,2 0-81,2 0 0,0-1 0,0 1 1,0 0 37,0 0 1,0-1 0,0 3-1,0 2 1,0 2-358,0-2 495,0-2 0,0-2 0,0-1 0,0 1 146,0 0 1,0 0 0,0-1 0,0 1 0,0 0-28,0 0 1,6-1 0,0 1 0,0 0 0,1-1-86,-1 1 1,6 0-1,-5 0 1,-1-3-1,0-1-327,0-2 141,9-1 1,-11 7 0,9 0 132,1-1 1,-3 1-1,1 0 1,3 0-5,2-1 0,-5-1 1,1-3-1,1-3 1,1-1-89,-3 1 0,5-5 0,-5 4 0,7 1 0,4-3 0,2 1 0,0-3 0,-6-6 0,0 2 0,-1 4 0,1-4 0,0 4 0,0-3 0,-1-3 0,1 0 0,0 0 0,-7 2 0,1 2 0,2 2 0,1-2 0,3-2 0,0-2 0,0 0 0,-1 0 0,1 0 0,6-2 0,0-2 0,-2-4 0,-2-1 0,-2 1 0,-1 0 0,1 1 0,0-3 0,0 0-49,-1 3 1,-5-1 0,-1 0 0,3-1-2,2 1 1,1-7 0,1 3 0,0-3 122,0 3 1,-3-5 0,-1 5 0,-3-5 0,3-2-179,2 1 0,-5-1 0,1 0 1,-1 0 90,-1 0 0,5 1 1,-5-1-1,-1 0 1,-1 1 82,-1-1 1,-4 0 0,6 0 0,-1 1 0,-3-1-50,2 0 0,-6 0 1,5 1-1,-3-1 1,0 0-10,2 0 0,1 1 1,-7-1-1,2 2 1,2 2-12,2 3 0,0-1 0,-6-5 0,2-1 0,3 0 0,1 1 0,-2-1 0,-2 0 0,-2 0 0,0 0 0,0 1 0,0-1 0,0 0 0,0 1 0,0-1 0,0 0 0,0 7 0,0-1 0,0-2 0,0-1 0,0-3 0,0 0 0,0 0 0,0 1 0,0 5 0,0 1 0,0-3 0,0-1 0,0-3 0,0 6 0,-2 1 0,-2-3 0,-2-2 0,-1-1 0,5-1 0,-2 0 0,-2 1 0,-3-1 0,5 0 0,-4 0 0,0 1 0,-1-1 0,-3 0 0,3 0 0,1 1 0,-2-1 0,-1 0 0,1 0 0,-5 3 0,5 1 0,-1 3 0,1-3 0,-2 7 0,-7-7 0,0 7 0,0-3 0,0-3 0,-6 3 0,-2-1 0,0-1 0,-2 1 0,0-1 0,-2 9 0,-5-2 0,3 4 0,2 2 0,1 0 0,-3 0 0,4 0 0,0 0 0,0 0 0,3 2 0,-3 2 0,2 4 0,2 1 0,-2-1 0,6 0 0,-6-4 0,0 5 0,-4-1-2921,-5 0 2921,-1 7 0,-1 4 0,1 10 0</inkml:trace>
  <inkml:trace contextRef="#ctx0" brushRef="#br0" timeOffset="1">23243 8531 11059,'2'17'1358,"4"-5"1,-4-5 0,4-14-1,-4-5 1,-2-5-363,0-1 0,0-1 0,0-2 0,0-2 0,-2-4-359,-4-2 0,4-2 0,-6-7 0,1-2 0,1-3 1,0-7-302,-2-4 0,6-5 0,-7-1 0,3-5 0,-2-2 0,-3-5-336,-3-8 0,3 7 0,1-6 0,-1 0 0,1 2 0,-1-2 0,-3 2 0,3 0 0,3 6 0,4 4 0,-4 5 0,1 8 0,3 4 0,2 6 0,2 4 0,0 9 0,0 2 0,0 2 0,0 4 0,0 2 0,6 2-6740,1 0 6740,7 9 0,-12-7 0,7 7 0</inkml:trace>
  <inkml:trace contextRef="#ctx0" brushRef="#br0" timeOffset="2">22811 6469 9035,'13'6'0,"-1"0"0,3-2 0,-1 1 1860,-1 1 0,-3-4 0,-5 6 1266,1 1 0,0-5-1469,-6 8 0,-2-8-1378,-4 3 0,-5-5 0,-7-2 1,-1 0-1,0 0-68,0 0 1,7 0 0,-1 0-1,-3 0 1,-5 0 0,-4 2 52,2 4 0,2-4 0,2 4 0,-2-3-136,-4-3 0,4 2 0,-6 2 0,2 2 0,-2-2 0,0-2-128,0-2 0,0 0 0,4 0 0,-4 0 0,-2 0 0,4 0 0,-4 0 0,-1 2 0,3 2-25,0 3 0,0-1 1,4-4-1,-2 2 1,0 3-72,-2-3 1,6-2-1,-6-2 1,2 2 0,0 2-1,2 2 19,2-2 0,3-2 0,-1-2 0,-2 0 0,-2 0 235,-2 0 1,0 3-1,6 1 1,0 2-1,1-2-86,-1-2 0,0-2 0,-2 0 1,-2 0-73,-2 0 0,-2 0 0,2 0 0,2 0 0,-8 0 0,-2 0 0,-3 0 0,1 0 0,2 0 0,1 0 0,-1 0 0,-3 0 0,-1 0 0,2 0 0,1 2 0,3 3-2,-2 1 0,3 2 1,-1-4-1,-2 5 1,-1-1-1,1 0-46,2-4 1,2 5 0,-5-3 0,3-2-29,-2-2 0,-1 5 1,1-1-1,2-2 1,-1-2-1,1-2 106,0 0 0,0 0 0,-5 0 0,3 0 8,2 0 0,8 0 0,-4 0 0,2 0 1,-3 0-1,1 0 38,0 0 0,-4 0 0,6 0 0,0 0-76,-2 0 0,4 0 0,-8 0 0,-1 0 0,3 0 0,2 0-386,0 0 0,0 0 1,-4 0-1,4 0 252,-1 0 1,6 0 0,-8 0 0,1 0 0,2 0 0,0 0 254,4 0 1,-4 0 0,2 0-1,0 0 71,-2 0 1,4-2-1,-6-2 1,0-2-1,1 1 1,1 3-18,4 2 0,-4 0 0,0 0 1,0-2-176,0-4 0,0 4 0,4-4 0,-4 3 0,0 3 0,-2 0 0,-1 0 0,5 0 0,-4-2 0,2-2 0,2-2 0,-2 2 0,0 2 0,-6 2 0,3 0 0,3 0 0,4 0 0,-4-7 0,2 1 0,0 2 0,0 2 0,0 2 0,2 0 0,3 0 0,1 0 0,0-2 0,0-4 0,0 4 0,1-5 0,-1 5 0,0-4 0,0 0 0,1 2 0,-1 1 0,0-3 0,0 0 0,1 2 0,5 2 0,1 2-3643,7 0 3643,-3 0 0,8 0 0,0 0 0</inkml:trace>
  <inkml:trace contextRef="#ctx0" brushRef="#br0" timeOffset="3">18403 6675 8643,'10'-2'3276,"-4"-4"1,-3 6 0,-3 0-2274,0 10 1,0 7 0,0 4-1,0 2 1,0 2-609,0-3 1,0 8 0,0 1 0,0 2 0,0 1-160,0-3 0,0 0 0,0 7 0,0-3 0,0-2-214,0-2 0,0 1 0,0 5 0,0 1 0,0-3 0,0-1-344,0-3 0,2 0 0,2 7 0,2-3 304,-2-4 0,-2 5 1,-2-7-1,0 2 46,0 0 0,0 1 0,2 3 0,3-2 1,1-1-1,-2-1 178,-2-2 0,0 4 0,2-6 0,3 3-142,-3 3 1,-2-4 0,0 0 0,2-2 0,2-2 0,-1 0-70,-3 0 0,-2 2 0,0-4 1,0 2-47,0-2 0,6 0 1,0 0-1,-2 2 0,-2-2 4,-2-2 0,0 4 0,0 0 0,2-2 0,3-2 10,1-3 1,0 3 0,-6 2 0,0 2 51,0-2 1,0-2 0,0-2 0,0-1-1,0 1 26,0 0 0,0 0 0,0-1 109,0 1 0,0 0 0,2 0 784,4-1 0,-3-5-1875,3-1 0,-2-8-1214,2 3 1,-4-7-1,5-7 2155,-5-5 0,-2-13 0,0-4 0</inkml:trace>
  <inkml:trace contextRef="#ctx0" brushRef="#br0" timeOffset="4">23299 8513 10568,'0'18'1204,"0"1"1,0 0-1,2 0 1,2-1-787,2 1 0,3 0 0,-5 0 0,2-1 0,-2 1 0,1-2 1,-1-3 600,2-1 0,0-1-159,-6 7 1,0 0 1437,0 0-1713,0-9 0,-8-2 0,-5-8-354,-3 0 1,-3 0 0,0 0-1,0 0 1,1 0-32,-1 0 1,-2 0 0,-2 0 0,-2 0 0,2-2-125,2-4 1,1 4 0,-3-4 0,-2 1 0,2 1-106,2-2 0,-4 0 0,0 6 0,2 0-62,2 0 0,2 0 0,1 0 1,-1 0-1,-2 0 0,-2 0-176,-2 0 0,0 2 436,6 4 0,0-4 1,1 4-1,-1-1-73,0 1 0,0-4 0,1 4 0,-1-4-63,0-2 1,0 7-1,1-1 1,-1-2-34,0-2 0,0-2 0,1 2 0,-1 2 0,0 3 0,0-3 0,1-2 0,-1-2 0,0 0 0,2 2 0,5 4 0,-5-4 0,5 4 0,-5-3 0,-2-3 0,0 0 0,1 0 0,-1 0 0,0 0 0,0 0 0,1 0 0,-1 2 0,0 2 0,0 2 0,1-2 0,-1-2 0,0-2 0,0 0 0,1 0 0,-1 0 0,0 0 0,0 0 0,1 0 0,-1 0 0,0 0 0,0 0 0,1 0 0,-1 0 0,2 2 0,2 2 0,3 3 0,-3-3 0,-1-2 0,-3-2 0,0 2 0,0 2 0,1 2 0,-1 1-34,0-7 1,0 0 0,1 0-2,-1 0 1,-6 0-1,0-2 1,2-2-1,0-3-19,-2 3 1,2 2-1,-6 0 1,0-2-6,0-2 1,4-1-1,-5 7 1,1 0 0,2 0-1,-2 0-9,0 0 1,-1 0-1,-3 0 1,2 0 47,-2 0 1,3 0-1,-1 0 1,0 0-1,0 0 1,-1 0-5,-1 0 0,4 0 1,-3 0-1,1 0 112,2 0 1,-6 0-1,3 0 0,-3 0 1,-1 0 45,5 0 1,-4 0 0,6 0 0,-3 0 0,1 0-33,-2 0 0,4 0-102,-3 0 0,7 0 0,-4 0 0,0 0 0,0 0 0,0 0 0,-5 0 0,5 0 0,2 0 0,-6 0 0,3 0 0,-1 0-50,0 0 0,6 0 0,-4 0 1,-1 0-1,1 0 0,-2 0 19,2 0 0,-5 0 0,7 0 0,0 0 87,0 0 1,-4 0 20,6 0 1,-2 0-1,4 0 1,-4 0-78,-2 0 0,4 0 0,-5 0 0,3 0-47,4 0 0,-4 0 1,2 0-1,0 0-29,-2 0 1,6 0-1,-6 0 1,2 0-1,0 0 1,0 0-43,-2 0 211,6 0 1,-6 0 0,6 0 0,-2 0 0,-2 0-22,2 0 0,-4 0 0,2 0 1,0 0-104,-2 0 0,4 0 0,-6 0 0,2 0-29,4 0 0,-4 0 1,2 0-1,0 0 1,0 0-1,0 0 92,2 0 0,2 0 1,2 0-1,1 0 56,-1 0 0,0 0 0,0 0 1,1 0-89,-1 0 0,0 0 0,0 0 0,1 0 0,-1 0 0,0 0 0,0 0 0,1 0 0,-1 0 0,0 0 0,0 0 0,1 0 0,-1 0-396,0 0 1,7 0 395,-1 0 0,0-8 0,-5-2 0</inkml:trace>
  <inkml:trace contextRef="#ctx0" brushRef="#br0" timeOffset="5">15439 7913 9546,'-8'18'2970,"3"-7"1,-5-7 0,-1-8-2350,1-9 1,6-3 0,-2-3-1,4 0 1,2 0 0,0 1 0,0-1-1,0 0-129,0 0 1,0-6 0,0 0-1,0 2 1,0 3-617,0 1 0,0 6 0,0 1 0,0-3-583,0-1 0,6 3 0,2 3 0,3 1 97,3 5 1,-3 2 0,1 4 0,1 4 0,-1 7-140,1 3 0,-9 5 1,4 2-1,-2 4 679,1 3 1,1-1-1,-4 4 1,2-4-1,-1-2 1,-3-4 202,-2-2 0,2-2 0,2 0 2167,2-1 2102,0-7-3536,-6-3 0,0-16 1,0-5-1,0-3-622,0-3 0,-2 2 0,-2 3 0,-2 1 1,2-2-275,2-1 0,2-3 1,0 0-1,0 1 1,0-1-1,0 0-243,0 0 0,0 1 1,0-1 449,0 0 1,2 0 0,2 1 233,2-1 1,7 6 0,-5 3-412,2 2 0,1 3 0,3 12 0,-1 7 0,2 7 0,-1 6-307,-1 2 1,3 3-1,-3 3 1,3-2-1170,3-2 1,-6-10 0,-3 0 0,1-8 0,-3-3 1475,0 1 0,7-7 0,-5 4 0</inkml:trace>
  <inkml:trace contextRef="#ctx0" brushRef="#br0" timeOffset="6">15870 7669 9459,'0'19'1675,"0"-1"1,2 1-1,3 2-1051,1 4 1,2-2-1,-4 6 1,3-2 0,-1-4 776,2-2 1,-4-2-1,9-3 1,1-3-982,3-7 1,-4-4-1,-1-2-138,3 0 1,1-8 0,1-5 0,-2-3-135,-3-3 1,-8 0 0,3 0 0,-5-2-228,-2-4 1,0 5 0,0-5-1,0 4 214,0 2 1,0 0 154,0 1 0,0 9 0,0 9 1,0 11 47,0 5 0,0 3 0,0 2 0,0 4-338,0 6 0,2-2 0,2 3 0,4 1 0,1 2 0,-1 3 0,-2-1 0,-4 1 0,2-1 0,3 1 0,-3-1 0,-2-5 0,-2-3 0,0-2 0,0-4 0,0-2-1390,0-3 0,-2-1-451,-4-5 1,1-3 0,-7-9-1,-1-4 1841,3-9 0,-7-16 0,7-19 0</inkml:trace>
  <inkml:trace contextRef="#ctx0" brushRef="#br0" timeOffset="7">16339 7988 18394,'11'-9'0,"-5"-5"0,-4-7 1228,-2-4 1,0 0 0,0 4 0,0-2-1,0-4 1,0 0 0,0-2 0,-2 0-1140,-4-5 0,4 1 1,-7 0-1,3 3 1,0 3-90,2 4 0,2 3 0,2 1 0,0 0 0,0 0 0,0 7 0,0-1 0,2 11 0,4 2 0,4 11 0,7 12 0,-2 4 0,-3 2 0,1 0 0,5 4 0,1-1 0,0 1 0,0 2 0,-1 3 0,-5-1 0,-1-1 0,1-5 0,-3-6 0,5 2 0,-7-4 0,1-4 0,1-5 0,0 1 0,3 1 0,-1-5 0,1-5 0,-9-6 0,2-6 0,-4-7 0,-2-5 0,0-7 0,-6-4 0,0-9 0,0 0 0,-3 1 0,5-3 0,-8-3 0,7 3 0,-3-4 0,2 7 0,0 6 0,-1-3 0,7 9 0,0 2 0,2 5-1595,5 5 1,-3 7 0,6 12 0,1 7 1594,-1 3 0,3 11 0,5 3 0</inkml:trace>
  <inkml:trace contextRef="#ctx0" brushRef="#br0" timeOffset="8">16790 7800 7891,'0'-19'1300,"0"1"1,0 5 4049,0 1-4346,0 7 1,0-1-1,0 12 1,0 7 0,0 4-441,0 1 1,0 1 0,0 0 0,2 0 0,2-1-277,2 1 1,0-7 0,-4-1 0,5-3-84,5-4 1,-1-1 0,1-3 1,3 0 0,-1-3 0,-1-3 1,-5-4-296,0-1 1,-6-5 0,5 3 0,-5-3 0,-2-3-41,0 0 0,0-6 0,0 0 0,0 0 0,0 0-259,0 0 0,6 6 1,0 7-14,-1-3 0,-1 7 0,2 4 0,4 8 429,1 8 0,3 5-45,-7 2 1,5 0-1,-6-1-101,-1 1 1,3 6 0,-2 0 0,-2-2 0,-2-2-99,-2-2 0,0-1 1,0 1-1,2-2 0,3-3 679,1-1 0,0-7 1,-6 6 2092,0 3-2065,8-7 1,-5-1 0,3-14 0,-4-5-280,-2-5 1,0 5-1,2-1 1,2-1-399,2-3 1,1-2 0,-7-2 0,0-1 0,0-3-122,0 2 0,2 2 0,2 2-639,2 0 676,0 9 0,-3-5 232,3 9 0,-2 2 1,6 10 170,-1 7 1,-1 3 0,-4 5-315,2 4 0,7-4 0,-7 4 0,-2-4 108,-2-2 0,5-7-190,-1 1 387,0-9 1,-4 2-18,5-12 0,-5 2 0,4-9 1,-4-2-1,-2-1 143,0-3 1,0 0 0,0 1-1,0-1 442,0 0 0,0 6 0,2 3 0,2 0-358,2-1 0,9 1-335,-2-3 0,-3 7 0,3 12 0,-1 9 0,-2 8 0,5 0 0,-7 6 0,1 0 0,-1-2-2535,-4 0 1,0-2 2534,3-6 0,3 0 0,9 0 0</inkml:trace>
  <inkml:trace contextRef="#ctx0" brushRef="#br0" timeOffset="9">17765 7669 8969,'0'-19'4754,"0"7"0,-2 1-3299,-4 3 1,1-5 0,-7 7 0,-1 4-1251,3 6 1,-7 0 0,7 9 0,-3 1-1,3 3 1,2 2 99,4 0-87,-7-1 1,9 1 0,-4 0 0,4 0 0,4-1 215,4 1 1,-4-6-1,6-1 1,1 1-435,3-3 0,-1 7 0,-1-5 0,-2 5 0,-3 2 0,-3-1 0,-2 1 0,-2-2 0,-5-5 0,-5-6-9461,-5-4 9461,-2-2 0,1-8 0,-1-2 0</inkml:trace>
  <inkml:trace contextRef="#ctx0" brushRef="#br0" timeOffset="10">17896 7744 9728,'19'0'9830,"-6"-2"-4159,-1-5-7985,-8 5 1,5-4 2313,-9 12 0,-9 5 0,-1 8 0</inkml:trace>
  <inkml:trace contextRef="#ctx0" brushRef="#br0" timeOffset="11">17878 7931 8072,'12'11'3222,"1"-5"0,-7-4-3222,6-2 0,-8-8 0,5-3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096"/>
    </inkml:context>
    <inkml:brush xml:id="br0">
      <inkml:brushProperty name="height" value="0.053" units="cm"/>
      <inkml:brushProperty name="color" value="#FF0000"/>
    </inkml:brush>
  </inkml:definitions>
  <inkml:trace contextRef="#ctx0" brushRef="#br0">17334 3225 8397,'0'10'5898,"0"-1"-5010,0-1 0,0-4 0,0 9 0,0 1 46,0 3 0,0 2 0,0 0 0,0-1-334,0 1 0,2 0 1,2 0-1,2-1 1,-2 1-1,-2 0-2074,-2 0 0,0-7 0,0 0-6185,0 3 7659,0-7 0,0-8 0,0-10 0</inkml:trace>
  <inkml:trace contextRef="#ctx0" brushRef="#br0" timeOffset="1">17277 3056 9456,'19'-10'3616,"-9"-1"0,-1 7-4527,-1-2-3519,-6 0 4430,7 6 0,-18 0 0,-1 0 0</inkml:trace>
  <inkml:trace contextRef="#ctx0" brushRef="#br0" timeOffset="2">17502 3488 10810,'13'6'1596,"-1"0"1,-7-2 0,1-10 0,-4-7 0,-2-3-410,0-3 1,0-6-1,-2 0 1,-2 0-1041,-3-2 1,-1 6-1,4-4 1,-2 4-1,1 3-367,3-1 1,-4 0 0,0 0-463,2 1 0,2 9 1,4 7-1,2 8 1,4 7 210,3 8 1,-7-3 0,4 7 0,-2-2 0,1 0 0,-1 2 252,2-2 1,-6 4-1,5-2 1,-5-2 95,-2-2 1,6-2-1,0 0 1115,-2-1 1,-2 1 0,-2 0 4421,0-1-4317,0-7 0,0-5-676,0-12 0,0-4 1,0-9-405,0 0 0,0 0 0,0 0 0,-2 1-113,-4-1 0,4 0 0,-4 0-258,4 1 1,2-1 211,0 0 1,0 7 0,0-1 0,0-1-111,0-3 0,0-2 0,2 3 1,2 1 222,2 3 1,2 1-1,-3-3 1,3 3 0,2 1 477,5-1 0,2 7 1,1-2-1,1 4 194,0 2 1,-7 2-600,1 4 1,-1 5-1,5 9 1,-2 3-46,-3 2 0,-1 2 0,1-4 0,-3 4-870,-1 3 0,-4-8 0,6 3 0,-1-4-3089,-5-2 1,0-2-406,2-5 4364,-4-4 0,7-16 0,-9-2 0</inkml:trace>
  <inkml:trace contextRef="#ctx0" brushRef="#br0" timeOffset="3">17990 3506 10663,'19'0'3276,"-2"-2"1,-3-4 0,-3-7-2267,-3-3 1,-2-5-1,-6-2 1,0-4-430,0-2 1,-6-2-1,-2-7 1,-1 1-1,-1-1 1,-1 1-530,-3-1 0,3 1 0,1-1 1,0 3-1,1 1-618,1 3 0,-5 8 0,7-2 0,2 4 0,2 3-4295,2-1-998,0 8 4318,0-5 0,2 20 1,2-2 1540,2 6 0,9 5 0,-5 6 0</inkml:trace>
  <inkml:trace contextRef="#ctx0" brushRef="#br0" timeOffset="4">18084 3056 7793,'19'11'1283,"-7"-3"1,1-6 958,1 4 47,3-4 1,-5 7-669,1-9 0,-11 0 0,-2 0-543,-10 0 1,-1 0 0,-1 0 0,-5 0-1,-4 0-832,-4 0 1,-6 0 0,4 0 0,0 0 0,-2 0-247,-1 0 0,5 0 0,-4 0 0,2 2 0,4 4 0,2-4 0,3 4-9778,-1-3 9778,8-3 0,-5 0 0,5 0 0</inkml:trace>
  <inkml:trace contextRef="#ctx0" brushRef="#br0" timeOffset="5">18347 3431 14801,'8'11'0,"2"-7"0,1-8 1228,-5-9 1,-4-4 0,-2-1 0,0-1-1,0 0 1,0-2 0,0-1 0,0-6-835,0-1 1,0-2-1,0-4 1,0 1-1,2 3 1,2-2 0,3-3-1,-1 1-282,2 4 1,-6-3-1,7 9 1,-3 0-1,2 0-131,3 0 0,-5 0 0,4 6 0,-1 1 0,-3-1-327,2 0 1,-6 7-1,7 1 1,-3 1 133,0 0 0,7 3 0,-5-3 265,2 2 1,-3 3 59,5 12 1,-8-3 0,3 8 0,-3 3 254,2 2 0,-2 1 0,7 1 0,-1 2 0,0 4-352,5 6 1,-5 7-17,3 5 0,-3-1 0,5 6 0,-3 0 0,3 0 0,-5 0 0,1 2 0,-3-9 0,-4-7 0,5-1 0,-3-8 0,-2-2-6087,-2-2 6087,-2-2 0,-8-1 0,-3 1 0</inkml:trace>
  <inkml:trace contextRef="#ctx0" brushRef="#br0" timeOffset="6">18665 3244 7987,'11'0'9830,"-17"0"-8069,-13 0 1,-6 0 0,2 0-1,-2 0 1,0 0-2539,-2 0 0,6 0 1,-4 0-1,2 0-2294,-2 0 0,4 0 1,-4 0 3070,4 0 0,11 8 0,2 3 0</inkml:trace>
  <inkml:trace contextRef="#ctx0" brushRef="#br0" timeOffset="7">18909 3431 10350,'19'0'1701,"-9"-8"1,-3-5-1,-5-5 1,-2-7-994,0-7 1,-2 3-1,-2-2 1,-3-2-1,1-1 1,0 1 0,0 4-552,1 2 1,3 2 0,2 6 0,0 0-712,0 1 143,0 7 0,0 5 0,0 12 1,0 7-1,0 3-32,0 3 0,7 8 0,-1 2 1,-2 3-1,0-3 59,2-2 1,-4 0-1,5-4 1,-5 2 0,-2-2-1,0-2 676,0-3 0,0 1 0,0 0 2803,0 0 0,0-7-1859,0 0 0,0-9 0,0-3 0,0-11-718,0-6 1,0-3-519,0-5 0,0 2 0,0-6 0,0-1 0,0 1 0,0 0 0,2-2 0,2 4 0,2 0 0,3 6 0,-5-4 0,2 4 0,-2 2 0,0 3-3325,3 3 0,-3 5-134,8 8 1,-7 2 3458,1 4 0,4 5 0,1 7 0</inkml:trace>
  <inkml:trace contextRef="#ctx0" brushRef="#br0" timeOffset="8">19172 3413 9940,'12'6'0,"1"0"1985,2-2 0,-7-4 0,-2-6 0,-4-7-696,-2-3 1,0-3 0,0 0 0,0 1-1002,0-1 1,0 0 0,0 0 0,-2-2 0,-2-1-1,-2-3-293,2 2 0,1 2 1,3 2-1052,0 0 472,0 1 0,0 15 0,0 10 1,0 9 61,0 9 1,7-4-1,-1 6 1,-2-2-1,-2 0 279,-2-2 1,0 4 813,0-2 0,6 0 408,1-6 1,-1 0 5978,-6 0-6845,0-1 0,2-9 0,2-9-113,2-11 0,1-6 0,-7-1 0,0-1 0,0 0 0,6-2 0,2-1 0,1-3 0,-1 2 0,-2 2 0,3 2 0,-1 0 0,7 1 0,-3-1 0,1 0-6806,-3 0 6806,-2 9 0,-8 2 0,0 8 0</inkml:trace>
  <inkml:trace contextRef="#ctx0" brushRef="#br0" timeOffset="9">19603 3038 8927,'11'-9'3254,"3"-1"0,-5-7 1,-1 2 5435,0 3-10569,-1 8 1,-7-2-1138,0 12 1,0-2 0,0 9 3015,0 1 0,-9 11 0,-1 4 0</inkml:trace>
  <inkml:trace contextRef="#ctx0" brushRef="#br0" timeOffset="10">19603 3338 10121,'19'10'3276,"0"-2"1,-7-8 0,-1-2-4424,-3-4 1,-2 2 0,-8-9 1146,-4-1 0,-4-11 0,-9-4 0</inkml:trace>
  <inkml:trace contextRef="#ctx0" brushRef="#br0" timeOffset="11">24406 1613 8440,'12'0'3375,"1"0"-1030,1 0 1,-7 0-1,-7 0-1628,-11 0 0,1 6 0,-3 0 1,-1-2-163,-3-2 0,-2-2 0,0 0 1,1 0-178,-1 0 1,0 0-1,0 0 1,-1 0-1,-3 0 1,-4 0-135,-3 0 1,5 0 0,-6 0 0,0 0 0,0 2 0,-1 3-85,-1 1 0,-2 2 0,-3-4 0,1 3-199,-1-3 1,0-2-1,1 0 1,-1 2-277,1 2 0,-1 1 1,1-7-1,-1 0 0,1 0 1,1 0 662,5 0 1,-2 0 0,8 0-1,0 0 1,0 0-220,0 0 1,-2 0 0,4 0 0,-2 0 0,2 0-130,2 0 0,0 0 0,-2 0 0,-2 0 0,2 0 0,2 0 0,3 0 0,-1 0 0,0 0 0,-2 0 0,-4 0 0,4 0 0,-4 0 0,2 0 0,-2 0 0,5 0 0,-5 0 0,2 0 0,0 0 0,-4 0 0,-3 0 0,8 0 0,-6 0 0,3 0 0,0 0 0,2 0 0,-4 0 0,0 0 0,0 0 0,0-3 0,4-3 0,-4 4 0,2-4 0,0 4 0,0 2 0,0 0 0,0 0 0,6 0 0,0 0 0,1 0 0,-1 0 0,0 0 0,0 0 0,1 0 0,-1 0 0,0 0 0,0 0 0,1 0 0,-1 0 0,0 0 0,0 0 0,7-2 0,-1-2 0,-1-3 0,-3 3 0,-4 2 0,-4 2 0,4 0 0,-4 0 0,2 0 0,-2 0 0,3 0 0,-8 0 0,1 0 0,2 0 0,0 0 0,-6 0 0,1 0 0,-1 0 0,0 0 0,1 0 0,1 0 0,-6 0 0,-3 0 0,-4 0 0,5 0 0,-5 0 0,4 0 0,5 0 0,1 0 0,3 0 0,0 0 0,-7 0 0,3 0 0,4 0 0,-3 0 0,7 2 0,0 2 0,-2 3 0,2-3 0,0-2 0,2-2 0,4 0 0,-2 0 0,-2 0 0,0 0 0,6 0 0,-6 0 0,0 0 0,2 0 0,2 0 0,3-2 0,-1-2 0,0-3 0,0 3 0,1 2 0,-1 2 0,0 0 0,0 0 0,1-2 0,-1-4 0,0 4 0,0-5 0,1 3 0,-1 0 0,0-2 0,0-7 0,1 7 0,-1 2 0,0 2 0,7 0 0,-1-3 0,-2-1 0,-1 2 0,3 2 0,1 2 0,-3 0 0,-2 0 0,-1 0 0,-1 0 0,0 0 0,7 0 0,-1 0 0,-1 0-225,-3 0 0,4 2 0,1 2-24,-3 2 127,7 1 1,-9-7-84,5 0 0,1 0 18,-1 0 1,6 0-1,-5 2 77,3 4 1,0-4 835,1 4 0,5 5-1373,-4 1 399,-5-3 0,9 7 1,-4-3-1,4 4 139,2 1 0,0-5 0,0-1 0,0 3 0,0 1 264,0 3 1,0 6 0,0 0 0,0-2 0,2-2-80,4-2 0,-4 2 1,5 2-1,-5 2 1,-2 0-127,0 2 1,6-4-1,0 8 1,-2 0 0,-1 0-89,-3 1 195,8-1 1,-6 6 0,4 1 0,-4-1 91,-2 1 1,0-1-1,2 1 1,3-1-1,1 1-61,-2-1 0,-2 3 1,-2 2-1,0 1 0,2-1 1,2-2 7,3-3 0,-1 0 0,-6 1 0,0 0-162,0-1 0,0 1 0,0-1 0,0 1 102,0-1 0,2 1 0,2-1 1,2 1-1,-1-1 0,-3 1 33,-2-1 0,6 1 1,0-1-1,-2 1-38,-2-1 1,0 7-1,3 0 1,1-3-1,-2-1 1,-2-3-142,-2 1 0,2-1 0,2-1 0,3-3 118,-3-2 1,-2 0-1,-2 5 1,0-3-1,0-1 1,0-1 68,0-2 1,0 0 0,0-6 0,0 2 0,0-2-78,0-2 0,0-2 0,2-3-2998,4-3 0,-4-9 2998,5-17 0,3-7 0,0-18 0</inkml:trace>
  <inkml:trace contextRef="#ctx0" brushRef="#br0" timeOffset="12">24556 1706 14337,'0'-18'1125,"0"9"0,0 9 0,0 11 0,0 5-501,0 3 0,0 2 0,0 2 0,0 2 0,0 0 1,0 2-1,0 2 0,0 2-26,0 1 0,0-1 1,0 6-1,0 1-539,0-1 0,0 1 1,0-1-1,0 1 1,0 1-1,0 3 0,0 2-99,0-3 0,0 5 1,0-2-1,0-2 0,0-3-126,0-1 1,2-1 0,2 1 0,2-1 0,-1 1 69,-3-1 0,-2-1 0,0-3 0,0-2 0,0 5 52,0 5 1,2-1 0,2 4 0,2-5 223,-2-1 1,-2-7-184,-2 0 1,0-2 0,0 3 0,2-5 26,5 0 0,-5-6 0,4 4 0,-4-4 25,-2-3 1,0 7-1,2 0 1,2 0-1,3 0 1,-3 0-6,-2-2 1,0 4 0,2 0 0,2 0 0,-1 3-243,-3-1 0,-2-4 0,0 4 1,0-2-1,0-2-238,0 2 0,0-4 0,0 6 0,0-2 0,0-4 285,0-2 0,0 4 0,0 0 0,0 0 0,0 0 459,0 0 0,0 2 0,2-4 0,2 2 0,2-2-252,-2-2 1,-2-2-1,-2-1 1,0 1-76,0 0 1,2 0 0,3 1-1,3 1-15,2-2 1,-5 10-1,3-10 1,-2 2-125,0 0 0,1-3 0,-7 1 0,2 0-111,4 0 1,-4-1 0,4 1 606,-4 0 1,-2 0 0,3-1-1,1 1 278,2 0 0,2-3 0,-4-1 1,3-2 960,-3 1-1612,-2-6 113,-2 1 1,-2-9 328,-4 0 1,1 0-355,-7 0 0,-1 0 0,-5 0 0,-1 0-53,0 0 0,0 0 0,1 0 0,-1 0 0,0 0 0,0 0 0,1 0 0,-1 0 0,0 0 0,0 0 0,1 0 0,-1 0 0,0 0 0,0 0 0,1 0 0,-1 0 0,0 0 0,0 0 0,0 0 0,1 0 0,-1 0 0,0 0 0,0 0 0,1 0 0,-9 0 0,6 0 0,-4 0 0,4 0 0,0-2 0,-4-5 0,2 5 0,-6-4 0,2 2 0,4-2 0,-4 4 0,2-5 0,0 5 0,-2 2 0,6 0 0,-6 0 0,2 0 0,-2 0 0,0 0 0,-1 0 0,1 0 0,4 0 0,-4 0 0,0 0 0,0 0 0,4 0 0,-4 0 0,0 0 0,0 0 0,0 0 0,-4 0 0,3 0 0,1 0 0,0 0 0,-4 0 0,4 0 0,0 0 0,0 0 0,2 0 0,-2 0 0,6-6 0,-4 0 0,2 2 0,-2 2 0,4 2 0,-4 0 0,4-7 0,0 1 0,-2 2 0,-2 2 0,0 2 0,7 0 0,-1 0 0,0 0 0,-6 0 0,0 0 0,2 0 0,2 0 0,0 0 0,-4 0 0,5 0 0,-5 0 0,4 0 0,2 0 0,0 0 0,0 0 0,-1 0 0,-5 0 0,-7 0 0,5 0 0,0 0 0,0 0 0,12 0 0,-3 0 0,1 0 0,0 0 0,-1 0 0,-1 0 0,0 0 0,0 0 0,0 0 0,1 0 0,-1 0 0,0 0 0,0 0 0,-1 0 0,-3 0 0,-2 0 0,-7 0 0,7 0 0,0 0 0,-2 0 0,0 0 0,-6 2 0,2 2 0,-1 4 0,3 1 0,4-1 0,-2-2 0,0-4 0,0 2 0,-2 3 0,2-3 0,-1-2 0,-3 0 0,4 2 0,0 3 0,0-3 0,0-2 0,4 0 0,-4 2 0,0 2 0,-3 1 0,1 1 0,4-6 0,-4 4 0,0-2 0,2 1 0,0 1 0,-5 0 0,5-6 0,0 0 0,0 2 0,4 4 0,-4-4 0,2 5 0,0-5 0,-2-2 0,6 0 0,-6 0 0,2 0 0,0 0 0,2 0 0,2 0 0,3-6 0,-1-1 0,0 3 0,0 2 0,1 2 0,-1 0 0,0 0 0,0 0 0,0 0 0,1 0 0,-1 0 0,0 0 0,0 0 0,1 0 0,-1 0 0,0 0 0,0 0 0,1 0 0,-1-2 0,0-2 0,0-2 0,1 1 0,5 3 0,1 2 0,-3 0 0,-2 0 0,-1 0 0,5 0 0,1 0 0,-3 0 0,-2 0 0,-1 0 0,-1 0 0,0 0 0,0 0 0,0 0 0,1 0 0,5 0 0,1 0 0,-3 0 0,-2 0 0,-1 0 0,-1 0 0,2-2 0,3-4 0,1-7 0,9-3 0,-2-5 0,2-6 0,-1-11 0,-1-12 0,2-10 0,2-7 0,2-8 0,0 2-5007,0 5 5007,0 3 0,0 0 0,0-1 0</inkml:trace>
  <inkml:trace contextRef="#ctx0" brushRef="#br0" timeOffset="13">8948 12169 7934,'0'10'1966,"0"-18"0,0-17 0,0-8 0,-2-7 0,-4-2-328,-7-1 0,3-7 1,-1 4-1,1 0 0,2-2 1,-3 2-1486,1 0 1,4-4 0,-5 6 0,3 5 0,4 4 0,2 5 0,2 3-154,0 4 0,0 3 0,0 1 0,0 0-470,0 0 1,6 1 0,2 1 0,1 2 469,-1 3 0,6-1 0,-3-5 0</inkml:trace>
  <inkml:trace contextRef="#ctx0" brushRef="#br0" timeOffset="14">8911 11231 8408,'10'-2'1590,"-4"-4"1,-6 4 0,-6-4 0,-6 4-855,-5 2 0,-2 0 0,0 0 0,1 0-440,-1 0 1,0 0 0,0 0 0,1 0 0,-1 0 0,0 0 21,0 0 0,-2 0 0,-1 0 0,-6 0 0,1 2-174,0 4 0,-6-4 1,2 4-1,-3-4 0,1-2-196,2 0 0,1 7 0,-3-1 1,2-2-1,-3-2 59,-1-2 1,0 0 0,1 0 0,5 0 0,0 0-1,2 0 19,0 0 1,0 0 0,4 0 0,-2 0 0,0 0 169,-2 0 1,6 0 0,-4 0-1,4 0 1,2 0-28,0 0 0,1 0 0,-3 0 0,-2 0 0,-2 0 270,2 0-395,2-8 1,2 6 0,1-7 0,-3 3-5,-4 0 0,4-7 0,-4 5 1,4 0-1,0-1 99,-4 5 1,4-4 0,-4 2 0,2-1 0,0 1-57,-2 0 1,0 0 0,7 3-1,-3-1 1,-2-2-117,-2 2 1,0 2 0,4 2-1,-2-2 1,-2-2-33,2-3 0,2 1 0,3 6 0,-1 0 0,0 0 49,0 0 1,0-6 0,-1 0-1,-3 1 1,-2 3 56,2 2 1,2 0 0,2 0-1,0 0 1,1 0 6,-1 0 1,0 0 0,0 0 0,1 0 0,-1 0-7,0 0 0,-2-2 0,-2-2 0,-2-2 0,2 2-141,3 2 1,1 2 0,0 0 0,0 0 0,0 0-2,1 0 1,-1-7 0,0 1 0,0 2 0,1 2 70,-1 2 1,-6 0-1,0 0 1,2 0-1,2 0 46,2 0 1,1 0 0,-1 0 0,-2 0 0,-2 0-71,-2 0 1,-2 6 0,4 0 0,-2-2 0,0-1-7,-2-3 0,6 0 1,-6 0-1,2 0 0,0 0 14,2 0 0,-4 0 0,2 0 1,0 0-1,0 0 156,0 0 1,0 0-1,4 0 1,-2 0-1,-2 0 42,2 0 0,-4 0 0,2 0 0,2 0 0,0 0-81,-2 0 0,4 0 1,-4 0-1,2 0 1,0 0-1,-2 0-23,3 0 1,-1 0-1,0 0 1,-2 0-86,2 0 1,-4 0-1,0 0 1,-1 0-1,1 0 109,4 0 0,-4 0 1,0 0-1,0 0-25,0 0 0,-4 6 1,4 0-1,0-2 1,-3-2 35,1-2-54,6 0-68,-12 0 0,12 7 0,-8-1 0,-1-2 70,3-2 1,-6-2 0,6 0-1,-3 0 96,1 0 1,2 6 0,-4 1 0,1-3 0,-1-2 0,-3-2 15,-1 0 0,-7 0 0,0 0-62,3 0 0,1 0-79,3 0 0,-7 0 0,0 0 1,2 2-1,3 2 0,1 2-144,1-2 1,-1-1 0,3-1-1,1 2-10,3 2 1,6 0-1,-4-4 1,0 3 0,2 1 55,0-2 1,2-2 0,6-2 0,0 0 0,0 0-224,1 0 217,-1 0 0,0 0 0,0 0 0,1 0-89,-1 0 0,0 0 1,0 0-1,0 0 73,1 0 1,-1-2 0,0-2 0,0-2 69,1 1 0,5 3 1,3 0-1,-1-2 0,1-2 234,-5 2-137,7 2 1,-9 2 0,5 0 51,-5 0 0,5 0 0,-1 0-89,-1 0 0,-3 0 0,-2 0-19,0 0 1,7 0 0,-1 0-177,-1 0-1,3 0 1,-1 0 79,-3 0 0,5 2 1,-3 2 40,-1 2 1,3 0 0,1-4 122,2 5 1,-1-5 224,3 4-266,4-4 1,-6 0 0,5 2-112,-3 3 0,4 1 0,-6-4-182,-1 2 1,7 3-1,-6-5 90,0 2 1,6 9 338,-5-3 0,5-1 0,2 1 0,0 3 99,0 1 1,0 3-1,0 0-253,0 0 1,0-1 0,0 1-1,0 0-149,0-1 1,6 1 0,1 0 0,-3 0 0,-2 0-110,-2-1 259,0 1 0,6 6 0,1 0 0,-3-2-13,-2-2 0,4 4 0,2 0 0,1 0 0,-1 0-11,-4 0 0,0 6 1,1-6-1,1 0 0,0 0-57,2 0 0,-6 0 0,5-4 0,-3 2 0,0 2-396,2-2 470,1-2 1,-5 3 0,2 1 0,2-2 92,-2-2 0,-2-2 0,-2 0 0,2 0 0,3 1 47,1 5 0,0-10 0,-6 4 0,0-3-112,0 1 1,2 0-645,4-5-4578,-4-3 5198,7-9 0,-1 0 0,3 0 0</inkml:trace>
  <inkml:trace contextRef="#ctx0" brushRef="#br0" timeOffset="15">8929 12300 7974,'9'10'7570,"-7"-1"-6506,6-9 0,-10 0 0,-4 0-554,-7 0 0,3 0 0,-3 0 0,-1 0 0,-3 0 1098,-2 0-1496,1 0 1,-1 0 0,0 0-1,0 0 68,1 0 1,-1 0-1,0 0 1,0 0 0,-2 0-164,-4 0 0,3 0 0,-8 0 0,1 0 1,2 0-1,0 0 18,4 0 0,-4 6 0,0 0 0,0-2 129,0-1-182,-7 5 1,11-6-1,-6 6 1,2-2 8,4 1 0,-4 1 0,0-4 1,0 2-1,0 1 65,4 1 0,-4-6 0,2 7 0,2-3 0,0 0 0,0-2 50,-2-2 1,0 5-1,6-1 1,0-2 50,1-2 0,-3-2-129,-4 0 1,4 0 0,-4 0 4,4 0 1,2 0 0,1 0 0,-1 0 0,0 0-96,0 0 0,1 0 0,-1 0 0,0 0 0,0 0-44,0 0 0,1 0 1,-3 0-1,-2 0 0,-2 0 1,2 0 26,2 0 0,2 0 0,1 0 0,-1 0 47,0 0 1,0 0-1,-1 0 1,-3 0-1,-2 0 75,2 0 0,2-6 0,2 0 0,0 1 0,1 3-71,-1 2 1,0 0 0,0 0 0,1 0 0,-1-2-24,0-4 1,0 4-1,0-4 1,1 4 32,-1 2 0,0 0 0,0 0 0,1 0 0,-1 0 92,0 0 0,7-3 0,-1-1 1,-1-2 41,-3 2 1,-2 2-1,0 2 1,1 0-14,-1 0 1,0 0 0,0 0-226,1 0 0,-1 0 0,0 0 0,0 0 0,1 0 0,-1 0-237,0 0 1,0 0 0,0 0 0,1 0 284,-1 0 1,0 0-1,0 0 1,1 0-1,-1 0 170,0 0-139,0 0 1,1 2 0,-1 2 0,0 2 121,0-2 1,1-1 0,-1-3 0,0 0 0,0 0-23,1 0 1,-1 0-1,0 0 1,-2 0-1,-2 0-78,-2 0 0,0 0 0,4 0 0,-2 0 0,-2 0 45,3 0 1,-1-3-1,0-1 1,-2-2 0,2 2 51,2 2 1,0 2 0,-2 0 0,-2 0 0,2 0-22,2 0 1,3 0 0,-1 0-1,0 0 1,-2 0-69,-4 0 1,4 0-1,-4 0 1,5 0-1,1 0-13,0 0 0,0 0 1,0 0-1,1 0 1,-1 0 139,0 0 1,0 0 0,1 0 0,-1 0 0,0 0 56,0 0 0,1 0 0,-1 0 0,-2 0 0,-2 0-80,-2 0 1,0 0 0,6 0-1,1 0 1,-1-2 149,0-5-236,0 5 1,1-6-1,-1 8 1,0-2-33,0-4 1,1 4 0,-1-5 0,0 5 0,0 2-30,0 0 0,1 0 54,-1 0 1,0 0-1,0 0-105,1 0 1,-1 0 0,0 0 0,0 0 0,1 0 0,-1 0 0,0 0-11,0 0 1,1 0 0,-1 0 0,0 0 110,0 0 1,1 0 0,-1 0 0,0 0 2,0 0 0,1 0 1,-1 0-1,0 0 0,0 0 1,0 0-61,1 0 1,-1 0 0,0 0 0,0 0 0,1 0-1,-1 0 0,0 0 1,-2 0-5,-4 0 27,4 0 1,-6 0 0,9 0 0,-1 0 0,0 0 0,0 0 1,1 0 0,-1 0 0,-2 0 0,-4 0 10,-6 0 9,12 0 1,-6 0 0,12 0-1,-3 0 154,-3 0 0,6 0 1,1 0 177,-3 0 1,-1 6 0,-3 1-243,0-3 0,7-2 0,-1-2-184,-1 0 0,3 0 1,-1 0-1,-3 0-52,-2 0 1,5 0-5,-1 0 0,7 0 128,-6 0 1,-1 0 208,-6 0 0,1 0 0,-1 0-119,0 0 1,7 0 0,-1 2-352,-2 4 0,5-4-167,-2 5 0,-1-5 356,-6-2 0,1 0 0,-1 0 184,0 0 1,7 0-1,-1 0 1,0 2 191,3 4 1,-7-4-1,7 7 1,-3-3-94,1 0 1,6 0 0,-7-4-132,-1 5 1,-3-5 0,-2 4 182,0-4 1,1-2 0,-1 0 39,0 0 0,0 0-444,1 0 0,-1 0 0,2-2 0,5-4-1065,5-7 1,-1-3 0,2-5 0,2-2 1246,2-2 0,2-9 0,0 5 0</inkml:trace>
  <inkml:trace contextRef="#ctx0" brushRef="#br0" timeOffset="16">7935 9844 7785,'0'-19'0,"2"0"1601,4 1 0,-3 5 0,3 1 0,-4-3 0,-4-2 0,-4 1-113,-7 3 1,-4 5-1,-1 8 1,-1 2 0,-2 4-1,-4 7-1268,-6 3 0,-1 5 1,-3 4-1,-5 6 0,1 5-412,-1 1 1,3 3-1,-1 2 1,3 1-1,1 1-241,3 2 1,2 0 0,-2 6-1,6-2 1,4 0 66,2-2 0,0 4 0,1-8 0,1-3 0,2-1 59,3-3 0,6-5 1,-5-3-1,3-2 225,4-4 1,-5-9 0,3-1 0,0-1 357,-3-1 0,5 3-175,-8-7 1,6-3 0,-5-11 0,3-5 0,2-5 287,-3-1 0,7-10 1,-4-5-1,4-6 1,2-7 522,0-2 1,0 6-717,0-2 1,-7 7-1,1 6 1,2 6-39,2 4 1,2 2-323,0 0 0,0 11 1,0 8-223,0 10 0,0 9 1,0 6-1,0 6 0,0 5 89,0 1 0,0 7 0,2 0 0,2-5 0,2-3 546,-1-5 0,-3-2 0,-2 2 1,0-6-1,2-4 467,4-2 1,-4 0-1,7-3 1,-3-1-1,2-5-494,3-1 1,1-3 0,7-6 0,0 0-446,-1 0 1,-5-6 0,-1-3-1,1-1 1,-1-7-4514,1-6 4736,-1-6 0,7-17 0,0-1 0</inkml:trace>
  <inkml:trace contextRef="#ctx0" brushRef="#br0" timeOffset="17">8573 9619 9495,'0'-19'1435,"-2"2"0,-4 5 0,-7 6 0,-4 4 1,-1 2-1,-3 0-960,-4 0 0,2 8 0,-6 4 1,2 5-1,2 2 0,0 0 1,0-1-1,2 1-409,2 0 1,4 6-1,3 2 1,3 0 221,3 0 0,2 0 0,6-4 0,0 2 0,2-2-128,4-2 1,4-5 0,9-3 0,0-7 0,0-4 142,-1-2 0,1 0 1,0 0-1,0-2 16,-1-4 0,-1-4 1,-2-9-1,-5-2 0,0-2-213,1-2 0,-7-8 1,2-1-1,-2-5 1,1-7-509,1-2 1,0 4-1,-6-4 1,0 2-1,0 5 1,0 1-272,0 3 0,0 8 0,0 4 1045,0 4 385,0 2-469,0 9 1,0 3 0,0 14 0,0 5-1,0 5-265,0 2 0,0-1 0,0 3 0,0 2 0,0 4-790,0 2 0,2 0 0,2 5 0,5-3 0,-1 2-2510,0 3 0,7-5 0,-2-2 3228,3-2 1,11-2-1,2-6 1</inkml:trace>
  <inkml:trace contextRef="#ctx0" brushRef="#br0" timeOffset="18">8779 9656 9006,'9'11'1029,"3"-5"0,5-4 1,2-2-1,-1-2-592,1-4 1,-2 2 0,-3-9 0,-3-4 0,-1-3-346,1-5 1,-7-1-1,2 8 1,-4-1-1,-2 0 1,0 1 91,0-1 0,-8 6 0,-5 3 0,-3 2 183,-3 3 0,0 3 1,0 6-1,1 7 56,-1 8 0,0 4 0,0-3 0,3 3 4,3 2 0,-1 2 0,5-4 0,1 2 0,0-2 0,3-2 241,3-2 1,2 0 0,0-1 0,2 1 0,3 0-129,1 0 1,8-1-1,-1-1 1,4-2 0,1-5-554,1-2 1,2-1 0,2-7 0,2 0 0,0 0-1955,2 0 1,-6-7 0,4-1 0,-4-2 0,-3-5 1621,1-2 1,0-10-1,0-2 1</inkml:trace>
  <inkml:trace contextRef="#ctx0" brushRef="#br0" timeOffset="19">9192 9544 7882,'10'-11'6667,"-3"5"-4787,-14 12 1,-1-1-1,-6 5 1,1 0-1586,-2 1 1,1 1 0,-1 7 0,3-2 0,-1-3 0,3-1 104,4 1 1,-3 3 0,3 2 0,2 0 217,2-1 1,2 1 0,2 0 64,4 0 0,4-3-683,9-3 0,0-5 0,0-8-575,0 0 1,-1 0-1,3 0 1,2-2-1,2-2-4341,-2-2 1,-11-9 4890,-5 2 0,3-3 0,1-3 1</inkml:trace>
  <inkml:trace contextRef="#ctx0" brushRef="#br0" timeOffset="20">9380 9769 7914,'0'19'1605,"2"-3"0,2-1-201,2-3 0,0-10 0,-8-2 1,-2-10-1,-4-9 0,-1-6 1,-1-4-591,0 0 0,3-7 1,-5 5-1,-1-4 0,1-3 1,1 1-1,1 1 0,2 3-1336,-1 2 1,3 8-1,6-2 1,-2 6-5180,-4 7 3843,4-5 1,2 15 0,12-2-2451,5 8 4308,2 6 0,-1 17 0,1 3 0</inkml:trace>
  <inkml:trace contextRef="#ctx0" brushRef="#br0" timeOffset="21">9774 9600 7914,'0'-12'2604,"0"-1"-1225,0-2 0,0 5 0,-3 0 0,-3 1-746,-6 5 0,-5-4 0,-2 2 0,1 3 0,-1 6 0,-2 5-582,-4 2 0,4 3 1,-4 5-1,4 1 1,2 0-1,1 0 1,-1 0-106,0-1 0,9 1 0,3 0 1,5 0 309,2-1 1,2 1 0,5 0 0,5-3-70,5-3 0,8-5 1,0-8-1,0 0 1,0 0 19,0 0 0,0-8 1,-6-5-1,0-5 0,-3-5-452,-3-2 0,1-9 0,-7 5 0,-1-2 0,0 2-195,0 2 0,1 2 1,-7 6-1,2 2-115,4 5 1,-2 6 87,9 12 1,-9 4 0,2 9 0,-4 0-110,-2-1 0,6 1 0,1 0 0,-3 0 0,0 0 328,2-1 1,-4 1 0,5 0 0,-3 0 1276,2-1 1,-2 1 2335,9 0-2644,-1-9 0,-1-4 0,-3-12-428,0-6 0,-6-5 1,5-2-1,-5 1 1,-2-1-46,0 0 0,0 0 1,0 1-1,0-1 1,0 0-26,0 0 0,2 7 0,2-1 0,2-1-659,-2-3 0,5-2 1,-1 3-234,2 3 1,3-2 0,6 9-10,-1 2 1,-5 2 0,-3 4 0,1 4 677,-1 7 0,3 4 0,5 1 0</inkml:trace>
  <inkml:trace contextRef="#ctx0" brushRef="#br0" timeOffset="22">10299 9525 8817,'16'-2'0,"-1"-2"1996,-2-2 1,-9-9-987,2 2 1,-6 5 0,-6 2 0,-7 4-626,-3 2 0,-3 0 1,0 2-1,0 4 1,1 5-1,-1 1 594,0 1-768,9-1 0,-5 7 0,9-1 0,2 1 85,2 0 1,2 0 0,0 0-1,2-1 1,4 1 291,6 0 0,5-7 0,2-1 1,0-1-1,-1-2-388,1 1 1,0-3 0,0-8-1,-1-4-642,1-7 1,-6-3 364,-1-3 1,-1 0 0,1-2 53,-6-4 0,3 4 0,-1-6 0,0 2 1,1 0 419,-5 2 0,-2 3 1,-2 1-1,2 2 1076,4 5-1163,-4 3 1,7 11-311,-9 5 0,0 3 0,0 9 0,0 2 0,2 2 0,4 2 0,-4-1 0,6-3 0,-1 2 0,1 0-1001,2-6 1,-3 0 0,5-11-1,3-2-7185,1-2 8186,-5-10 0,6-3 0,-7-8 0</inkml:trace>
  <inkml:trace contextRef="#ctx0" brushRef="#br0" timeOffset="23">10730 9563 8016,'0'18'3099,"2"-1"1,3-3 0,1-5-1257,-2-7 0,-2-6 0,-2-15 0,0 0 0,0-2-1415,0-4 0,0 3 0,-2-10 0,-2 1 1,-2 0-429,1 0 0,1 1 0,0-1 0,-4 4 0,-1 2 0,1 0 0,2-2 0,4 4 0,-2-2-1553,-3 2 0,1 2-1555,6 3 1,0 5 1528,0 1 1,0 9-1,0 3-1089,0 11 0,0 12 2668,0 2 0,8 8 0,3-4 0</inkml:trace>
  <inkml:trace contextRef="#ctx0" brushRef="#br0" timeOffset="24">10730 9338 8606,'19'0'4952,"0"0"-2497,0 0 1,-5 0-1,-8 0-1308,-12 0 0,-8 0 0,-5 0 0,-2 0 0,-4 0-745,-6 0 0,1 0 1,1 0-1,0 0 1,2 0-1672,0 0 1,2 0-1,6 0 1,0 0-2980,1 0 0,3 2 871,9 4 3377,8 4 0,25 9 0,2 0 0</inkml:trace>
  <inkml:trace contextRef="#ctx0" brushRef="#br0" timeOffset="25">10862 9450 9787,'8'-12'0,"4"-1"4572,5-2 1,2 7-2587,0 2 1,-3 6-2161,-3 6 1,-3 2 0,-6 7 12,3-2 0,-1-1 0,-6 7 0,0 0 0,0-1 0,0 1-549,0 0-1396,0-1 1,0 1 1070,0 0 0,2-9 1,2-5 1034,2-10 0,1-5 0,-7-9 0</inkml:trace>
  <inkml:trace contextRef="#ctx0" brushRef="#br0" timeOffset="26">11068 9394 8016,'10'-9'479,"1"7"1,-7-6 997,2 0 0,3 6 0,-5-7-266,2 1 1,2 6-951,-1-4 0,-5 12 0,4 6 0,-4 5 1,-2 2 203,0-1 0,2 10-287,4 3 1,-2-2-1,7 0 1,-1-2 115,1-4 0,-5-4 1,4-5-1,1-3-36,-1-3 1,-3-2 0,5-6 0,1-2 0,-1-4 0,-2-8 155,-1-9 0,3 2 0,-5-6 0,-3 0 1,0-3-1,0 1 137,2 4 1,1-2-1,-10 2 1,-3 2-629,-6 3 0,1 9 0,-1 5 1,-3 4-1,-1 2-947,-3 0 1,0 0 0,0 2-1,1 4-1110,-1 7 0,6-3 0,3 2-30,1 3 0,3 2 2164,6 1 0,0 10 0,0 1 0</inkml:trace>
  <inkml:trace contextRef="#ctx0" brushRef="#br0" timeOffset="27">11387 9563 7303,'12'6'2126,"1"0"-1122,-9 0 0,4-8 0,-8-4 0,0-7 0,0-5 0,0-5-123,0-2 0,0-9 1,0 5-1,2 0 0,3 2 1,1 2-117,-2 0 1,4 0-1,1 8-811,1 5 0,1 6 0,1 12-207,-6 6 0,3 7 0,-3 4 0,-2 4 1,-2 2-200,-2 5 1,0-7 115,0-2 1,0 2-1,0-2 1,0 0 245,0 2 1,0-13 0,0 5 4648,0-2 431,0 0-4990,9-7 0,-7-4 0,6-10 0,0-2 0,-6-9 0,5 3 0,-5-5 0,0-4 0,4-4 0,-4 4 0,6-4 0,-1 5 0,-1 1 0,6-2 0,-3-2 0,-1-2 0,3 4 0,-3 4 0,0 5 0,7 2 0,-3-3 0,5 7 0,-4-2 0,-1 1 0,3 3 0,1 2 0,-3 8 0,-3 3 0,1 1 0,-1 5 0,5 1 0,-7-3 0,-2 1 0,-2 3 0,1 2 0,1-3-1404,-2 1 0,-4-2 1,-6-3-1,-9-6 1404,-8-3 0,-6-12 0,-8-1 0</inkml:trace>
  <inkml:trace contextRef="#ctx0" brushRef="#br0" timeOffset="28">10862 9075 8016,'-11'8'5075,"3"-3"-3418,8 7 0,2-8-1657,4 2 0,5-12 0,7-4 0</inkml:trace>
  <inkml:trace contextRef="#ctx0" brushRef="#br0" timeOffset="29">15570 12169 7953,'0'12'476,"0"1"1,0 1-1,0 3 1,2 0 1095,5-5 1,-5-6 0,4-12 0,-4-6 0,-4-5 0,-2-4-698,-3-4 0,-5-4 0,4-8 0,-1-3 0,-1-2 0,1-4-223,1-1 1,-4 1 0,3-8-1,1-5 1,0 3-481,3 4 0,-3-2 1,2 4-1,2-2 1,0 2-173,-3 6 0,5 2 0,-4 3 0,4-1 0,2 5 0,0 1 0,0 5 0,0-4 0,0 6 0,0 0 0,0 0 0,0-1 0,0 6 0,0-4 0,0 4 0,0 1 0,0 2 0,0 0 0,0 0 0,0 7 0,0 0 0,2 7 0,2-3 0,2 0 0,-1 6 0,-12-5 0,3 5 0,-8 2 0,5 0 0,-5 0 0,-3 0 0,-1 0 0,-3 0 0,0 0 0,0 0 0,1 0 0,-1 0 0,0 0 0,0 0 0,0 0 0,1 0 0,-1 0 0,0 2 0,0 3 0,1 1 0,-1 2 0,0-4 0,-2 3 0,-2-1 0,-2 2 0,0-6 0,5 4 0,-3-3 0,-4-3 0,-3 0 0,1 6 0,-4 0 0,4-2 0,-1-2 0,1-2 0,4 0 0,-6 0 0,0 0 0,-1 0 0,1 0 0,6 0 0,-6 0 0,0 0 0,1 0 0,-5 0 0,6 0 0,-2 0 0,-1 0 0,-1 0 0,-2 0 0,-3 0 0,0 0 0,1 0 0,-1 0 0,1 0 0,-1 0 0,1 0 0,-1 0 0,1 0 0,-1 0 0,1 0 0,-1 0 0,-1 0 0,-5 0 0,4 0 0,-3 0 0,3 0 0,2 0 0,1 0 0,-1 2 0,1 2 0,-1 5 0,-1-1 0,-5 0 0,4 5 0,-3-5 0,3 1 0,3-1 0,-1-4 0,7 4 0,-1 1 0,-1-1 0,-2 1 0,-3-5 0,7 0 0,2 0 0,0 2 0,-1-2 0,1-1 0,-4-3 0,4 0 0,2 0 0,4 0 0,-4 6 0,-1 0 0,1-2 0,0-2 0,4-2 0,-4 0 0,0 2 0,0 3 0,0 1 0,4-2 0,-4-2 0,2 0 0,0 2 0,0 3 0,0-3 0,-2 0 0,4 0 0,-2 2 0,2-2 0,-4-1 0,2-3 0,0 0 0,0 0 0,0 0 0,0 0 0,4 0 0,-2 0 0,-2 0 0,2 0 0,0 0 0,0 0 0,-2 0 0,0 0 0,-2 0 0,6 0 0,-6 0 0,2 0 0,-2 0 0,-2 0 0,4 0 0,-6 0 0,-3 0 0,1 0 0,2 0 0,-3 0 0,7 0 0,-2 0 0,-4 0 0,-3 0 0,5 0 0,0 0 0,-3 0 0,1 0 0,2 0 0,-5 0 0,7 0 0,-2 2 0,-1 2 0,-1 2 0,-2 0 0,-1-6 0,3 0 0,2 0 0,-3 0 0,-1 0 0,-3 2 0,1 3 0,-1 1 0,1-2 0,1-2 0,3-2 0,4 0 0,0 2 0,-1 4 0,1-4 0,-2 5 0,4-5 0,2-2 0,0 0 0,-2 0 0,4 0 0,-2 0 0,2 0 0,2 0 0,2 0 0,1-2 0,-1-2 0,0-3 0,0 1 0,1 6 0,-1 0 0,0 0 0,0 0 0,1 0 0,-1 0 0,0 0 0,0 0 0,0 0 0,1 0 0,-1 0 0,0 0 0,0 0 0,1 0 0,-1 0 0,0 0 0,0 0 0,1 0 0,-1 0 0,0 0 0,7 0 0,1 2 0,3 4 0,-7-4 0,3 5 0,1-5 0,1 0 0,2 4 0,-5-2 0,5 7 0,-3-3 0,7 0 0,-2-1 0,4 5 0,-4-1 0,-1 1 0,3 3 0,2 1 0,2 3 0,0 0 0,0 0 0,0-1 0,0 1 0,0 0 0,0 2 0,0 4 0,0-9 0,0 7 0,0 0 0,0-2 0,0 0 0,6-3 0,1 3 0,-3 2 0,-2 2 0,-2-2 0,2-2 0,2 0 0,2 2 0,-2 2 0,-1-2 0,-3 0 0,0 0 0,0 1 0,2 1 0,4 3 0,-4-8 0,4 8 0,-4-3 0,-2 0 0,7 6 0,-1-6 0,-2-2 0,-2-2 0,-2-3 0,2 7 0,2 0 0,3-2 0,-3-2 0,-2-8 0,-2-1 0,2 0 0,4-1 0,-4 6-682,5-5 0,1-2 0,0 1-2450,3-3 3132,-7-1 0,12-16 0,-5-1 0</inkml:trace>
  <inkml:trace contextRef="#ctx0" brushRef="#br0" timeOffset="30">15533 12225 8378,'8'19'1315,"2"-1"0,3-1 0,-3-2 1278,-1-3 0,-3-6-1408,-6 7 0,0-7 1,-2 5-407,-4-3 0,-5-2 0,-8-6 0,1 2-109,-1 5 1,0-5 0,0 6 0,1-2-310,-1 0 0,-2 1 1,-2-5-1,-2 2 1,0 2-362,-2-2 0,6-1 0,-6-3 0,2 0 0,-2 0 0,-2 0 0,6 0 0,-4 0 0,0 0 0,-3 0 0,1 0 0,0 0 0,4 0 0,-4 0 0,-2 0 0,-1 0 0,-1 0 0,4 0 0,0 0 0,-1 0 0,1 0 0,0 0 0,-4 0 0,1 0 0,-1 0 0,-2 0 0,-3 0 0,1 0 0,-1 0 0,1-3 0,-1-3 0,1 4 0,-1-4 0,3 4 0,1 2 0,3 0 0,0 0 0,-5 0 0,3 0 0,4 0 0,2 0 0,-7 0 0,5 0 0,0 0 0,2 0 0,0 0 0,6 0 0,-6 0 0,2 0 0,0 0 0,2 0 0,2 0 0,2 0 0,-6-2 0,0-3 0,2-1 0,2 0 0,1 6 0,-3 0 0,-2 0 0,2 0 0,-4-2 0,2-2 0,0-3 0,0 3 0,0 2 0,-2 2 0,4 0 0,-4 0 0,-1 0 0,1 0 0,2 0 0,0-2 0,-2-2 0,0-2 0,0 2 0,-4 2 0,4 2 0,0 0 0,-1 0 0,6 0 0,-6 0 0,1 0 0,0 0 0,0 0 0,4 0 0,-4 0 0,0 0 0,0 0 0,-2 2 0,0 4 0,6-4 0,-7 6 0,8-8 0,-6 0 0,-1 0 0,4 0 0,-4 0 0,0 0 0,2 0 0,0 0 0,-5 0 0,5 0 0,0 0 0,-2 2 0,0 5 0,4-5 0,-6 4 0,-1-4 0,1-2 0,0 0 0,8 0 0,-11 0 0,7 0 0,0 0 0,0 0 0,-6 0 0,2 0 0,-3 0 0,1 0 0,2 0 0,1 0 0,-3 0 0,2 0 0,-3 0 0,-1 0 0,-2 0 0,-1 0 0,0 0 0,1 0 0,-1 0 0,7 6 0,0 0 0,0 1 0,-7-7 0,1 0 0,5 0 0,1 0 0,0 0 0,0 0 0,-1 0 0,7 0 0,-4 0 0,0 0 0,0 0 0,-5 0 0,5 0 0,0 0 0,0 0 0,2 0 0,0 0 0,-5 6 0,5 0 0,0-2 0,-2-1 0,0-3 0,4 6 0,-4 0 0,2-2 0,2-2 0,-3-2 0,8 0 0,-5 0 0,2 0 0,0 0 0,-2 0 0,0 0 0,6 0 0,-2 2 0,-2 3 0,-2 1 0,0 0 0,6-6 0,1 0 0,-1 0 0,0 2 0,0 2 0,1 3 0,-1-3 0,0-2 0,0-2 0,1 0 0,-1 0 0,0 0 0,0 0 0,1 0 0,-1 0 0,6 0 0,1 0 0,-3 0 0,-2 0 0,-1 0 0,-1 6 0,0 0 0,0-2 0,1-1 0,-1-3 0,0 0 0,0 0 0,1 0 0,-1 0 0,0 0 0,0-3 0,1-1 0,-1-2 0,0-2 0,0 4 0,3-5 0,3-1 0,-4 6 0,15-13 0,-6 7 0,2-3 0,0 0 0,-1 1 0,7-15 0,0-2 0</inkml:trace>
  <inkml:trace contextRef="#ctx0" brushRef="#br0" timeOffset="31">14520 9900 7853,'0'-19'535,"2"3"1,2 1 0,2 3 0,-2-3 0,-2-2 0,-2-1 0,0-1 1102,0 0 0,-2 7 1,-4 1-1,-6 3 0,-5 4 1,-2 4-192,0 6 0,-8 4 1,-4 9-1,-4 2 1,-1 4-1448,5 6 0,-5-2 0,5 3 0,-2 1 0,-1 2 0,3 3 0,8-1-153,-2 1 0,4-7 0,3 0-143,-1 3 1,6-1 0,3-2-1,0-6 1,1-2 84,1 2 1,2-4-1,4 2 1,-3-6-1,-1-5 101,2 3 1,2 1 295,2 3 217,-8-9-209,5-1 1,-11-18 0,8-3 0,1-7 0,3-6-75,2-6 1,-6 2 0,0 0 0,2-1 0,2 3 353,2 0 1,0 2-429,0 7 0,0 9-46,0 9 0,0 9 0,0 11 0,0 5 0,0 4-164,0 1 0,0 5 1,0-4-1,0 5 0,0-1-187,0-4 0,0 3 0,0-7 0,0 0 0,0 0 994,0-4 1,0-8-1,0-3 1,2 1-644,4-3 0,-2-2 0,9-8 0,-1-8 0,7-5 0,0-3 0,-1-3 0,1-2 0,0-4 0,-7 4 0,1-4 0,2 5 0,1 1 0,-5 8 0,14-14 0,-5 5 0</inkml:trace>
  <inkml:trace contextRef="#ctx0" brushRef="#br0" timeOffset="32">15082 9600 11228,'11'-8'0,"-5"-5"1404,-4-4 0,-2-1 0,-2 1 1,-2 3-1,-4 3 0,-3 3 1,-3 4-617,-3 2 0,-2 2 0,-2 2 1,-2 6-1,-2 9-634,2 6 1,1 10 0,1-2 0,0 5-64,4 1 1,3-2 0,-3-1 0,4-3 107,7 2 1,4 1-1,2-1 1,0-4-1,2-2 1,4-4 544,7-2 1,4-2-745,1 0 0,1-9 0,0-4 0,2-4 0,4-2 0,-2-8 0,6-7 0,-2-8 0,-4-8 0,-2-2 0,-5 0 0,-3 1 0,-5-1 0,1-2 0,-7-1 0,4 5 0,-4 6 0,-2 4 0,0 2 0,0 1 0,0 5 0,0 0 0,0 9 0,0-2 0,0 12 0,0 7-311,0 4 1,2 1 0,2 1 0,5 2 0,1 0-2582,5-3 0,-5 5 0,2-10 2892,3 4 0,10 1 0,4 1 0</inkml:trace>
  <inkml:trace contextRef="#ctx0" brushRef="#br0" timeOffset="33">15420 9506 8002,'0'-18'2457,"0"-1"1,0 6-1,-2 3 1,-4 2-1,-7 3 1,3 3-1,-3 2 1,-1 0-2393,-3 0 1,-2 0 0,3 2 0,1 5 0,5 5-435,1 5 1,-3-5-1,6 1 1,1 1 14,3 3 1,9 2 0,3-1 0,5 1 0,5-2 0,1-3 1207,0-1 1,-2 0-1,0 3 1,-3-1 0,-3-3-855,-7 3 0,-4 2 0,-2 1 0,-2 1-118,-4 0 1,-5 0-1,-7-1 1,-1-1-1,0-2-4798,0-3 1,1-8 4451,-1 2 0,0-12 1,0-4-1</inkml:trace>
  <inkml:trace contextRef="#ctx0" brushRef="#br0" timeOffset="34">15720 9450 13037,'11'-19'4915,"-5"9"0,-12 4-4132,-7 4 1,-4 2 0,1 2 0,1 2-1,5 4-719,1 3 1,-3 1-1,6 7 1,2 0 0,1-1-289,3 1 1,0 0 0,3-1-1,1 1 203,2 0 1,9 0-1,-5 0 1,2-1-1,-1 1 386,-3 0 1,-2 0 0,-6-1-1,0 1 1,-2 0 0,-2 0 0,-4-3-606,-3-3 0,-1 1 0,-7-7-1823,0-3 0,1-2 0,1-4 406,5-5 0,3-3 0,9-11 1,0-2 1656,0-2 0,9 0 0,1 7 0</inkml:trace>
  <inkml:trace contextRef="#ctx0" brushRef="#br0" timeOffset="35">15814 9656 7610,'19'13'0,"0"-3"1952,-1-1 0,-5 3 0,-3-4 1,1 1 2449,-1-1-2847,-6 7 0,3-13 0,-12 2 0,-1-8-1570,2-9 0,-4-3 1,1-5-1,1-2 0,0-2-1397,0 2 1,-7-4-1,7 2 1,2 2-4673,2 2 4719,2 2 0,2 9 0,2 6 1365,2 8 0,9 6 0,-5 9 0</inkml:trace>
  <inkml:trace contextRef="#ctx0" brushRef="#br0" timeOffset="36">16152 9619 8258,'18'0'1119,"-5"-6"0,-3-3 0,-1-1 0,-5-5 534,-2-2 0,4-1 0,0-1 8,-1 0 1,-3 1 0,-4 1 0,-5 2 794,-5 3-2436,-5 8 0,-2-3 0,1 14 0,1 5-260,5 5 0,-5 4 0,6 2 0,1 2 0,2-3-228,-1-1 0,7-2 1,-4 0-1,4 0 536,2-1 0,8 1 1,5-2-1,3-5 778,3-6 1,0 3 0,0-3 0,-1-4-473,1-6 1,-2 0 0,-3-9-409,-1-1 0,-9-3 0,4 0-895,1 5 2042,-7-5-1113,6 15 0,-6-4 0,3 14 0,1 11 0,0 2 0,-6 8 0,2 0 0,2 0 0,3 5 0,-1 1 0,-6 3 0,0-1 0,2-2 0,4-3 0,-4 1 0,4-8 0,-3-2 0,-3-2-458,0-3 1,0 1-1,0 0 1,-3 0-360,-3 0 1,2-3 0,-8-3-577,-3-7 0,5-8 1,-1-11-1,3-12 1393,4-8 0,1-4 0,3-1 0</inkml:trace>
  <inkml:trace contextRef="#ctx0" brushRef="#br0" timeOffset="37">16414 9750 7932,'19'0'1420,"-6"0"0,-3-2 1,-2-4-478,-3-7 1,-3-12 0,-4-4 0,-3-2-465,-1-1 1,-2 3 0,4-4 0,-3 4-1,3 2 2,2 4 1,2 8 0,0 7-365,0 6 0,0 6 1,0 15-1,2 2 1,2 2-195,3 2 0,-1 8 0,-6-4 0,0 0 0,2-2 401,4 0 1,-4-6 0,5 4 1081,-5-4 1,-2-8 652,0-1 1,0-10-1935,0-2 0,0-8 1,0-11-1,0 0 0,0-2 1,0-1-126,0-3 0,0-7 0,0 5 0,0 0 0,0 0 0,2-4 0,4 6 0,-2 0 0,9 4 0,-1-2 0,-1-2 0,7 6 0,-1 7 0,6-1 0,0 1 0,0 1 0,2 3 0,-4 2 0,4 6 0,-5 2 0,-1 4 0,-2 7 0,-2 12 0,-5 6-1177,-2 4 1,5-4 0,-7-1 0,-2-3 0,-2-4 0,-2-3-7468,0-1 8644,0-8 0,-8-11 0,-2-11 0</inkml:trace>
  <inkml:trace contextRef="#ctx0" brushRef="#br0" timeOffset="38">16996 9600 7982,'-11'19'524,"5"0"1,2-3 3594,-2-3 0,2-5-2121,-9-8 1,9-8 0,-4-7-1697,-1-8 1,7 2 0,-6-4 0,2 2-1,-1 1 1,1-3 192,-2 2 1,6 2-659,-5 2 1,5 0-1,2 1 1,0-1-151,0 0 1,0 6 0,2 1 0,5-3-275,5-1 1,5 5 0,2 5 0,-1 4 146,1 2 0,0 2 1,0 2-1,-1 7 1,-1 3 337,-4 7 0,1 8 1,-6-2-1,1 0 1,-1 0-11,-4-4 1,-2 0 0,-2 0 0,0 2 1141,0-2 1,0-8 1240,0-3-1505,0-8 0,0 3 1,0-14-1,0-5-217,0-5 0,0 5 1,0-1-1,0-1-469,0-3 0,0-2 0,0 1 0,0-3 0,0-2-80,0-2 0,0 0 0,0 6 0,0 0 0,0 1 0,9-1 0,-1 6 0,7 3 0,-3 2 0,3 3 0,-5 3 0,3 2 0,1 2 0,1 5 0,-1 5 0,-1 5 0,-1 4 0,5 1 0,-2 6-1113,-3 1 1,-5-6 0,3 2-1,-2-4-4717,-4-3 5830,-1-7 0,5 5 0,2-5 0</inkml:trace>
  <inkml:trace contextRef="#ctx0" brushRef="#br0" timeOffset="39">17352 9375 7706,'19'6'0,"0"1"0,0-1 1114,-1 2 1,1-6 0,0 4 0,0-3-207,-1-3 1,1-3-1,-2-3 1,-3-6-1,-1-5 1,-1-2-729,-1 1 1,3-3 0,-7-2 0,-3-2 353,-2 2-370,-2 2 0,0 2 0,-2 3 1,-4 3-77,-7 7 1,3 4-1,-3 2 1,-1 2-1,-1 4 1,0 7-109,3 3 0,6 9 0,-5 2 1,3 0 55,4 1 0,2-1 0,2-5 0,0 4 59,0-4 1,0-1-94,0-2 0,8 0 1,4-3-1,7-1 417,6-2 1,-4-9 0,4 2 0,-4-4-1,-2-2 358,-1 0 0,1 0 1,0 0-1,0-2-332,-1-4 1,-7 2 0,-5-9-1259,-4-2 0,4-1 229,1-3 0,-1-2 0,-6-2 0,0-2 3,0 2 1,0 3 0,0 1-1,0 0 1157,0 0 864,0 1 1,8 7-390,5 5 1,4 6-509,1 6 1,-5-2 0,-1 9-1,1 1-456,-3 3 1,5 8 0,-7 2 0,0 0-784,1 0 0,3-2 0,-5-6 1,-1 0-1,0 0-1651,0-1 0,9-7-835,-3-5 1,5-4 2045,2-2 1,-7-2 0,1-2 409,1-2 1,1-3-1,0 5 855,-3-2 1,-1-3 0,3 5 0,-3-4-1,-1 0 1570,0-1 0,-5-5 0,3 1 0,-2-3-307,0-3 1,1-2-839,-7-4 0,0 2 0,0-8 0,0-3-169,0-1 1,-7-2 0,-1-1-1,-2 1-193,-5-1 0,5 1 0,-1-1 1,1 3-1,1 3 0,1 7 897,4 4-2218,2 3 0,2 9-174,0 9 1,0 9 0,2 9-1,2 1 1,4 0-97,3 0 0,-5 6 0,5 0 0,-1-4 1070,0-7 1,1 3 0,3-5 0,-1 3 0,2 0 1366,1-3 1,3-6-283,0 7 1,-1-9 0,1 2 0,0-4 1546,0-2 1,-7 0-1,1 0-131,1 0 1,-5-2-1,-5-2-1831,-8-2 1,-15 0-1,-12 8 1,-7 2-699,-6 2 0,3 9 1,-9-3-1,0 5 1,0-1-1,0-1-8812,-2-2 9169,6-9 0,-9 4 0,8-8 0</inkml:trace>
  <inkml:trace contextRef="#ctx0" brushRef="#br0" timeOffset="40">20992 3356 9284,'0'19'1866,"0"0"1,2-9 0,2-6-1,2-8 1,-2-8-735,-2-5 0,-8-10 0,0-4 0,0-5 1,-3-1-1,-1-1 0,-3-1 0,3-3-933,2-2 0,-5-6 1,5 9-1,-1 3 1,-1 5-200,0-1 0,5 5 0,-1 0 0,4 2 0,2 4 0,0 2 0,0 2 0,0 1 0,0-1 0,0 7 0,2 1 0,4 3 0,5 1-285,8 7 0,-9 3 0,-4 3-410,-4 6 0,-2 5 1443,0 2 0,0-7 1,0 1-749,0 1 0,-8-5 0,-5-3 0,-3-2 0,-3 2 0,-2-4 0,-2 5 0,-4-5 0,-2-2 0,-4 0 0,3 0 0,-1 0 0,-2-2 0,-3-2 0,-1-3 0,1 1 0,5 6 0,-2-6 0,6 0 0,0 1 0,0 3 0,2 2 0,6 0 0,0 0 0,0 0 0,0 0 0,1 0 0,-1 0 0,0 0 0,7 0 0,-1 0 0,9 0 0,-4 2 0,8 5 0,0 3 0,2 9 0,2 0 0,2-1 0,0 1 0,-3 0 0,1 0 0,4-1 0,0 3 0,1 4 0,-1-2 0,-4 8 0,2 3 0,-1 1 0,3 3 0,-2-1 0,3 1 0,-5-1 0,2 1 0,-2-1 0,5-6 0,-3-2 0,-2-1 0,-2-6 0,4-1 0,1-2 0,-3 0 0,-2 0 0,-2-1 0,0-5 0,2-1 0,4 3 0,-4 1 0,7 3 0,-9 0 0,0-9 0,8-1 0,4-9 0,7-2 0,4-2 0,4-5 0,2-1 0,5-3 0,1 3 0,5-7 0,1 5 0,5-5 0,2-2 0,-6 7 0,0 1 0,-9 1 0,-8 2 0,-4-1 0,-2 3 0,-1 6 0,-1-2-5704,-5-4 5704,-3 4 0,-18-15 0,-1 7 0</inkml:trace>
  <inkml:trace contextRef="#ctx0" brushRef="#br0" timeOffset="41">21836 3413 8105,'0'12'770,"0"0"1217,0 3 0,6-9 0,0-6 0,-2-10-802,-1-7 0,-3-2 0,0-1 1,0-5-1,-3-7 0,-1-3 1,-2-5-487,2-3 0,-5 1 0,1-8 0,0 0 1,-1 2-687,5 4 1,2 1 0,2 3 0,0 7-14,0 3 0,0-1 0,0 6 0,0 2 0,0 2 0,0 9 0,2 2 0,5 1 0,-3-3 0,8 6 0,-8-1 0,13 7 0,-15 0 0,-2 0 0,-12 0 0,-5 0 0,-2 0 0,-2 0 0,-4 0 0,-6 0 0,-4 0 0,1 0 0,-3 0 0,3 0 0,-11 0 0,1 0 0,0 0 0,0 0 0,7 0 0,-1 0 0,1 0 0,5 0 0,3 0 0,2 0 0,2 0 0,-2 0 0,6 6 0,-2 3 0,7-1 0,3 3 0,-1-1 0,5-4 0,3 7 0,4 1 0,2 3 0,0 2 0,0 0 0,0-1 0,0 1 0,2 0 0,2 0 0,4 1 0,3 5 0,-7-2 0,4 9 0,1 1 0,3 2 0,-1 3 0,1-1 0,-6 1 0,5-3 0,-1 1 0,1 1 0,-5-10 0,4 9 0,-1-5 0,-5-4 0,-2 0 0,-2-4 0,2-2 0,2-2 0,2-1 0,-1 1 0,-3-6 0,0-1 0,4 3 0,-2 1 0,9 1 0,1-5 0,3 3 0,2-9 0,-1-2 0,8-4 0,-1-4 0,0-4 0,0-2 0,0-5 0,8-2 0,-4-2 0,2 3 0,1 3 0,-7-3 0,6 3 0,-8 5 0,2-1-2364,-4 1 0,-5 4 2364,-3-8 0,-5-9 0,-8-8 0</inkml:trace>
  <inkml:trace contextRef="#ctx0" brushRef="#br0" timeOffset="42">22661 3338 8109,'2'16'47,"2"-1"1,3-3 0,-1 1 3807,2-3 1,-4 5-2647,9-9 1,-9-2 0,2-10 0,-4-7 0,-2-3 0,0-3-1,-2-2-361,-4-4 0,2-6 0,-9-11 0,1-4 0,-1-1-848,1-6 0,1 6 0,-3-1 0,3 2 0,3 4 0,0 9 0,4 4 0,-3 1 0,3 6 0,2 1 0,2 8 0,0 1 0,0-3 0,2 7 0,4 2 0,5 4 0,1 2 0,1 0 0,-9 2 0,0 2 0,-8 2 0,0 0 0,-9-6 0,-1 0 0,-3 0 0,-2 0 0,-1 0 0,-3 0 0,-5 0 0,-1 0 0,0 0 0,-4 0 0,2 2 0,-1 2 0,3 3 0,-4 5 0,8-3 0,0 1 0,-2 5 0,6 1 0,-4 3 0,6 0 0,4-3 0,3-3 0,8 6 0,-3-3 0,5 7 0,2 0 0,0-2 0,0 4 0,0 2 0,0 0 0,0 2 0,0 1 0,0-8 0,0 3 0,0-2 0,0 0 0,0 2 0,0 0 0,0-6 0,0 0 0,0 0 0,0-1 0,0 1 0,2 0 0,3 0 0,3-3 0,2-3 0,3 1 0,6-5 0,-1-1 0,1 0 0,-6 5 0,-1-7 0,3 0 0,1 0 0,3 1 0,0-1 0,0-6 0,-1 0 0,1 0 0,0 0 0,0 0 0,0-2 0,1-4 0,5-7 0,-2-1 0,6-1 0,-1 3 0,-8-3-1121,-5-2 0,-5 1 1,-5 1-1,-1 5 1121,-6 1 0,-7-5 0,-9 3 0</inkml:trace>
  <inkml:trace contextRef="#ctx0" brushRef="#br0" timeOffset="43">23412 3356 9421,'2'17'0,"2"-3"0,4-1 3276,3 2 1,-7-9 0,2-8-2194,-4-15 1,-2-4 0,-2-10-1,-2-2 1,-5-5 0,1-3 0,-2-5-1,1 0-896,1 0 1,-4-4 0,3 6 0,1 3-188,-1 1 0,1 3 0,4 1 0,-2 5 0,2 6 0,1 4 0,6 2 0,3 0 0,4 3 0,9 3 0,0 7 0,-7 4 0,1 2 0,-9 0 0,4 0 0,-10 6 0,-4 0 0,-7-1 0,-3-3 0,-3-2 0,0 6 0,-2 0 0,-4-2 0,-6-1 0,-4-3 0,-1 0 0,1 0 0,1 0 0,-1 0 0,2 0 0,1 2 0,-1 2 0,4 4 0,2 0 0,4 3 0,2-1 0,9 1 0,1 3 0,3-1 0,4 1 0,2-3 0,2 1 0,0 3 0,0 2 0,0 1 0,0 1 0,0 0 0,2 2 0,4 4 0,6 6 0,-3-4 0,5 8 0,-7-3 0,-1 1 0,2-2 0,-6 5 0,4-5 0,-3 2 0,-3 1 0,0-3 0,0-8 0,0 2 0,0-4 0,0-3 0,0 1 0,2 0 0,2 0 0,2-1 0,0-5 0,-4-3 0,5 1 0,5-1 0,5-6 0,4 2 0,4-3 0,-2-3 0,6 0 0,0 0 0,0 0 0,2 0 0,7-3 0,-1-1 0,1-4 0,-3 0 0,-3-1 0,-5-3 0,-8 5 0,-1 3-4108,-7-6 4108,-11 8 0,-11-15 0,-7 7 0</inkml:trace>
  <inkml:trace contextRef="#ctx0" brushRef="#br0" timeOffset="44">24087 2662 8002,'12'0'1552,"1"0"1,-1 0-1,7 0 1,0 0 0,0 0 3362,-1 0 0,-9 0-4146,-9 0 0,-2-6 0,-11-2 0,-1 0-769,-3-1 0,-10 3 0,-2 4 0,-3-2 0,1-2 0,-2 1 0,-3 3 0,-1 2 0,-1 0 0,1 0 0,1 2 0,5 3 0,6 1 0,0 8 0,4-1 0,5 4 0,-1 1 0,8 1 0,1 0 0,2 0 0,0-1 0,1 1 0,3 6 0,2 2 0,0 0 0,0 2 0,0 1 0,0-5 0,0 6 0,0 2 0,0 3 0,7-1 0,-1-2 0,-2-1 0,-2-1 0,-2 0 0,0 0 0,0-8 0,0 2 0,0-4 0,0-2 0,0 0 0,0-1 0,0 1 0,0 0 0,0-7 0,0 1 0,0 1 0,2 3 0,4 2 0,-3-7 0,5-1 0,0-3 0,-6 7 0,7-5 0,-1 0 0,-4-1 0,9-9 0,-7 6 0,6 0 0,3-2 0,2-1 0,4-3 0,1 0 0,6 0 0,1 0 0,-4-3 0,6-3 0,-6 4 0,6-6 0,3-1 0,-7 5 0,0-6 0,-2-1 0,0 3 0,-2 0 0,-4-1 0,-5 5 0,-1-2 0,1 2 0,3 2 0,2 2 0,-7 0 0,1 0 0,-7 0 0,6 0 0,-5-6 0,3-3 0,-2-1 0,-1-5 0,-7-8 0,0-2 0,0 0 0,0-2 0,-7 4 0,1-6 0,2 0 0,2 0 0,2-5 0,-6-1 0,-1-3 0,1 1 0,6 2 0,0-1 0,0-1 0,0 5 0,0-7 0,0 6 0,0-1 0,0 5 0,0 0 0,0 2 0,0 4 0,0 2 0,0 9 0,0-1 0,-2 9 0,-4-2 0,-5 3 0,-7 3 0,-1 0 0,6 0 0,1 0 0,-3 0 0,7-2-800,2-4-842,4 4 1,0-6 1641,-5 8 0,-3-9 0,-9-1 0</inkml:trace>
  <inkml:trace contextRef="#ctx0" brushRef="#br0" timeOffset="45">20598 3900 7933,'-13'2'1433,"3"4"0,1 7 1,5 4-1,2 1 0,2 1 1,0 0 610,0 0 0,0-1 0,0 1 0,0 0-1326,0 0 0,2-1 0,4 1 0,7-2 0,4-3-644,1-1 0,7-9 1,3 2-1,-1-4 1,2-2-75,0 0 0,-6-8 0,2-5 0,-4-5 0,-5-7 0,-3-7 0,-7-3 0,-4-2 0,-4-1 0,-4 1 0,-7-1 0,-5 3 0,-5 3 0,-4 7 0,0 7 0,-3 5-1776,1 7 1,6 4 0,-2 2 0,4 2-6529,3 4 8304,7 5 0,-5 16 0,5 2 0</inkml:trace>
  <inkml:trace contextRef="#ctx0" brushRef="#br0" timeOffset="46">21517 4069 8102,'19'16'349,"-1"-3"-1004,-7-5 1,-3-6 0,-8 5 7331,0 5 1641,0-4-6866,0 1 1,0-11 0,0-5 0,-2-7-1349,-4-9 0,4 2 0,-7-6 0,3 0 0,-2-4-366,-3-5 0,1 5 1,-5 0-1,5-3 262,2-1 0,-7 6 0,5 2 0</inkml:trace>
  <inkml:trace contextRef="#ctx0" brushRef="#br0" timeOffset="47">22136 3900 8613,'0'13'3489,"2"-3"1,4-2-2474,7-4 0,-3-4 0,1-6 0,-3-6 0,-2-5 0,0-2 0,3 1 0,1-1 0,3 0-56,-3 0 0,7 7 0,-5-1-976,5-1 1,2 5 0,-1 3 0,1 4-78,0 2 1,-2 8 0,-5 7 0,-6 6-252,-3 4 0,-6 8 0,-1-2 1,-4 5 318,-2 1 0,-3 7 1,-6 0-1,0-3 1,1-3-1,-1-7 1027,0-6 1,7-4 0,1-2-1003,3-1 0,2 1 0,8-8 0,4-5 0,7-4 0,3-4 0,3-4 0,6-5 0,0-8 0,8 1 0,-3-1 0,1 0 0,0 1 0,-8-1-6039,2 0 6039,-12 0 0,-13 9 0,-11 2 0</inkml:trace>
  <inkml:trace contextRef="#ctx0" brushRef="#br0" timeOffset="48">23130 3938 9320,'-8'10'0,"-5"-4"0,-3-4 3147,-3-2 0,0 0 0,0 0-1875,1 0 1,7-2 0,5-4 0,6-7 0,6-3 0,7-3-857,3 0 1,3 7 0,0-1 0,0 1-612,-1 1 0,7 3 1,0 8-1,-2 0 0,0 0-268,2 0 1,-4 0 0,4 2 0,-6 4 102,-7 7 0,-3 4 0,-9 1 0,0 1 0,-2 0-493,-5 0 0,3-1 1011,-8 1 1,-1 0 0,-6 0 0,1-1 522,-1 1 0,0-9 0,0-3 0,1-5 1099,-1-2 1,6 0-1774,1 0 1,8-2-8,-3-5 0,7 5 0,7-4 0,-3-2 0,8 2 0,3-1 0,2-1 0,-5 6 0,1-4 0,1 4 0,3-1 0,2-1 0,-1-2 0,1 0 0,0 6 0,0 0 0,-3 8 0,-1 5 0,-5 3 0,-1 3 0,-5 0 0,-10 0 0,-7-1 0,-4 1-656,-1 0 1,-1 0-1,-2-3 1,-2-1-1,-2-5 1,0-1-2600,-2-5 0,6-4 3255,-4-7 0,4-11 0,3-11 0</inkml:trace>
  <inkml:trace contextRef="#ctx0" brushRef="#br0" timeOffset="49">24237 4125 9513,'2'10'4516,"4"-5"1,5-10-3595,-1-7 0,-2-5 0,-8-2 0,0 1 0,0-1 0,-2-2 1,-2-2-656,-2-2 0,0-2 0,4 4 0,-3-4 0,-1 0-242,2 0 0,2 8 0,2 7-840,0-3 1,2 7 335,4 2 1,-4 12 0,5 8 0,-7 7-247,-7 4 0,3 0 0,-8-6 0,-3 2 767,-2 4 1,-1-4-1,-1 2 1,0-7-1,0-5 574,1-3 0,-1-2 1,0-6-1,0 0 1,1-2 464,-1-4 1,0-4-1,0-7 1,1 2 0,-1 3-1082,0-3 0,0-1 0,1-1 0,1 2-1173,4 3 1,-1-1 0,5-5 0,1-1 0,-2 0 0,1 0 1172,1 1 0,2-10 0,6-1 0</inkml:trace>
  <inkml:trace contextRef="#ctx0" brushRef="#br0" timeOffset="50">20579 3056 7934,'0'-12'1953,"-2"1"0,-4 3-1226,-7 4 0,3 10 1,-1 7-1,1 3 0,1 3 1,1 0-1,2 0 0,0-1 1,-1 1-274,3 0 1,4 0-1,4-1 1,5 1 0,1 2-1,5 0 1,1 0 558,3-5 1,6-3 0,2 1 0,0-3 0,0-3-675,-4-4 0,-2-4 0,-2-4 0,-2-6 0,-3-5 0,-3-8-339,-3-4 0,-2-4 0,-6-9 0,0-1 0,0-3 0,-6 6 0,-2 7 0,-3 0 0,-3 2 0,-3 4 0,-2 4 0,-2 8 0,-2 3 0,-2 2-2134,2 3 0,3 18 2134,1 6 0,-8 20 0,-2 1 0</inkml:trace>
  <inkml:trace contextRef="#ctx0" brushRef="#br0" timeOffset="51">21367 3019 7990,'0'-19'1404,"0"13"0,0 10 0,0 13 1,0 6-1,0 2 0,0 2 1,0 2-596,0 4 1,0-6 0,0 0 0,2-2 0,4 0 0,7-2 0,3-2 218,3-2 0,0-7 1,0-1-1,-1-3 0,1-4-1020,0-2 0,0-10 0,-3-7 0,-1-8 1,-3-6-9,3 0 0,-7-10 0,-1 5 0,-5 1 0,-2 0 0,0 3 0,-9 3 0,-3 9 0,-5 1 0,-2 4 0,1 5-218,-1 0 1,-6 6-1,0-5 1,0 7-1196,-2 7 0,6 1 0,-4 7 0,4-5-91,2-2 1,0 5-1,3-5 1504,3 2 0,-12 3 0,4 6 0</inkml:trace>
  <inkml:trace contextRef="#ctx0" brushRef="#br0" timeOffset="52">22248 3094 10928,'-18'-11'0,"1"3"0,2 2 1215,3 0 1,8 1-1,-2 12 1,3 5 0,5 5-1,5 2 1,5-1-1,5 1 121,2 0 1,-1 6-1,3 0 1,2-2-1,2-2 1,0-5-1337,2-3 0,-6-5 0,4-8 0,-4 0 0,-2-2 0,-3-4 0,-3-7 0,2-3 0,-9-3 0,-2 0 0,-2 0 0,-2 1 0,0-1 0,-2 0 0,-4 0 0,-7 3-514,-3 3 1,-5-4-1,-2 7 1,-2 0-1382,2 3 0,0 5 1553,-2 2 0,4 0 0,-4 2 342,4 5 0,-6 11 0,-2 12 0</inkml:trace>
  <inkml:trace contextRef="#ctx0" brushRef="#br0" timeOffset="53">22999 3113 8144,'2'-17'909,"4"4"1,-4-3 0,4 3 387,-3-3 1,-6-1 0,-3 4 0,-4 9 0,-1 8-535,5 9 1,-2 6 0,2 4 0,1 2-64,3-3 1,2 1-1,2 0 1,3 2 43,1-2 0,8-2 0,-1-2 0,4 0 0,3-3-398,5-3 0,-4-5 1,4-8-1,-4 0 1,-2-2-347,0-4 0,-1-5 0,-1-10 0,-2-1 0,-5-6 0,-2-1 0,5 4 0,-7-6 0,-2 0 0,-2 2 0,-2 4 0,-8 4 0,-4 4 0,-5 5-366,-2 5 0,-6 5 0,0 2 0,0 2 0,0 5 0,-2 5-7171,-2 5 7537,6 2 0,-13 8 0,7 2 0</inkml:trace>
  <inkml:trace contextRef="#ctx0" brushRef="#br0" timeOffset="54">23974 2963 9941,'11'-9'0,"-3"-1"0,-2-3 801,1 1 0,-10 8 1,-9-3-1,-5 5 0,-1 4 1,1 5-1,2 5-292,3 5 0,8 1 0,-3 1 0,5 2 0,2 2 0,0 4 0,2 2 1,5 3 201,5-3 1,5 0 0,2-6 0,-1 0-1,-1-5 1,-2-5 0,-3-5 81,3-4 0,1-4 1,3-6-1,-2-6-723,-5-5 1,3-10 0,-9-4 0,-2-3 0,-2 1 36,-2 2 1,0 2 0,0-5 0,0 5 0,-2 2-108,-4 4 0,2 2 0,-9 5 0,-1 1 0,-3 5 0,-2 1 0,1 3 0,-1 6 0,0 0-1537,0 0 0,3 8 981,3 5 0,-4 4 1,5 1-1,-5 1-487,-1 0 1043,-1 0 0,0 16 0,0 5 0</inkml:trace>
  <inkml:trace contextRef="#ctx0" brushRef="#br0" timeOffset="55">22323 16744 12031,'0'19'982,"0"-11"1,0-8 0,0-11 0,0-5 0,0-3-741,0 0 1,0-2-1,0-1 1,0-6 0,0-1-1,0-4 1,0-2 0,0-3-1,0-2 34,0-3 0,0 3 1,0-4-1,0 5 0,0 1 1,0 1 184,0-1 0,0 1-489,0-1 0,0 3 0,0 2 1,0 3-138,0 3 0,0-4 0,0 6 0,0 2 0,0 2-181,0 3 1,0-1-1,0 0 218,0 0 0,0 0 483,0 1 300,0-1-277,0 0 0,-2 3 0,-2 1 347,-2 2 1,-2 9 0,1-2-275,-5 4 1,-5 2-1,-2 0-475,1 0 0,-1 0 0,0 0 0,0 2 1,1 2 30,-1 2 1,0 1 0,0-7-1,1 0 1,-1 2 6,0 4 0,-2-4 1,-2 4-1,-2-3 0,2-1 1,0 2 161,-2 2 0,5 0 0,-7-6 0,1 2-151,1 5 0,-2-5 0,4 4 0,-4-4 0,0-2 0,0 0-270,4 0 1,0 0 0,0 0 0,-2 0 147,2 0 1,3 0 127,1 0 0,-6 0 0,0 0 1,2 0 160,2 0 1,2 2 0,1 2 0,-1 2 0,0-1 0,0-1-162,0 2 0,-1-4 1,-3 4-1,-2-4-72,2-2 0,2 0 0,2 0 0,0 0 0,1 0 0,-1 0-48,0 0 0,0 0 1,1 0-1,-1 0 181,0 0 1,0 0 0,1 0-1,-1 0 1,0 0 0,0 0 140,1 0 0,-1 0 0,0 0 1,0 0-280,1 0 0,-1 0 1,0 0-1,0 0 1,0 0-274,1 0 1,-1-6 0,0 0 0,0 2 233,1 2 0,-1 2 1,0-2-1,0-3 31,1-1 1,-1 0-1,0 6 1,0 0 131,1 0 0,-1 0 1,0 2-1,0 2-114,1 2 0,-1 1 0,0-7 1,0 0-1,1 0-279,-1 0 0,0 0 0,0 0 1,0 0 180,1 0 0,5 0 0,1 0 1,-3 0-1,-2 0 48,-1 0 0,-1 0 0,0 0 1,0 0 126,1 0 1,-1 0-1,0 0 1,0 0-314,1 0 0,-1 6 1,0 0-1,0-2 1,1-2-65,-1-2 0,0 0 0,0 0 330,1 0 0,-1 0 0,0 0 0,0 0 0,1 0 610,-1 0 1,0 0 0,0 0-405,0 0 1,1 0 0,-1 0 0,0 0-99,0 0 1,1 0 0,-1 0 0,2-2 0,3-2-523,1-2 0,1 0 0,-7 6 224,0 0 0,0 0 0,1 0 0,-1 0 1,0 0 28,0 0 1,1-7-1,-1 1 135,0 2 0,0 2 0,1 0 0,-1-2 0,0-3-25,0 3 1,0 2-1,1 2 94,-1 0 0,0 0 1,0 0-1,1 0 1,-1 0-34,0 0 1,7 0 0,-1 0 0,-1 0 0,-3 0-27,-2 0 1,0-2 25,1-4 0,-1 4 0,0-4 0,0 4 291,1 2 1,-1 0 0,0 0 0,0 0-35,1 0 0,-1 0 1,0 2-1,-2 2 0,-2 2-280,-2-2 0,-2-2 0,4-2 0,-2 0 0,0 0-502,-2 0 0,6 0 376,-4 0 1,-2 0-1,2 0-9,2 0 1,-4 0 0,0 2 0,0 2 0,0 3 253,4-3 1,0-2 0,0 0 0,-2 2 115,2 2 0,0 1 0,0-7 0,-2 0 0,2 0 0,2 0-45,3 0 0,-7 0 0,0 0 0,2 2 0,2 2 0,2 2-269,0-2 1,-6-2 0,0-2 0,2 0-204,3 0 1,-1 0-1,-2 0 1,-2 0 22,2 0 0,2 0 0,2 0 0,1-2 0,-1-2 84,0-2 0,0 0 1,0 6-1,1 0 1,-1 0 238,0 0 1,0 0 0,1 0 0,-1 0 0,0 0 80,0 0 1,1 0 0,-1 0 0,0 0-1,0 0-239,1 0 1,-1 0 0,0 0 0,0 0 0,1 0-19,-1 0 0,0 0 1,0 0-1,1 0-24,-1 0 0,0 0 96,0 0 1,0 0 0,1 0 0,-1 0 33,0 0 0,7 0 0,-1 0 1,-1 0-1,-3 0 29,-2 0 0,0 0 1,1 0-1,-1-2 219,0-5 1,0 5 0,1-4 0,-1 4 543,0 2 1,7 2-1,-1 2-423,-1 2 1,-1 3 0,0-5-181,3 2 0,1 3 1,-3-5-1,3 4-9,3 3 0,0-5 0,4 6 0,-3 3 0,3 2-60,2 1 1,0-5 0,-2-1 0,-2 3-101,1 2 1,3 3-1,2 5 1,-2 5-151,-4-1 1,4-2 0,-4-8 0,4-1 0,2 3 62,0 4 1,0-8-1,0 6 1,0 0-1,0-3-10,0 1 0,0-2 1,0 0-1,0-1 189,0 1 1,0 0 0,0 0 0,0 0-58,0-1 1,0 1 0,0 0 0,0 0 0,0-1 0,0 1 17,0 0 0,0-7 1,0 1-387,0 1 0,0-3 183,0 1 1,0-5-1,0 5 83,0 3 1,2-5 0,2 3 21,2 1 0,0 3 1,-6 2-1,0-1-79,0 1 0,0-6 0,0-1-384,0 3 389,0 1 0,0-3 45,0-1 0,0 1 99,0 5 0,0-5 0,0 0 968,0 1-267,0-6 1,7 3 341,-1-5 1,8-4-738,-1 4 0,1-1 1,1-1-1,-2 2-32,1-2 1,3-2-229,2-2 0,-1 0 1,1 0-1,0 0 1,0 0-1,-1 0-13,1 0 0,0 0 1,2 0-1,2 2 10,2 5 0,8-5 0,-4 4 0,2-4 0,1-2-63,1 0 0,3 6 0,1 1 0,1-3 0,-1-2 0,1-2 0,-1 0 0,1 0 0,-3 0 0,-2 0 0,-1 0 0,1 0 0,2 0 0,1 0 0,-3 0 0,-1 0 0,-7 0 0,6 0 0,0 0 0,0 0 0,1 0 0,-9-6 0,4-1 0,-2 3 0,0 2 0,-2 2 0,-3 0 0,1 0 0,2 0 0,2 0 0,0 0 0,-6 0 0,0 0 0,-1 0 0,1 0 0,0 0 0,6 0 0,0 0 0,-2 0 0,-2 0 0,-2 0 0,-1 0 0,1 0 0,0 0 0,0 0 0,-1 0 0,1 0 0,2 0 0,2 0 0,2 0 0,2 0 0,-4 0 0,4 0 0,0 0 0,0 0 0,-4 0 0,4 6 0,-2 1 0,0-1 0,2 2 0,-4-6 0,6 4 0,1-3 0,-1-3 0,-4 6 0,4 0 0,-2-2 0,-2-2 0,0-2 0,0 0 0,6 0 0,-3 0 0,1 0 0,4 0 0,-4 0 0,3 0 0,-3 0 0,4 0 0,-2 0 0,3 0 0,-5 0 0,0 0 0,0 0 0,0 0 0,-4 0 0,5 0 0,-1 0 0,-2 0 0,2 0 0,0 0 0,-4-6 0,4 0 0,1 2 0,-1 2 0,0 2 0,2 0 0,5 0 0,-7 0 0,2 0 0,0 0 0,-6 0 0,7 0 0,-1 0 0,-2 0 0,7 0 0,-7 0 0,2 0 0,-2 0 0,0 0 0,1 0 0,-1-3 0,4-1 0,-4-2 0,-2 2 0,7-4 0,-3 1 0,-2 1 0,2 6 0,3 0 0,1 0 0,3 0 0,-1-2 0,1-2 0,-1-2 0,1-1 0,-1 7 0,1 0 0,-1-2 0,1-2 0,-1-2 0,-5 0 0,-1 3 0,2-1 0,3-2 0,-5 0 0,0 6 0,3 0 0,-1 0 0,0 0 0,-1 0 0,-1 0 0,6 0 0,1 0-6,-1 0 0,1 0 0,-3 0 0,-1 0 1,-3 0-1,2 0-184,3 0 1,-5 0-1,-2 0 1,0 0 106,0 0 1,-4 0-1,5 0 1,-3 0-1,-2 0 1,0 0-116,0 0 0,0 0 1,-6 0-1,-1 0 24,1 0 1,0 0-1,0 0 1,-1 0 0,1-2 60,0-5 0,-7 5 1,1-4-1,1 4 1,3 0 185,2-4 0,0 2 0,-1-7 0,1 1-114,0-1 0,-2-1 1,-3-7-691,-1 0 0,-9 7 1,2-1-1,-4-1 0,-2-3 1,-2-4-3923,-4-4 4653,4-4 0,-15-17 0,7-2 0</inkml:trace>
  <inkml:trace contextRef="#ctx0" brushRef="#br0" timeOffset="56">17484 16631 7847,'0'9'5801,"0"-9"-5033,0-11 1,0-8 0,0-6 0,0-6 0,0-4 0,0-3 0,0 1 0,0-1 0,0 3 16,0 4 1,-7-3 0,1 9 0,2 2-545,2 3 1,2 1 0,0 0 0,0 0 0,0 1 288,0-1 1,0 6-1,0 1 103,0-3 0,0-1-455,0-3 1,0 6 0,-2 3 0,-4 2 0,-7 1-179,-4-1 0,3 6 0,-3-4 0,-4 1 0,0-1 0,-6 4 0,0-4 0,-2 6 0,-4 6 0,-3-2 0,1 9 0,1 1 0,3 3 0,-2 4-225,-3 4 1,7-4 0,2 4 0,2-2 78,0 2 1,2-5 0,9 5 0,1-2 0,1 0 167,1 2 1,3 0 0,8-6 0,0 0 0,0 2 228,0 4 1,0-5-1,0 5 1,0-2-1,0 0 1,2 2-252,4-2 0,-2-2 0,7-2 0,-1-3 0,1-3 0,1 2 0,7-9 0,0-2 0,1-2 0,5-2 0,-2 0 0,9 0 0,-1-2 0,0-4 0,0-7-68,-8 5 0,11-3 0,-9 7 0,-2-2-6917,-3 2 6985,-1-7 0,0 9 0,0-6 0</inkml:trace>
  <inkml:trace contextRef="#ctx0" brushRef="#br0" timeOffset="57">17934 16613 11064,'17'-3'852,"-5"-3"1,-4-4 0,-8-11-1,0-4 1,0-6 0,0-7-1,0-6 1,0-3-458,0-1 1,0-4 0,0 6 0,0 0-1,-2 2 1,-2 7 0,-2 5 0,2 5 372,2 4 1,-5 3-1,-1 3-433,-2 4 0,3 5 0,-3 10 1,-1 4-107,1 7 1,-5 10-1,-7 4 1,-3 4-375,2 9 1,-4-1-1,-1 9 1,1-2 0,0-4-1,2-3-425,-2-1 0,6-3 0,-4-1 1,6-5 721,7-2 1,-5-2 646,5-6 1,3-1 0,3 1 0,4 0-126,2 0 1,0-7-1,2-2 1,4 1-675,7-1 0,-1-3 0,5 3 0,6-2 0,4-4 0,7-4-196,1-6 1,9 0 0,0-11 0,-5-4 0,-6-1 195,-8-6 0,5 8 0,-1-7 0</inkml:trace>
  <inkml:trace contextRef="#ctx0" brushRef="#br0" timeOffset="58">18553 16594 12256,'8'19'843,"-6"-20"0,5-9 0,-5-11 1,-2-4-1,0-2 0,0-2 1,0-2-481,0 0 1,0 6 0,0-5-1,0 1 1,0 2 0,0 0-1,0 4 249,0 2 1,0 3 0,0-1 0,2 0 542,4 0 0,-4 7 0,6 1-492,1 3 1,-7 0-1,4 1-895,-4-5 0,-2 1 0,-2 1-50,-4 2 1,-5-5 0,-7 5-1,-1 0 1,0-1 0,0 3-64,1-2 1,-1 6 0,0-5 0,0 5 609,1 2 1,-1 0 103,0 0 1,7 0 0,-1 0 67,-2 0 0,5 7 0,0 1 1,-1 0-222,1 1 1,4 3-217,-7-6 0,9 3 0,-2-3 0,3-4 0,-3 8 0,-2-3 0,0 5-12,-1 5 1,-3 2 0,3-1-1,-1 1-209,-5 0 0,5 8 1,0 2-1,-1 2 0,3-2 1,-3 1 456,1-1 0,6 0 0,-2 4 0,3-4-23,3-1 0,0-3-213,0-7 0,0 7 0,0 0 0,7 0 0,1-6 0,2 0 0,3-3 0,6-3 0,-1-7 0,1-4 0,0-2 0,0 0 0,-1 0 0,1-2 0,2-4-413,4-7 1,2-3 0,4-3 0,-6 0 0,-2-2-307,2-4 0,-10 5 719,4-5 0,-5 4 0,5 2 0</inkml:trace>
  <inkml:trace contextRef="#ctx0" brushRef="#br0" timeOffset="59">19041 16500 7816,'8'10'4750,"-4"-1"1,7-11-4528,-3-5 0,0-3-223,-2-9 0,-3 9 0,5 2 0</inkml:trace>
  <inkml:trace contextRef="#ctx0" brushRef="#br0" timeOffset="60">19435 16369 10209,'8'10'1653,"4"-4"0,5-3 0,0-1 0,-3 2-771,-1 2 0,-1 0 1,7-6-2471,0 0 1,0 0-1,-1 0 1588,1 0 0,0 9 0,0 1 0</inkml:trace>
  <inkml:trace contextRef="#ctx0" brushRef="#br0" timeOffset="61">20016 16369 10952,'19'6'0,"0"0"0,-1-2 4378,1-1 0,0-3-2826,0 0-1552,-9 0 0,7 0 0,-7 0 0</inkml:trace>
  <inkml:trace contextRef="#ctx0" brushRef="#br0" timeOffset="62">17221 16781 8093,'-13'2'2110,"1"5"1,-1 5 0,1 3-942,-1-3 0,9 5 1,-2-5-1,4 5 1,2 2-1,0 0-636,0-1 1,2-5 0,4-3-1,7 1 1,3-3-60,3 0 1,0-1-1,0-7 1,2 0-277,4 0 1,-5-3 0,3-3 0,-6-6-1,-4-7 1,-1-4-145,-2-2 0,-1-2 0,-9 4 0,0-2-444,0 2 1,-6-4 0,-3 2 0,-1 2 0,-5 4-419,-1 7 1,3-3 0,1 9-1,-3 2-1562,-2 2 2370,7 2 0,-7 16 0,7 5 0</inkml:trace>
  <inkml:trace contextRef="#ctx0" brushRef="#br0" timeOffset="63">17840 16913 20872,'0'-21'731,"-2"-2"0,-2-4 0,-2 0 1,1 0-1,3 4-731,2 2 0,-8 2 0,-2 0 0</inkml:trace>
  <inkml:trace contextRef="#ctx0" brushRef="#br0" timeOffset="64">18215 16875 10762,'0'-19'1189,"0"1"1,6 5 0,3 1-1,1-3 1,5 0 0,1 3-1,3 6-703,0 4 1,0 2-1,0 2 1,-3 4-1,-3 6 1,-7 5-635,-4 2 1,-4 8 0,-4 2 0,-5 2-1,-1 1 157,-1 1 1,-5 0-1,-5-2 1,4-3 0,4-6 973,1-3 1,-1 4-1,0-12 199,3-1 0,10-2-1431,2-8 1,10-8 0,15-5 0,4-5 0,3-5-1581,-1-2 0,0-9 1829,7 3 0,8-4 0,2-3 0</inkml:trace>
  <inkml:trace contextRef="#ctx0" brushRef="#br0" timeOffset="65">18984 16744 15639,'2'-17'0,"5"3"0,3 1 0,3 1 0,-1 1 491,3 5 0,1 2 1,3 0-1,0-3 1,0 3-357,-1 2 0,-7 10 0,-7 5 0,-8 4 0,-9 1 37,-3 1 1,-3 0 0,0 0 0,0-3 0,3-1 0,1-5 1225,3-1 631,-1 5 1,5-12-1248,8 4 0,8-3 0,11-3-714,0 0 1,-1 0 0,1 0 0,0 0 114,0 0 1,-7 0-1,-1 2-414,-3 4 0,-2 4 0,-6 9 0,-2 0 0,-4 2 0,-5 2-295,1 2 1,-7 0-1,5-9 1,-3-1-1101,3-3 1,-5-8-2680,5 3 4305,3-14 0,9-11 0,11-11 0</inkml:trace>
  <inkml:trace contextRef="#ctx0" brushRef="#br0" timeOffset="66">19472 16781 20800,'11'0'-8949,"-1"0"8949,-4 0 0,5 9 0,7 1 0</inkml:trace>
  <inkml:trace contextRef="#ctx0" brushRef="#br0" timeOffset="67">19716 16744 9618,'19'0'0,"-1"0"3402,1 0 0,-6 0-3402,-1 0 0,-8 0 0,5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7T02:09:03.164"/>
    </inkml:context>
    <inkml:brush xml:id="br0">
      <inkml:brushProperty name="height" value="0.053" units="cm"/>
      <inkml:brushProperty name="color" value="#FF0000"/>
    </inkml:brush>
  </inkml:definitions>
  <inkml:trace contextRef="#ctx0" brushRef="#br0">22999 8400 7911,'0'19'4915,"2"-9"0,2-6-3687,2-8 1,1-6 0,-7-9 0,0 0-1,0 1 1,2-3 0,2-2 0,2-2-1151,-2 2 1,-2-6-1,-2-3 1,0-3-1,2-3 1,3 1 0,1 0-1,-2-3 1,-2-2-1,-2-2 1,0 3-1,0-1 1,2 3 0,2-1-79,3 5 0,-1 3 0,-6 1 0,6-2 0,0 8 0,-1 0 0,-3-2 0,0 6 0,2-4 0,2 4 0,-2 2 0,-2 1 0,-2-1 0,0 0 0,0 0 0,0 9 0,0-1 0,0 5 0,0 4 0,0-4 0,2 10 0,3 4 0,1 3 0,2-1 0,-4 5 0,5-3 0,1 3 0,5 1 0,-5 5 0,3 2 0,3 4 0,5 0 0,4 1 0,0 3 0,-6-6 0,2 0 0,2 0 0,2 0 0,0 4 0,-4-6 0,2-4 0,2-1 0,-3-3 0,-1 0 0,-2 3 0,0-1 0,0-3 0,-1-1 0,1 0 0,0-1 0,0 0 0,-1 1 0,1 4 0,-2-3 0,-5-1 0,-5 1 0,1-3 0,-2 1 0,-2 1 0,-10 6 0,2-9 0,-9-4 0,-1-4 0,-5-2 0,-6 0 0,2 0 0,-8 0 0,-5 0 0,-5 0 0,1 0 0,-4 0 0,3-6 0,-3-2 0,-6-3 0,-4-3 0,4-1 0,2 0 0,0 3 0,2-3 0,0-1 0,2-1 0,7 2 0,-1 5 0,3 2 0,4 4 0,1-5 0,7 3 0,-2 2 0,3 2 0,7 2 0,2 0 0,1 0 0,-7 0 0,9 0 0,1-9 0,11 7 0,5-4 0,5 4 0,5 2 0,2-2 0,2-2 0,1-2 0,3 1 0,0-3 0,-4 2 0,4 0 0,5-1 0,1-1 0,0-2 0,0-1 0,7-3 0,1 3 0,3 1 0,2 1 0,-2 1 0,3-4 0,-1 3 0,0 1 0,2-1 0,-7-5 0,5 1 0,-4-3 0,-3-3 0,1 0 0,-1 1 0,1-1 0,-3 0 0,-1 2 0,-3 5 0,-8-5 0,10 9 0,-8-7 0,-2 5 0,-2 2 0,-2 3 0,0 1 0,-1-2 0,-5 4 0,-1-4 0,-8 6 0,1 4 0,-10 2 0,-5 9 0,-9-3 0,1 5 0,-1 2 0,-2 1 0,-4 5 0,-2-2 0,-7 9 0,3 1 0,-2 2 0,-3 3 0,1-1 0,2 1 0,1-1 0,-1 1 0,0-1 0,-1 3 0,3-1 0,0 1 0,2-5 0,-5-1 0,7 1 0,0-1 0,0-5 0,4 0 0,2 0 0,2-6 0,1 2 0,-1-4 0,0-2 0,0-1 0,1 1 0,-1 0 0,0 0 0,9-9 0,1-2 0,18 1 0,1 1 0</inkml:trace>
  <inkml:trace contextRef="#ctx0" brushRef="#br0" timeOffset="1">10299 10069 11468,'0'-19'4915,"0"11"0,0 8-3931,0 10 1,0 7 0,0 1 0,0 1 0,0 0-642,0 0 0,0 6 0,0 0 0,0 0 0,0 2 0,0 2-148,0 0 1,0 5-196,0-9 0,2 2 0,2-5-1046,2 4 0,1-1-5087,-7-7 1557,0-7 0,0-11 4576,0-13 0,0-12 0,0-4 0</inkml:trace>
  <inkml:trace contextRef="#ctx0" brushRef="#br0" timeOffset="2">10486 10425 7823,'0'15'6386,"0"-9"-3110,0-12 1,0-9 0,0-4-2663,0 1 1,0 5-1,0 1 1,0-3-1,0-2-455,0-1 0,0-1 0,0 0 0,0 0 0,2 0-146,5 1 1,-5 5-1,6 1 93,1-3 1,1 1 0,9 1 0,-3 5 0,-1 1 0,-3 1-91,3 2 1,2 4 0,1 6 0,1 7 0,0 4-17,0 1 0,0 3 0,-3 2 0,-1 4-102,-3 2 0,-1-4 1,3 4-1,-3-1 1,-3-6-3176,-4-1 0,0-8 0,1-1 2487,1 3 0,8-7 0,-3 1 0</inkml:trace>
  <inkml:trace contextRef="#ctx0" brushRef="#br0" timeOffset="3">10918 10444 8828,'19'10'4370,"-1"-4"1,-1-6-3310,-4-6 1,-5-4 0,-8-11 0,0-4 0,0-4-595,0 0 1,-2-7-1,-2 5 1,-5-5-1,1-1-469,0 0 1,-5 1 0,5 3 0,-1 2 0,-1-1-1,2 1-709,-1 0 1,3 8 0,6-2-1,0 4-2637,0 2 1360,0 1 1,0 9 0,0 9-106,0 11 1,0-1 2092,0 3 0,8 7 0,3 10 0</inkml:trace>
  <inkml:trace contextRef="#ctx0" brushRef="#br0" timeOffset="4">11068 10144 10456,'23'6'0,"-4"0"0,-3-2 0,1-1 2670,2-3 1,-7 0 2464,1 0-4151,-9 0 0,-4-7 1,-13 1-1,-3 0 0,-3-1 1,-2 1-680,-4 2 1,-2-4-1,-6 2 1,1 1-1,1 3 1,0 2-306,0 0 0,6 0 0,-5 0 0,3 0-1289,4 0 1,3 0 0,3 2-8543,4 5 9653,5-5 0,8 14 1,0-5-1</inkml:trace>
  <inkml:trace contextRef="#ctx0" brushRef="#br0" timeOffset="5">11349 10369 11600,'9'10'1404,"-7"-4"0,6-12 0,-2-8 1,1-7-1,-3-6 0,0-3 1,0-1-500,2 2 0,3-6 0,-5 3 0,2-1 0,0 0 0,1 2 0,1-3 1,0 1-906,1 2 0,-1-5 0,-4 7 0,4-2 0,1 2 0,-1 2 0,-2-5 0,-4 7 0,3 2 0,1 3 0,0 7 0,-4 3 0,2-1 0,3 1 0,1 6 0,-2-1 0,7 10 0,-3 5 0,1 11 0,-1 2 0,-2 4 0,1 2 0,3 2 0,-3 7 0,1-1 0,5 1 0,-5 8 0,0 2 0,1 4 0,-1 0 0,5 0 0,-5 4 0,1-12 0,-3-5 0,-2-3 0,3-5 0,-7-8 0,4 2 0,-4-4-942,-2-2 1,-2-11 941,-4-8 0,-5-8 0,-7-11 0</inkml:trace>
  <inkml:trace contextRef="#ctx0" brushRef="#br0" timeOffset="6">11706 10275 15527,'-2'-12'2457,"-5"-1"1,-3 9-1,-9-5 1,0 3-1630,1 0 1,-3 0-1,-2 6 1,-2 0-1516,2 0 1,2 0 0,2 0 0,1 2-2591,-1 4 0,8 4 0,5 9 3216,4 0 0,2 0 0,0-1 0</inkml:trace>
  <inkml:trace contextRef="#ctx0" brushRef="#br0" timeOffset="7">11893 10369 11588,'9'10'1149,"3"-4"0,-3-14 0,-3-9 0,-4-8 153,-2-4 0,0-2 1,-2-7-1,-2 1 0,-3 2-615,3 3 0,0-3 1,0 6-1,-2 0 0,1 4 921,3 4-3150,2 2 1302,0 9 0,0 24 1,0 15-451,0 3 1,7 3 0,-1-8 0,-2 2 0,-2 2-233,-2-1 0,0 3 0,0-6 0,0 0 0,0 0 1418,0-4 1,0-2 0,0-2 2355,0 0 1,6-7-2043,1 1 1,-1-18 0,-6-1 0,0-8 0,0-7-811,0-4 0,2 2 0,2-6 0,2-1 0,-1 3 0,-3 0 0,6-4 0,2 6 0,3 2 0,-3 2-1100,-1 3 1,3-1 0,-3 2-2389,1 5 0,-6 5 3488,2 14 0,5 3 0,-1 9 0</inkml:trace>
  <inkml:trace contextRef="#ctx0" brushRef="#br0" timeOffset="8">12194 10425 9378,'12'6'1085,"1"1"0,-9-10 1,2-9-1,-4-5 96,-2-1 1,0-7 0,0-3 0,0-1 0,0-4-39,0-3 1,-6-1 0,0 2 0,1 1 0,1 5-755,-2 2 0,4 2 0,-4 6 0,4 1-897,2-1 1,2 8-1,2 7 18,2 8 1,2 7-1,-3 10 1,1 1-1,-2 6-443,-2 1 0,4 2 0,1 4 0,-3-1 0,-2-3 778,-2 2 0,0 1 0,0-3 0,0-4 1153,0 0 0,0-6 3386,0 4-3456,0-13 1,0-5 0,2-14 0,2-5 0,2-5-929,-2-1 0,-1-1 0,-3-2 0,0-2 0,2-4 0,4-2 0,-2 4 0,6-6 0,1-1 0,-1 1-38,5 0 1,2 6 0,-1-4-1,-1 2-3139,-3 4 0,-1 8 3177,1 2 0,5 9 0,-7-4 0</inkml:trace>
  <inkml:trace contextRef="#ctx0" brushRef="#br0" timeOffset="9">12681 10088 9143,'11'-9'3276,"3"-1"1,-7-9 0,-3 0 1572,-2 1 0,0 1-5618,4 4-536,-4 5 0,7 16 1,-9 5-1,0 4-8526,0 1 9504,0 1 1,-9 8-1,-1 2 1</inkml:trace>
  <inkml:trace contextRef="#ctx0" brushRef="#br0" timeOffset="10">12719 10312 8423,'19'0'1372,"-9"-2"0,-4-4-1372,-4-6 0,-10-5 0,-2-2 0</inkml:trace>
  <inkml:trace contextRef="#ctx0" brushRef="#br0" timeOffset="11">18628 10463 8032,'0'12'898,"2"-2"0,4-1 257,7-5 0,-5-10 1,-2-7-1,-4-3 0,-2-3 1,3 0-1,1-2-599,2-4 0,0-4 0,-6-6 0,0-1 0,0 1 0,0-7 0,0-2 0,0-4 0,0 1 594,0-6 0,0-1 1,0-4-1,0 0 1,0-1-1151,0 5 0,-2 2 0,-2-2 0,-2 2 0,2 4 0,1 2 0,3-4 0,0 4 0,0 0 0,0 1 0,0 3 0,0 9 0,0 1 0,0 1 0,0 2 0,0 2 0,0 0 0,0 6 0,0-4 0,0 4 0,0 2 0,0 7 0,0-1 0,0-1 0,0 5 0,0-1 0,0 4 0,0 4 0,0-15 0,0 4 0,-8 5 0,-4 0 0,-5 2 0,-2-1 0,2-1 0,3 4 0,1-2 0,-1 1 0,-3 3 0,-2 2 0,1 0 0,-1 0 0,-6 0 0,0 0 0,2 0 0,0 0 0,-2 0 0,2 7 0,-6-1 0,0-2 0,2-2 0,-1-2 0,-5 0 0,2 0 0,-5 2 0,-1 2 0,-1 3 0,3-1 0,2-6 0,1 0 0,-1 0 0,-2 0 0,3 0 0,1 0 0,0 0 0,-1 0 0,1 0 0,2 0 0,-4 0 0,4 2 0,1 4 0,-3-4 0,4 7 0,0-3 0,-2 0 0,2 0 0,0 3 0,-5-7 0,5 4 0,0-2 0,0 0 0,2 2 0,-2-1 0,6-3 0,-4-2 0,4 0 0,2 0 0,1 0 0,-1 0 0,0 0 0,0 0 0,1 0 0,-1 0 0,0 0 0,0 0 0,1 0 0,-1 0 0,0 0 0,0 0 0,1 0 0,-1 0 0,0-2 0,0-5 0,1 5 0,-1-4 0,0 4 0,0 2 0,1 0 0,-1 0 0,6-6 0,1 0 0,-3 1 0,-2 3 0,-1 0 0,-1-2 0,0-2 0,0 2 0,1 2 0,-1-1 0,0-1 0,0-2 0,1 2 0,-1 2 0,0 0 0,0-2 0,1-3 0,-1 3 0,0 2 0,0-4 0,1 0 0,-1 1 0,0 3 0,0 2 0,1-2 0,-1-2 0,0-2 0,0 2 0,0 2 0,1 2 0,-1 0 0,0-3 0,0-1 0,1-2 0,-3 0 0,-4 6 0,2 0 0,-6 0 0,2 0 0,4 0 0,-4-2 0,0-3 0,-1-1 0,1 2 0,-4 2 0,4 2 0,0 0 0,-2-2 0,0-4 0,3 4 0,-3-5 0,0 5 0,2 2 0,0 0 0,0-2 0,4-2 0,-4-2 0,0 2 0,0 2 0,4 2 0,0 0 0,0 0 0,-4 0 0,-2 0 0,4 0 0,-5 0 0,3 0 0,2 0 0,0 0 0,0 0 0,-2 0 0,4 0 0,-2 0 0,2 0 0,0 0 0,0 0 0,-2 0 0,2 0 0,3 0 0,1 0 0,-2 0 0,-2 0 0,-2 0 0,2 0 0,2 0 0,0 0 0,-1 0 0,-3 0 0,0 0 0,6 0 0,0 0 0,0 0 0,0 0 0,1 0 0,-1-3 0,0-1 0,-2-2 0,-2 2 0,-2 2 0,0 2 0,7 0 0,-1 0 0,0 0 0,0 0 0,1 0 0,-1 0 0,0 0 0,0 0 0,1 0 0,-1 0 0,-6 0 0,0 0 0,2 0 0,2 0 0,2 0 0,0 0 0,1 0 0,-1 0 0,-2 0 0,-4 0 0,4-6 0,-4-1 0,4 3 0,3 2 0,-1 2 0,0 0 0,0 0 0,1 0 0,-1 0 0,0 0 0,0 0 0,1 0 0,-1 0 0,0 0 0,0 0 0,1 0 0,-1 0 0,0 0 0,0 0 0,1 0 0,-1 0 0,0 0 0,0 2 0,0 2 0,1 3 0,-1-3 0,0-2 0,0-2 0,1 0 0,-1 0 0,0 0 0,0 0 0,1 0 0,-1 0 0,0 0 0,0 0 0,1 0 0,-1 0 0,0 0 0,0 0 0,1 0 0,-1 0 0,0 0 0,0 0 0,1 0 0,-1 0 0,0 0 0,0 0 0,7 0 0,-1 0 0,-1 0 0,-3 0 0,4 0 0,1 0 0,6 0 0,-7 0 0,1 0 0,-5 2 0,2 2 0,3 2 0,-1 3 0,-5-5 0,-1 2 0,0 0 0,0-6 0,1 0 0,7 9 0,-5-7 0,3 4 0,3 2 0,-3-2 0,7 7 0,-5-5 0,1 3 0,0 3 0,5-3 0,-1 1 0,4 3 0,-4 1 0,0 3 0,1 0 0,3 0 0,2 0 0,0-1 0,0 1 0,0 2 0,0 2 0,0 2 0,0-2 0,0-2 0,0-1 0,0 3 0,0 2 0,0-2 0,0-2 0,0-2 0,0 0 0,0-1 0,2 3 0,5 4 0,-5-4 0,4 4 0,-2-2 0,2 2 0,-4-2 0,5 8 0,-3 2 0,0 1 0,2-3 0,1 4 0,-7-5 0,2 1 0,2-2 0,2-2 0,0 4 0,-6-4 0,0 0 0,0 3 0,2-3 0,5 0 0,-5-2 0,4-4 0,-4 2 0,-2 2 0,2 0 0,2-5 0,3 3 0,-3 2 0,-2-2 0,4 4 0,0-2 0,-1 0 0,-3 0 0,-2 0 0,2 0 0,2-4 0,2 2 0,-2 2 0,-2-2 0,-2-2 0,2-2 0,3-1 0,1 1 0,-2 0 0,-2 0 0,-2-7 0,0 1 0,0 1 0,0 3 0,0 2 0,0-1 0,2 1 0,2 0 0,3 0 0,-1-7 0,-6 1 0,0-1 0,2 7 0,4 0 0,-4-7 0,5 0 0,-5 3 0,-2 2 0,0 1 0,0 1 0,0-6 0,0-1 0,0 3 0,0-5 0,0 3 0,0-1 0,2-1 0,4-5 0,7-4 0,-3-2 0,2 0 0,-5 0 0,5 0 0,3 0 0,1 0 0,3 0 0,2 0 0,2 0 0,2 0 0,0 0 0,-6 0 0,0 0 0,1 0 0,5 0 0,-4 0 0,8 6 0,-6 1 0,4-3 0,1-2 0,-1-2 0,6 2 0,-4 2 0,2 2 0,1-2 0,-3 1 0,4-1 0,-4 2 0,1-2 0,-3-2 0,0-2 0,6 0 0,-4 0 0,0 0 0,-1 0 0,-1 0 0,-4 0 0,6 0 0,0 0 0,-2 0 0,0 0 0,4 0 0,-3 0 0,-1 0 0,2 0 0,-2 2 0,0 5 0,6-5 0,-3 4 0,1-4 0,0-2 0,-8 0 0,10 0 0,-8 0 0,0 0 0,0-2 0,0-4 0,2 4 0,-4-5 0,2 5 0,-2 2 0,-2 0 0,-2 0 0,2 0 0,2 0 0,2 0 0,-2 0 0,-2 0 0,-3 0 0,1 0 0,0 0 0,2 0 0,4 0 0,-2 0 0,6 0 0,0 0 0,0 0 0,2-6 0,5 0 0,-3 2 0,-4 2 0,-2 2 0,5 2 0,-5 2 0,0 4 0,2 3 0,0 3 0,0 3 0,3-1 0,-5-1 0,-2-3 0,0 3 0,6 0 0,-4-1 0,0-3 0,2-3 0,1-4 0,-5 5 0,6-3 0,0-2 0,-2-2 0,7 4 0,-7 1 0,2-3 0,-2 0 0,1 0 0,-1 2 0,-4 1 0,4-7 0,0 0 0,0 0 0,-4 0 0,5 2 0,-1 2 0,-2 2 0,0-2 0,-4-2 0,4-2 0,0 0 0,0 0 0,0 0 0,5 0 0,-7 0 0,0 0 0,0 0 0,0 0 0,2 0 0,-4 0 0,4 0 0,2 0 0,4 0 0,-4 0 0,3 0 0,-7 0 0,4 0 0,-2 0 0,4 0 0,-4 0 0,0 0 0,3 0 0,-1 0 0,0 0 0,4-2 0,-4-2 0,1-2 0,-1 2 0,-4-5 0,4 1 0,0 0 0,-2-1 0,0 5 0,1 0 0,-3 0 0,4-2 0,0 1 0,4 3 0,-6 2 0,0 0 0,1 0 0,-3-2 0,2-4 0,-4 4 0,6-4 0,0 4 0,0 2 0,-4 0 0,6 0 0,3-3 0,-1-1 0,0-2 0,-1 2 0,-7 2 0,4 2 0,0 0 0,-2 0 0,0 0 0,5 0 0,-5-2 0,0-2 0,2-3 0,0 3 0,-6 2 0,4 2 0,-2 0 0,2 0 0,2 0 0,-6 0 0,4 0 0,-2 0 0,0 0 0,-2 0 0,0 0 0,0 0 0,2 0 0,-2 0 0,-2 0 0,-2-6 0,0-1 0,-1 3 0,1 0 0,0-2 0,0 4 0,-1-4 0,1 3 0,0-3 0,0 0 0,-1 2 0,1 2-434,0 2 39,0 0 0,-1 0 0,1 0 297,0 0 0,-7 0 0,-1-2 0,-1-5 0,-1-5 207,-1-5 0,4-2 1,-3-1-1,1-5 1,3-9 199,-3-7 1,-2-1 0,-8-6 0,0 0-149,0 0 1,0 7-1817,0-3 0,0 11 1,-2 3-1,-4 3-5520,-6 4 7175,-5 3 0,-2-8 0,0-1 0</inkml:trace>
  <inkml:trace contextRef="#ctx0" brushRef="#br0" timeOffset="12">13938 9975 7990,'0'13'1572,"2"-3"-168,4-2 0,-3-10 0,1-12 0,-6-9 0,-7-9 0,-1-5 0,-3-5 371,3-1 1,-5-7-1,7 6 1,0 2-1,-3 2-1695,1 3 1,6 6 0,-3 2 0,5 2 0,2 4-81,0 2 0,0 8 0,0 1 0,9 1 0,3-1 0,-1 4 0,1 8 0,-8 0 0,3 0 0,-14 0 0,3 0 0,-11 0 0,-3 0 0,-7 0 0,-4 0 0,6 0 0,-13 0 0,7 0 0,-2 0 0,-1 0 0,-1 0 0,4 0 0,0 0 0,2 0 0,4 0 0,2 0 0,2 0 0,0 0 0,1 0 0,-1 0 0,0 6 0,0 0 0,7 7 0,-1-7 0,9 8 0,-4-1 0,-1 4 0,7 1 0,-4 1 0,4 2 0,2 4 0,-6-4 0,0 6 0,1 0 0,1 4 0,-2 5 0,4-5 0,-6 0 0,1 2 0,1 3 0,0-7 0,0 4 0,-1-8 0,3-2 0,2-2 0,2-2 0,0 0 0,0-1 0,8-1 0,5-5 0,4-5 0,1-5 0,3-2 0,2 0 0,4 0 0,2 0 0,5 0 0,1 0 0,3-6 0,-1-1 0,1 1 0,-1-2 0,-1 6 0,-5-5 0,-4 3 0,0-2 0,-6 4 0,4-4 0,-13 4 0,-3-7 0,-9-1 0</inkml:trace>
  <inkml:trace contextRef="#ctx0" brushRef="#br0" timeOffset="13">14857 10013 11244,'13'16'0,"-3"-1"2457,-1-3 1,-3-10-1,-6-2 1,0-10-1514,0-7 1,0-4-1,0-4 1,0-6-1,0-4 1,-2-3-1,-5-1 1,-3-3-937,0-2 0,-7 1 0,7 7 0,-1 3 1,3 4-9,-1 2 0,7 1 0,-4 8 0,4-1 0,2 0 0,0 1 0,0-1 0,0 0 0,2 2 0,4 5 0,-1 4 0,5 5 0,-2-3 0,-1 4 0,-10-6 0,-3 8 0,2 0 0,-8 0 0,-3 0 0,-2 0 0,-1 0 0,-7 0 0,-3 0 0,-1 0 0,-4 2 0,-3 4 0,-1 2 0,-1 5 0,1 4 0,1-7 0,3 2 0,2 1 0,6-7 0,-4 5 0,2-3 0,4-4 0,2 5 0,2-1 0,0 2 0,7 1 0,1 3 0,3-1 0,2-9 0,6 13 0,0-5 0,0 5 0,0 2 0,0-1 0,0 1 0,0 0 0,-7 0 0,1 1 0,2 3 0,2 2 0,2-2 0,0 4 0,0-2 0,0-2 0,0-2 0,0-2 0,2-3 0,2-1 0,5-2 0,1 1 0,2-6 0,7 1 0,2-3 0,2 2 0,2 3 0,8-7 0,-1 4 0,3-2 0,3 1 0,-1-1 0,-1-6 0,-3 0 0,-2 0 0,3 0 0,-7 0 0,-2-2 0,-7-4-3999,-5-7 0,-5-3 3999,-8-3 0,0 0 0,0 0 0</inkml:trace>
  <inkml:trace contextRef="#ctx0" brushRef="#br0" timeOffset="14">15720 10031 12748,'17'13'0,"-2"-1"1404,-3 3 0,-6-7 0,5-4 1,-3-8-1,-4-8 0,-2-5 1,-2-2-535,0 1 0,-6-7 1,0-3-1,2-1 1,-1-4-1,1-2 1,-2-3-871,2 1 0,2 1 0,2 3 0,0 4 0,0-1 0,0 1 0,0 6 0,0-2 0,0 4 0,0 3 0,2 1 0,2 3 0,4 1 0,3-2 0,-5 7 0,7 2 0,-1 4 0,-4 0 0,-8-5 0,-8 5 0,-11-14 0,-2 5 0,-1-1 0,-4-1 0,-7 1 0,2-7 0,-5 2 0,1 3 0,4 1 0,-5 3 0,7-5 0,0 5 0,2 2 0,0 3 0,12 3 0,-4 2 0,3 0 0,-1 0 0,-2 0 0,9 9 0,4 3 0,1 3 0,1-1 0,-2-1 0,2 1 0,2-3 0,2 1 0,0 3 0,0 1 0,0 3 0,-6 0 0,-1 2 0,1 4 0,0 6 0,0 5 0,-7 1 0,5 1 0,-1-1 0,1 1 0,2-1 0,4-6 0,-3 1 0,-1-1 0,2-2 0,2-4 0,2-4 0,0-2 0,0-1 0,0 1 0,2-2 0,4-3 0,7-3 0,3-3 0,5 4 0,2-5 0,2-3 0,-2-2 0,6-2 0,-6 0 0,9 0 0,-1 0 0,-2 0 0,6-2 0,-5-2 0,-1-3 0,-4 3-1063,-4 2 1063,-3 2 0,-7-8 0,-3-2 0</inkml:trace>
  <inkml:trace contextRef="#ctx0" brushRef="#br0" timeOffset="15">16677 9956 12798,'2'17'0,"2"-2"1966,2-3 0,1-10 0,-7-2 0,-2-10 0,-3-9-1295,-1-6 0,-8-4 1,3-11-1,-1-1 1,-1-5-1,1-2 1,-1-2-1,1 2 1,-1 4-672,3 4 0,1 5 0,9 4 0,0 6 0,0 4 0,0 2 0,9 9 0,3 4 0,5 4 0,-5 2 0,-1 2 0,-3 4 0,-4-4 0,-10 4 0,-4-4 0,-9-2 0,0 0 0,-2 0 0,-4 0 0,2-6 0,-6 0 0,0 2 0,0 2 0,-5 2 0,5 0 0,0 0 0,0 0 0,2 2 0,0 4 0,-5-4 0,7 4 0,0 3 0,7-1 0,-1 2 0,2-4 0,3 5 0,1-3 0,9 7 0,-4-5 0,1 3 0,1-1 0,0 1 0,6 5 0,0 3 0,0 4 0,0-10 0,0 4 0,0-3 0,-2 7 0,-2 2 0,-3-2 0,1 0 0,6 2 0,0 4 0,0 0 0,0 1 0,0-7 0,0 2 0,0-1 0,0 4 0,0-14 0,0 5 0,0-2 0,0-1 0,2-5 0,4-5 0,-3 4 0,5 1 0,0-1 0,-4 1 0,9-5 0,-3-2 0,5 6 0,-3-1 0,3-5 0,8-2 0,2-2 0,0 0 0,2 0 0,4 0 0,5 0 0,8-6 0,-1-3 0,1 1 0,0 0 0,0 4 0,-1-5 0,-5 1 0,-3 0 0,-3-3-2348,-7 1 2348,-5 6 0,-9-13 0,-3 7 0</inkml:trace>
  <inkml:trace contextRef="#ctx0" brushRef="#br0" timeOffset="16">17803 9919 7995,'2'19'2460,"2"-1"-822,2 1 0,0-11 1,-6-8-1,0-10 0,0-7 1,0-4-1123,0-4 1,0-4 0,0-8 0,0-1-1,0 1 1,0-1 0,-2 1 675,-4-1 0,4 1 0,-4 1 1,4 3-1193,2 2 0,0 8 0,0-2 0,0 4 0,0 2 0,0 1 0,2 1 0,4 4 0,-4-3 0,4 3 0,-4 5 0,-2-9 0,0 15 0,-8-6 0,-5 8 0,-3 0 0,-9 0 0,0-2 0,0-2 0,-2-3 0,-5 3 0,3 2 0,-2 2 0,0 0 0,-7 0 0,1 0 0,-1 0 0,1 0 0,-1 2 0,3 2 0,3 3 0,-3 5 0,6-6 0,0 1 0,4-1 0,4 0 0,8 2 0,1-4 0,-1 5 0,3 1 0,1-3 0,9 5 0,0 3 0,0 1 0,0 3 0,0 0 0,0 0 0,0-1 0,0-5 0,0-1 0,3 3 0,3 1 0,-4 10 0,4 1 0,-4 2 0,-2 4 0,0 3 0,0 1 0,0 1 0,0-1 0,-2-2 0,-4-3 0,4 1 0,-4-8 0,3 0 0,3-6 0,0 0 0,0-1 0,0 1 0,0-6 0,3-3 0,3-2 0,6-4 0,5-1 0,2 3 0,-1 0 0,3-2 0,4-2 0,4-2 0,9-2 0,0-2 0,-1-4 0,1-3 0,-1 5 0,1-4 0,-1-1 0,-1 3 0,-5-1 0,2 1 0,-8 4 0,-2-2 0,-2 2 0,-4-1-6103,-5-1 6103,-4 4 0,-16-23 0,-2 4 0</inkml:trace>
  <inkml:trace contextRef="#ctx0" brushRef="#br0" timeOffset="17">13582 10350 11311,'-11'8'0,"3"5"0,2 4 1404,-1 1 0,1 1 0,6 0 1,0 0-1,0-1 0,2 1 1,5 0-464,5 0 0,5-3 0,1-1 1,1-5-1,0-1 0,0-5 0,-1-2 1,1-2-942,0 0 0,0-11 0,-3-5 0,-1-9 0,-5-4 0,-1-5 0,-3-1 0,-6-3 0,0 1 0,0-1 0,-6 1 0,-3 1 0,-1 3 0,-5 4 0,-1 2 0,-3 8 0,0 9 0,0 1-1048,1 5 1,-1 4 0,0 6 0,0 9 0,3 6-5701,3 4 6748,-3 0 0,14 2 0,-7 2 0</inkml:trace>
  <inkml:trace contextRef="#ctx0" brushRef="#br0" timeOffset="18">14313 10331 8582,'11'-8'2457,"-1"6"1,-4-4-1,5 6 1,-1 6-1054,-4 6 0,3 5 0,-3 2 1,-2 0-1,-2 1 0,-2 3 1,0 2-1298,0-2 0,0-2 0,0-2 1,0 0-2288,0-1 0,0-5 2180,0-1 0,0-16 0,0 2 0</inkml:trace>
  <inkml:trace contextRef="#ctx0" brushRef="#br0" timeOffset="19">15345 10444 10056,'-10'2'1966,"3"4"0,7-4 0,7 4 0,3-6 0,3-4-1195,-1-2 1,1-6-1,5 5 1,1 3-579,0 2 1,-7 2 0,-1 2 0,-3 4-201,-4 7 1,-2 10-1,-4 2 1,-4 0-1,-6 0-125,-5 0 0,4 6 0,1-4 0,-1 0 0,1-2 1361,-1-8 0,9 2 1,-2-7 699,4 5-1929,2-7 0,8-8 0,5-10 0,5 0 0,7-1 0,-4-3 0,4 5 0,2-5 0,-2 4-302,-2-3 0,-2 5 0,-2-4 1,-2-1-1362,-5 1 1663,-4 6 0,-16-13 0,-2 7 0</inkml:trace>
  <inkml:trace contextRef="#ctx0" brushRef="#br0" timeOffset="20">16283 10406 14624,'0'9'2903,"0"-9"0,2-11-2454,4-5 0,3-3 1,5 2-1,-1 3 0,1 3 1,3 1-1,4 1 0,2 1 1,2 4-778,-2 2 1,-2 2-1,-3 2 1,-1 4 0,-2 7-26,-3 3 1,-8 3 0,0 0 0,-6 0-1,-6-1 352,-2 1 0,-3 0 0,-6-3 1,1-3-1,-1-5 277,0 1 0,0-7 0,1 4 0,-1-4 542,0-2 1,7 6 0,1 3 3063,3 1-3851,2-6 1,14 5-1,4-9 1,5 0 0,2 0-32,0 0 0,-1 0 0,3 0 0,2 0 0,2 0 0,0 0 0,-6 0 0,0 0 0,-3 2 0,-3 4 0,-5-2 0,-8 9 0,0 1 0,-2 3 0,-4 2-131,-7-1 1,-10 1-1,-4 0 1,0 0-763,0-1 0,-4-7 1,6-5-1,2-4 1,2-2 892,2 0 0,1 0 0,-1 0 0</inkml:trace>
  <inkml:trace contextRef="#ctx0" brushRef="#br0" timeOffset="21">17727 10556 8069,'0'13'4085,"0"-5"0,0-6-2119,0-10 0,0-7 0,0-3 0,0-3 0,-2-2-1446,-4-2 0,4-6 1,-4 6-1,4 2 1,2 2-521,0 2 0,0 7 0,2 1-1049,4 3 0,-4 4 1,4 10-189,-4 6 0,-2 5 1,0 2-1,-2 0 745,-4-1 1,-4 7 0,-9 0 0,0-2 0,0-2 566,1-2 0,-3 0 0,-2-3 0,-4-3 0,-2-7 1084,-5-4 0,5-2 0,0 0 1,2 0-1,4-2-284,2-4 1,2-5-1,1-7 1,-1-1 0,0 0-876,0 0 0,7 3 0,1 1 0,3 3 0,4-3 0,2-2 0,2-1 0,0-1-2779,0 0 2779,8 0 0,2 1 0,9-1 0</inkml:trace>
  <inkml:trace contextRef="#ctx0" brushRef="#br0" timeOffset="22">11349 11044 10148,'0'-19'0,"0"0"0,-2 1 1092,-4-1 0,2 6 0,-9 1 0,-1-1 1,-5 1-1,-4 1 0,-4 1 0,0 2 1,-2-1-126,-1 5 0,5 2 1,-6 4-1,-2 4 1,-5 7-1,-3 3 0,-3 3-1239,2 0 1,3 8 0,1 2 0,1 3 0,-1-1-747,1 2 1,5 3 0,3-1 0,2-2 0,4-1 548,2 1 0,2 0 0,1 1 1,1-3-1,2 2 0,5 3 169,2 1 1,-5 0 0,7 1-1,2 0 1,2-1 585,2 1 0,2-1 0,2 1 1,4-3-1,3-2 252,3-1 1,3-10 0,4 3 0,2-4 0,4 0 1500,2 4 1,2-8-1683,7 8 0,-5-9 0,3 9 114,3-4 1,3-2 0,-5 0 0,1-3 0,1-1 0,3-2-359,2 1 1,0 1-1,-7-1 1,1-3 0,-3-3-334,-4-4 0,5-2 0,-7-2 0,2 0 1,-1 0-350,-3 0 1,4-2 0,-4-4 0,0-7 0,0-3 163,-4-3 1,-2 0-1,-2-2 1,-1-1-1,1-6 422,0-1 1,0-2-1,-3-7 1,-1 1-1,-3 0 177,3-1 0,-7-8 0,1-2 0,-3-2 0,0 0 0,-2-2 503,-1-2 1,-6-2 0,-1 2-1,-4 1-377,-2 3 0,-3 9 1,-8-3-1,-2 5 0,-4 3 1,0 3-321,0 2 0,-6 10 0,3 0 0,-1 8 0,0 5 0,8 2 0,-12 0 0,3-1 0,-1 5 0,2 6 0,-5 1 0,7 7 0,-2 3 0,2-1-237,1-1 1,3 1 0,7-5 0,-1-1-1,0 0-9594,0-4 9508,9-1 0,10-12 0,10-1 0</inkml:trace>
  <inkml:trace contextRef="#ctx0" brushRef="#br0" timeOffset="23">11743 11606 9685,'11'-2'1447,"-3"-2"1,-2-4-1,3-1 1,-1-1 0,2 0-753,1-5 1,-1-2 0,5-1 0,-5-1 0,1-2 0,-3-2-1,2-2-324,1 2 0,-5-4 1,5 0-1,-1-2 1,0-2-115,5 1 1,-5-3-1,3 6 1,1-2-1,3-5 1,2 1-1,0 0 156,-1 2 1,1-1 0,0-5 0,-2-1-456,-5 1 0,5-1 0,-5 3 0,5 2 0,0 1 13,-5-1 1,5-2-1,-5-3 1,5 0-1,4 3 105,4 4 1,-4-5 0,4 5 0,-4-2 0,-1 0 0,3 1 148,2-1 1,2-3 0,-4-1 0,4-1 0,3 1-161,3 0 0,-4-1 1,0 1-1,1-1 1,-3 1-66,0-1 0,0 3 0,-4 1 0,2 3 0,-2 0-25,-2 2 0,4 2 1,0 8-1,-2 2 0,-1 3 45,3 1 1,-4 3 0,4-5-1,-4 3 1,-2-1 0,0 1-22,-1-1 0,-5 3 0,-1-5 1,3 5-165,2 1 0,-5 3 0,1 6 0,1 0 62,3 0 0,2 0 1,0 0-1,-1 0 215,1 0 0,-6 0 0,-1 0 0,3 0 96,1 0 1,-3 0 0,-1 0-209,3 0 0,-7 0 0,-2 0 0,-12 0 0,2-6 0,-8-3 0,-3 1 0,-2-2 0,-1-1 0,-1 5 0,0-4 0,0 1 0,1 5 0,-1 2 0,0 0 0,0-4 0,9 4 0,8-5 0,10 12 0,2 1 0,5-2 0,2-2 0,2-2 0,-1 0 0,3 0 0,2 0 0,2 0 0,0 6 0,-6 1 0,0-1 0,-1 2 0,1 5 0,-8 3 0,-5 3 0,-4 0 0,-2 0 0,0 6 0,-2 2 0,-4 2 0,-7 2 0,-4-2 0,-1 5 0,-1-7 0,0 0 0,0 0 0,1-4 0,1-2 0,4-3 0,-3 1-1614,3 0 1,5-7-1,0-1 1614,-1-3 0,7-10 0,-6-8 0</inkml:trace>
  <inkml:trace contextRef="#ctx0" brushRef="#br0" timeOffset="24">13113 11175 8269,'-7'-12'1092,"1"-1"0,-8 7 0,1-5 0,-6 3 1,-6 4-1,-6 2 0,-2 2 0,-1 0 1,1 2 4,-7 4 1,3 11 0,-7 10 0,2 2 0,3 2 0,-1 3 0,5 1-1026,-1 5 0,9 1 0,0-3 0,4 1-177,4 5 1,-3 2 0,11 8-1,1-2 1,3 4-60,5 3 0,11-5 0,5 10 0,7-3 919,4-5 0,15 5 1,-1-16-1,7-1 1,6-8-756,3-7 0,3-6 0,4-11 0,5-6 0,0-6 0,-5-6 0,-1-13 0,-3-12 0,-2-4 0,-8-3 0,-6 1 0,-7-1 0,-3 1 0,-9-1 0,-7 1 0,-3-1 0,-9 1 0,2-3 0,-4-1 0,-2-5 0,0-2 0,-2 0 0,-6-4 0,-9 4 0,-8 0 0,-4 0 0,-8 13 0,-9-1 0,0 7 0,0 6 0,-6 4 0,4 5 0,0 3 0,4 3 0,5 6-1177,1 6 0,9 7 1,4 7-1,6 1 100,7 0 0,-3 0 0,9-1 1,4 1 1076,6 0 0,15 0 0,10-1 0</inkml:trace>
  <inkml:trace contextRef="#ctx0" brushRef="#br0" timeOffset="25">13188 11456 10430,'8'17'1858,"5"-5"1,3 5 0,3-6 0,0-1 0,2-2-969,4 1 1,-2-7 0,6 4 0,0-4 0,0-4 0,4-4 0,3-9-488,1-8 1,1-6 0,-1-8 0,1-3-222,-1-4 1,-5 3 0,-3-7-1,-2 2 1,-2 4 0,0 3-183,0 1 0,0 3 0,-6 1 0,-2 3 0,-5-2 0,5 3 0,-5-1 0,5-2 0,2-5 0,-1-5 0,1-1 0,0-10 0,0-2 0,-1 1 0,1 3 0,0 4 0,0-4 0,-3 4 0,-1 5 0,-3 7 0,-7-1 0,3 7 0,-2-1 0,0 2 0,-1 2 0,3-6 0,0 4 0,1-3 0,1 1 0,-2-2 0,1-3 0,-1 5 0,-4 2 0,3 0-64,-3 0 0,0 6 1,0-2 109,2 4 0,3 10-27,-3 5 1,4 6 0,7 6 0,-2 7 0,-5 4-108,-2 1 1,5 1 0,-5 2-1,1 2-162,-1 2 1,4 6-1,-5-6 1,-1-2-1,0-2 1,0-2 369,-1-1 1,-1-7 280,2-5 1,-4-6-1,4-8 1,-4-11-402,-2-10 0,0 0 0,0-3 0,-2-1 0,-4-2 0,4-1 0,-6 5 0,-1 6 0,-1 4 0,-3 4 0,1 5 0,-1 4 0,-5 8 0,-1 4 0,0 8 0,-8 1 0,6 28 0,-4-3 0,4 1 0,2 1 0,1-2 0,-1-1 0,0-2 0,0-3-774,1-7 0,-1-4 0,0-5-4142,0-3 1,3-3 4649,3-4 1,5 5 0,8 8 0</inkml:trace>
  <inkml:trace contextRef="#ctx0" brushRef="#br0" timeOffset="26">14914 11269 8011,'-2'-11'431,"-5"3"0,-5 2 0,-5 0 0,-2 1 1,-2 3-1,-4 4 960,-6 5 0,-4 3 0,-3 11 0,1 4 1,-1 6-1,3 5-938,4 1 1,-3 1-1,9-1 1,2 0-1,2 1 1,3 0-583,-1-1 0,6 1 126,1-1 0,8 3 1,-3 1-1,7 5 56,7 2 1,3 0 0,11 4 0,2-4 0,4-2 566,2-5 1,2-9 0,7-7 0,-1-7-129,1-5 0,2-5 1,3-10-1,7-4 0,5-11 1,3-10-180,4-10 1,-9-13-1,1 0 1,-8-4 0,-9-3-314,-4 1 0,-16 6 0,0 2 0,-7 0 0,-6 0 0,-2 0 0,-4-4 0,-4 2 0,-6 0 0,-7 0 0,-6 0 0,4 9 0,-6-3 0,0 4 0,-4 3 0,-5 8 0,-1 4 0,-1 6 0,1 6 0,1 7 0,5 4 0,-2 4 0,8 2 0,2 5-903,2 1 0,8 3 0,3 5 0,1 1 1,5 0-5557,2 0 6459,2-1 0,9 1 0,1 0 0</inkml:trace>
  <inkml:trace contextRef="#ctx0" brushRef="#br0" timeOffset="27">15007 11100 8224,'7'19'0,"1"-3"1785,2-3 1,-3 2 0,5-7-747,3 2 1,1-6 0,1 1 0,-2-10 0,-3-7 0,3-7 0,-1-4-323,-1-2 0,4-8 0,-5 2 0,5-7 0,1-3-258,1-3 1,0-8-1,0 4 1,0-2 0,-3 2-169,-3 2 1,1-6 0,-5 2 0,-1-4-1,2-2-174,1-1 1,-5 3-1,4 2 1,-1 2-118,-5-2 0,4 0 0,-1 0 0,-3 4 0,0 0 0,0 2 0,2 0 0,1 3 0,-7 7 0,0 3 0,0 2 0,0 8 0,2-2 0,2 4 0,2 2 0,-2 0 0,5 7 0,-1 1 0,2 3 0,5 4 0,-7 10 0,1 5 0,-3 1 0,0 1 0,7 5 0,-5 7 0,0 0 0,3 2-594,-1 5 0,-4-3 0,5 0 0,-1-2 0,-1-4-56,-1-2 621,-2-11 0,-4-1 448,5-9 1,-5-15-1,4-6 1,-6-8 0,-6-9-104,-7-3 0,3-3 0,-1 9 0,1 3 0,-1 7-316,-3 5 0,-3 3 0,-2 2 0,1 5 0,-3 4 0,-4 8 0,4 6 0,-4 13 0,4 4 0,4 4-276,5 0 0,-5 7 1,7-7-1,-3 0-5657,1-4 5933,-1-4 0,-5-2 0,-1-1 0</inkml:trace>
  <inkml:trace contextRef="#ctx0" brushRef="#br0" timeOffset="28">16245 11344 8086,'-10'8'429,"-7"0"0,7 7 0,-3-3 0,1 3 745,-3 2 1,-3 8 0,-5 2 0,-2 2 0,2 4 0,2 3 0,4 1 0,3-1-806,1-5 1,9 11 0,-2-5 0,4 3 0,2-1 0,0-1 0,2-1 0,4 1 245,6-1 0,11-1 1,4-5-1,3-6-58,3-4 0,9-5 0,4-3 0,-1-7 1,3-6-306,0-6 1,2-7 0,7-14 0,-3-8 0,-4-11-253,-6-8 0,-7 2 0,-6-13 0,-6 3 0,-6-1 0,-6 3 0,-5 1 0,-10 3 0,-4 2 0,-7 4 0,-10 4 0,-6 11 0,-4 2 0,-7 5 0,-2 6 0,-3 5 0,3 11 0,-6-1 0,0 7 0,0 7 0,6 5 0,1 11 0,5 4 0,7 0 0,2 2-3277,4 1 0,4-5 0,7 4 3257,6-2 0,3-2 0,3-6 0</inkml:trace>
  <inkml:trace contextRef="#ctx0" brushRef="#br0" timeOffset="29">16302 11288 13772,'0'18'0,"2"-1"0,4-5 0,7-5 0,3-5 1404,3-2 0,2 0 0,4-2 1,4-7-1,0-7 0,-2-9 1,-2-7-842,0-7 0,0-3 0,-8-10 0,-2-2 1,-5 0-1,1-5 0,-3-3 0,0-3 1,-4 1-564,-2 3 0,-4-3 0,-4 1 0,-4 3 0,-5 4 0,-4 6 0,5-2 0,-13 6 0,2 0 0,-2 0 0,-3 4 0,5 5 0,-4 6 0,2 6 0,4 4 0,2 2 0,3 0 0,-1 1 0,2-1 0,3 2 0,1 5 0,9 1 0,-2 5 0,6 4 0,6-4 0,6 4 0,5 2 0,2 0 0,2 0 0,4 2 0,4 2 0,0 2 0,4 0 0,-6-4 0,1 2 0,-1 3 0,-2-1 0,-7-6 0,-5 0 0,-3-2 0,-1-4 0,-3-5 0,-6-7 0,-2-1 0,-4 0 0,-7 0 0,-4 1 0,-1 1 0,-1 2 0,0 3 0,0 1 0,1-1 0,-1 6 0,0 1 0,0-1 0,1 4 0,-1-4 0,6 6 0,1 4 0,-1 4 0,3 3 0,-1-5 0,7 7 0,-2 1 0,2 3 0,2 2 0,2-7 0,0 1 0,0 1 0,0 3 0,2-1 0,4-3 0,-4-3-2483,4-3 0,-3-3 0,-3 8 2483,0 3 0,-9 10 0,-1 4 0</inkml:trace>
  <inkml:trace contextRef="#ctx0" brushRef="#br0" timeOffset="30">18065 11456 8042,'0'-18'460,"0"-1"1,0 0-1,0 0 1,-2 1 0,-6-1-1,-9 2 1,-8 5 0,-4 3 522,-4 1 0,-3 8 0,-1 0 0,-1 10 0,1 9 0,-1 4 0,0 4 0,1 2 0,2 5 0,3 3-445,7 7 0,4-5 0,5 5 0,3-2 0,7-1 0,4 5-184,2 2 1,8 0 0,7 4-1,8-2 1,10 0 67,9-2 1,6 4-1,8-10 1,0-7 0,1-8-423,-1-6 0,6-10 0,3-9 0,0-13 0,1-14 0,1-8 0,0-21 0,1-9 0,-3-8 0,-11-6 0,-4-2 0,-6-2 0,-6-2 0,-9 6 0,-10-1 0,-11 6 0,-6 9 0,-4 1 0,-4 3 0,-7 5 0,-4 4 0,-10 6 0,-6 13 0,-9 8 0,-8 9 0,-4 7 0,-2 5 0,-9 4 0,-2 7 0,1 9 0,3 12 0,5 5 0,4 5 0,4 1 0,6 3-4261,4-2 4261,3-11 0,-1 4 0,1-5 0</inkml:trace>
  <inkml:trace contextRef="#ctx0" brushRef="#br0" timeOffset="31">18009 11100 15384,'8'19'0,"5"-3"0,3-1 0,3-5 1228,0-1 1,-2-5 0,-3-10 0,-1-7-1,-1-6 1,1-6 0,-3-6 0,1-4-797,-1-3 0,-6-8 0,4-2 0,-1-4 0,-1-2 0,-2-4 0,-4-2 1,-6-3-433,-7 1 0,-10-7 0,-6 4 0,-2 1 0,-4-3 0,1 0 0,1 9 0,-5 0 0,1 8 0,-1 4 0,1 8 0,1 9 0,3 2 0,2 4 0,2 9 0,-3 1 0,7 1 0,4 1 0,3 5 0,-1 4 0,0 2 0,9 2 0,6 2 0,8 2 0,12 7 0,12-5 0,1 3 0,6 1 0,7-2 0,0-1 0,5-9 0,-3 0 0,-8 0 0,1-2 0,-8-5 0,1-5 0,-5-5 0,-5-1 0,-1-1 0,-8 0 0,-5 0 0,-4 1 0,-2-1 0,-2-2 0,-4-4 0,-13 4 0,-10-4 0,-5 6 0,-3 7 0,3-3 0,-9 9 0,3 2 0,3 2 0,-1 2 0,0 8 0,1 5 0,2 5 0,3 7 0,7 7 0,4 3 0,3 3 0,-1-3 0,2-2 0,3-1 0,1 1 0,9-6 0,-2-2 0,4-4 0,4-5-9727,4-3 9727,4-5 0,17-16 0,3-2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B881-4AD0-4680-A6E0-D7341A9207AC}" type="datetimeFigureOut">
              <a:rPr lang="en-US" smtClean="0"/>
              <a:t>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5EC04-7D20-49F9-9D32-025014D9B7D8}" type="slidenum">
              <a:rPr lang="en-US" smtClean="0"/>
              <a:t>‹#›</a:t>
            </a:fld>
            <a:endParaRPr lang="en-US"/>
          </a:p>
        </p:txBody>
      </p:sp>
    </p:spTree>
    <p:extLst>
      <p:ext uri="{BB962C8B-B14F-4D97-AF65-F5344CB8AC3E}">
        <p14:creationId xmlns:p14="http://schemas.microsoft.com/office/powerpoint/2010/main" val="257213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66613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want each element to just get their “zero-value”, can use this notation.</a:t>
            </a:r>
          </a:p>
          <a:p>
            <a:r>
              <a:rPr lang="en-US" dirty="0"/>
              <a:t>Different from {} showing code block!</a:t>
            </a:r>
          </a:p>
          <a:p>
            <a:r>
              <a:rPr lang="en-US" dirty="0"/>
              <a:t>What is the length of </a:t>
            </a:r>
            <a:r>
              <a:rPr lang="en-US" dirty="0" err="1"/>
              <a:t>intArr</a:t>
            </a:r>
            <a:r>
              <a:rPr lang="en-US" dirty="0"/>
              <a:t> for each example?</a:t>
            </a:r>
          </a:p>
        </p:txBody>
      </p:sp>
      <p:sp>
        <p:nvSpPr>
          <p:cNvPr id="4" name="Slide Number Placeholder 3"/>
          <p:cNvSpPr>
            <a:spLocks noGrp="1"/>
          </p:cNvSpPr>
          <p:nvPr>
            <p:ph type="sldNum" sz="quarter" idx="5"/>
          </p:nvPr>
        </p:nvSpPr>
        <p:spPr/>
        <p:txBody>
          <a:bodyPr/>
          <a:lstStyle/>
          <a:p>
            <a:fld id="{FB95EC04-7D20-49F9-9D32-025014D9B7D8}" type="slidenum">
              <a:rPr lang="en-US" smtClean="0"/>
              <a:t>13</a:t>
            </a:fld>
            <a:endParaRPr lang="en-US"/>
          </a:p>
        </p:txBody>
      </p:sp>
    </p:spTree>
    <p:extLst>
      <p:ext uri="{BB962C8B-B14F-4D97-AF65-F5344CB8AC3E}">
        <p14:creationId xmlns:p14="http://schemas.microsoft.com/office/powerpoint/2010/main" val="283687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we have an array called </a:t>
            </a:r>
            <a:r>
              <a:rPr lang="en-US" i="1" dirty="0"/>
              <a:t>name</a:t>
            </a:r>
          </a:p>
          <a:p>
            <a:endParaRPr lang="en-US" dirty="0"/>
          </a:p>
          <a:p>
            <a:r>
              <a:rPr lang="en-US" dirty="0"/>
              <a:t>To use an element, can put in expression or assignment with same notation</a:t>
            </a:r>
          </a:p>
          <a:p>
            <a:r>
              <a:rPr lang="en-US" dirty="0"/>
              <a:t>Exp: READ</a:t>
            </a:r>
            <a:br>
              <a:rPr lang="en-US" dirty="0"/>
            </a:br>
            <a:r>
              <a:rPr lang="en-US" dirty="0"/>
              <a:t>assign: WRITE</a:t>
            </a:r>
          </a:p>
          <a:p>
            <a:endParaRPr lang="en-US" dirty="0"/>
          </a:p>
          <a:p>
            <a:r>
              <a:rPr lang="en-US" dirty="0"/>
              <a:t>“dot notation” to get length</a:t>
            </a:r>
          </a:p>
          <a:p>
            <a:r>
              <a:rPr lang="en-US" dirty="0"/>
              <a:t>Show picking out element from example</a:t>
            </a:r>
          </a:p>
          <a:p>
            <a:r>
              <a:rPr lang="en-US" dirty="0"/>
              <a:t>Show overwriting element</a:t>
            </a:r>
          </a:p>
        </p:txBody>
      </p:sp>
      <p:sp>
        <p:nvSpPr>
          <p:cNvPr id="4" name="Slide Number Placeholder 3"/>
          <p:cNvSpPr>
            <a:spLocks noGrp="1"/>
          </p:cNvSpPr>
          <p:nvPr>
            <p:ph type="sldNum" sz="quarter" idx="5"/>
          </p:nvPr>
        </p:nvSpPr>
        <p:spPr/>
        <p:txBody>
          <a:bodyPr/>
          <a:lstStyle/>
          <a:p>
            <a:fld id="{FB95EC04-7D20-49F9-9D32-025014D9B7D8}" type="slidenum">
              <a:rPr lang="en-US" smtClean="0"/>
              <a:t>14</a:t>
            </a:fld>
            <a:endParaRPr lang="en-US"/>
          </a:p>
        </p:txBody>
      </p:sp>
    </p:spTree>
    <p:extLst>
      <p:ext uri="{BB962C8B-B14F-4D97-AF65-F5344CB8AC3E}">
        <p14:creationId xmlns:p14="http://schemas.microsoft.com/office/powerpoint/2010/main" val="236493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talk more about </a:t>
            </a:r>
            <a:r>
              <a:rPr lang="en-US" i="1" dirty="0"/>
              <a:t>implementation </a:t>
            </a:r>
            <a:r>
              <a:rPr lang="en-US" i="0" dirty="0"/>
              <a:t>of algorithms</a:t>
            </a:r>
            <a:endParaRPr lang="en-US" i="1" dirty="0"/>
          </a:p>
        </p:txBody>
      </p:sp>
      <p:sp>
        <p:nvSpPr>
          <p:cNvPr id="4" name="Slide Number Placeholder 3"/>
          <p:cNvSpPr>
            <a:spLocks noGrp="1"/>
          </p:cNvSpPr>
          <p:nvPr>
            <p:ph type="sldNum" sz="quarter" idx="5"/>
          </p:nvPr>
        </p:nvSpPr>
        <p:spPr/>
        <p:txBody>
          <a:bodyPr/>
          <a:lstStyle/>
          <a:p>
            <a:fld id="{FB95EC04-7D20-49F9-9D32-025014D9B7D8}" type="slidenum">
              <a:rPr lang="en-US" smtClean="0"/>
              <a:t>17</a:t>
            </a:fld>
            <a:endParaRPr lang="en-US"/>
          </a:p>
        </p:txBody>
      </p:sp>
    </p:spTree>
    <p:extLst>
      <p:ext uri="{BB962C8B-B14F-4D97-AF65-F5344CB8AC3E}">
        <p14:creationId xmlns:p14="http://schemas.microsoft.com/office/powerpoint/2010/main" val="425855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demo kits</a:t>
            </a:r>
          </a:p>
          <a:p>
            <a:r>
              <a:rPr lang="en-US" dirty="0"/>
              <a:t>Use RHS of slide to draw out arrays</a:t>
            </a:r>
          </a:p>
          <a:p>
            <a:pPr marL="228600" indent="-228600">
              <a:buAutoNum type="arabicParenR"/>
            </a:pPr>
            <a:r>
              <a:rPr lang="en-US" dirty="0"/>
              <a:t>Place cardboard on table ”here’s an empty array”</a:t>
            </a:r>
          </a:p>
          <a:p>
            <a:pPr marL="228600" indent="-228600">
              <a:buAutoNum type="arabicParenR"/>
            </a:pPr>
            <a:r>
              <a:rPr lang="en-US" dirty="0"/>
              <a:t>Put the boxes on the cardboard – give the array a value</a:t>
            </a:r>
          </a:p>
          <a:p>
            <a:pPr marL="228600" indent="-228600">
              <a:buAutoNum type="arabicParenR"/>
            </a:pPr>
            <a:r>
              <a:rPr lang="en-US" dirty="0"/>
              <a:t>Assign 1: open “</a:t>
            </a:r>
            <a:r>
              <a:rPr lang="en-US" dirty="0" err="1"/>
              <a:t>wr</a:t>
            </a:r>
            <a:r>
              <a:rPr lang="en-US" dirty="0"/>
              <a:t>” side of box</a:t>
            </a:r>
          </a:p>
          <a:p>
            <a:pPr marL="228600" indent="-228600">
              <a:buAutoNum type="arabicParenR"/>
            </a:pPr>
            <a:r>
              <a:rPr lang="en-US" dirty="0"/>
              <a:t>Two parts: eval RHS first</a:t>
            </a:r>
          </a:p>
          <a:p>
            <a:pPr marL="685800" lvl="1" indent="-228600">
              <a:buAutoNum type="arabicParenR"/>
            </a:pPr>
            <a:r>
              <a:rPr lang="en-US" dirty="0"/>
              <a:t>need to calculate value, start by reading 1: open “</a:t>
            </a:r>
            <a:r>
              <a:rPr lang="en-US" dirty="0" err="1"/>
              <a:t>rd</a:t>
            </a:r>
            <a:r>
              <a:rPr lang="en-US" dirty="0"/>
              <a:t>” size (1)</a:t>
            </a:r>
          </a:p>
          <a:p>
            <a:pPr marL="685800" lvl="1" indent="-228600">
              <a:buAutoNum type="arabicParenR"/>
            </a:pPr>
            <a:r>
              <a:rPr lang="en-US" dirty="0"/>
              <a:t>Add 1</a:t>
            </a:r>
          </a:p>
          <a:p>
            <a:pPr marL="685800" lvl="1" indent="-228600">
              <a:buAutoNum type="arabicParenR"/>
            </a:pPr>
            <a:r>
              <a:rPr lang="en-US" dirty="0"/>
              <a:t>Open “</a:t>
            </a:r>
            <a:r>
              <a:rPr lang="en-US" dirty="0" err="1"/>
              <a:t>wr</a:t>
            </a:r>
            <a:r>
              <a:rPr lang="en-US" dirty="0"/>
              <a:t>” size of 3, place 2 there</a:t>
            </a:r>
          </a:p>
          <a:p>
            <a:pPr marL="685800" lvl="1" indent="-228600">
              <a:buAutoNum type="arabicParenR"/>
            </a:pPr>
            <a:endParaRPr lang="en-US" dirty="0"/>
          </a:p>
        </p:txBody>
      </p:sp>
      <p:sp>
        <p:nvSpPr>
          <p:cNvPr id="4" name="Slide Number Placeholder 3"/>
          <p:cNvSpPr>
            <a:spLocks noGrp="1"/>
          </p:cNvSpPr>
          <p:nvPr>
            <p:ph type="sldNum" sz="quarter" idx="5"/>
          </p:nvPr>
        </p:nvSpPr>
        <p:spPr/>
        <p:txBody>
          <a:bodyPr/>
          <a:lstStyle/>
          <a:p>
            <a:fld id="{FB95EC04-7D20-49F9-9D32-025014D9B7D8}" type="slidenum">
              <a:rPr lang="en-US" smtClean="0"/>
              <a:t>18</a:t>
            </a:fld>
            <a:endParaRPr lang="en-US"/>
          </a:p>
        </p:txBody>
      </p:sp>
    </p:spTree>
    <p:extLst>
      <p:ext uri="{BB962C8B-B14F-4D97-AF65-F5344CB8AC3E}">
        <p14:creationId xmlns:p14="http://schemas.microsoft.com/office/powerpoint/2010/main" val="288740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vertical lines</a:t>
            </a:r>
          </a:p>
          <a:p>
            <a:r>
              <a:rPr lang="en-US" dirty="0"/>
              <a:t>Changing: x-pos </a:t>
            </a:r>
            <a:r>
              <a:rPr lang="en-US" i="1" dirty="0"/>
              <a:t>and </a:t>
            </a:r>
            <a:r>
              <a:rPr lang="en-US" dirty="0"/>
              <a:t>line color</a:t>
            </a:r>
          </a:p>
        </p:txBody>
      </p:sp>
      <p:sp>
        <p:nvSpPr>
          <p:cNvPr id="4" name="Slide Number Placeholder 3"/>
          <p:cNvSpPr>
            <a:spLocks noGrp="1"/>
          </p:cNvSpPr>
          <p:nvPr>
            <p:ph type="sldNum" sz="quarter" idx="5"/>
          </p:nvPr>
        </p:nvSpPr>
        <p:spPr/>
        <p:txBody>
          <a:bodyPr/>
          <a:lstStyle/>
          <a:p>
            <a:fld id="{FB95EC04-7D20-49F9-9D32-025014D9B7D8}" type="slidenum">
              <a:rPr lang="en-US" smtClean="0"/>
              <a:t>4</a:t>
            </a:fld>
            <a:endParaRPr lang="en-US"/>
          </a:p>
        </p:txBody>
      </p:sp>
    </p:spTree>
    <p:extLst>
      <p:ext uri="{BB962C8B-B14F-4D97-AF65-F5344CB8AC3E}">
        <p14:creationId xmlns:p14="http://schemas.microsoft.com/office/powerpoint/2010/main" val="126878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concentric circles</a:t>
            </a:r>
          </a:p>
          <a:p>
            <a:r>
              <a:rPr lang="en-US" dirty="0"/>
              <a:t>Change: radius</a:t>
            </a:r>
          </a:p>
          <a:p>
            <a:endParaRPr lang="en-US" dirty="0"/>
          </a:p>
          <a:p>
            <a:r>
              <a:rPr lang="en-US" dirty="0"/>
              <a:t>Init: d = 450</a:t>
            </a:r>
          </a:p>
          <a:p>
            <a:r>
              <a:rPr lang="en-US" dirty="0"/>
              <a:t>Condition: d &gt; 0</a:t>
            </a:r>
          </a:p>
          <a:p>
            <a:r>
              <a:rPr lang="en-US" dirty="0"/>
              <a:t>Update: d = d - 10</a:t>
            </a:r>
          </a:p>
        </p:txBody>
      </p:sp>
      <p:sp>
        <p:nvSpPr>
          <p:cNvPr id="4" name="Slide Number Placeholder 3"/>
          <p:cNvSpPr>
            <a:spLocks noGrp="1"/>
          </p:cNvSpPr>
          <p:nvPr>
            <p:ph type="sldNum" sz="quarter" idx="5"/>
          </p:nvPr>
        </p:nvSpPr>
        <p:spPr/>
        <p:txBody>
          <a:bodyPr/>
          <a:lstStyle/>
          <a:p>
            <a:fld id="{FB95EC04-7D20-49F9-9D32-025014D9B7D8}" type="slidenum">
              <a:rPr lang="en-US" smtClean="0"/>
              <a:t>5</a:t>
            </a:fld>
            <a:endParaRPr lang="en-US"/>
          </a:p>
        </p:txBody>
      </p:sp>
    </p:spTree>
    <p:extLst>
      <p:ext uri="{BB962C8B-B14F-4D97-AF65-F5344CB8AC3E}">
        <p14:creationId xmlns:p14="http://schemas.microsoft.com/office/powerpoint/2010/main" val="298899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Mouse pos at (</a:t>
            </a:r>
            <a:r>
              <a:rPr lang="en-US" dirty="0" err="1"/>
              <a:t>mouseX</a:t>
            </a:r>
            <a:r>
              <a:rPr lang="en-US" dirty="0"/>
              <a:t>, </a:t>
            </a:r>
            <a:r>
              <a:rPr lang="en-US" dirty="0" err="1"/>
              <a:t>mouseY</a:t>
            </a:r>
            <a:r>
              <a:rPr lang="en-US" dirty="0"/>
              <a:t>)</a:t>
            </a:r>
          </a:p>
          <a:p>
            <a:endParaRPr lang="en-US" dirty="0"/>
          </a:p>
          <a:p>
            <a:r>
              <a:rPr lang="en-US" dirty="0"/>
              <a:t>Draw lines from x = 0 to x = </a:t>
            </a:r>
            <a:r>
              <a:rPr lang="en-US" dirty="0" err="1"/>
              <a:t>mouseX</a:t>
            </a:r>
            <a:endParaRPr lang="en-US" dirty="0"/>
          </a:p>
          <a:p>
            <a:endParaRPr lang="en-US" dirty="0"/>
          </a:p>
        </p:txBody>
      </p:sp>
      <p:sp>
        <p:nvSpPr>
          <p:cNvPr id="4" name="Slide Number Placeholder 3"/>
          <p:cNvSpPr>
            <a:spLocks noGrp="1"/>
          </p:cNvSpPr>
          <p:nvPr>
            <p:ph type="sldNum" sz="quarter" idx="5"/>
          </p:nvPr>
        </p:nvSpPr>
        <p:spPr/>
        <p:txBody>
          <a:bodyPr/>
          <a:lstStyle/>
          <a:p>
            <a:fld id="{FB95EC04-7D20-49F9-9D32-025014D9B7D8}" type="slidenum">
              <a:rPr lang="en-US" smtClean="0"/>
              <a:t>6</a:t>
            </a:fld>
            <a:endParaRPr lang="en-US"/>
          </a:p>
        </p:txBody>
      </p:sp>
    </p:spTree>
    <p:extLst>
      <p:ext uri="{BB962C8B-B14F-4D97-AF65-F5344CB8AC3E}">
        <p14:creationId xmlns:p14="http://schemas.microsoft.com/office/powerpoint/2010/main" val="161313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 int I = 10;</a:t>
            </a:r>
          </a:p>
          <a:p>
            <a:r>
              <a:rPr lang="en-US" dirty="0"/>
              <a:t>Cond: I &lt; </a:t>
            </a:r>
            <a:r>
              <a:rPr lang="en-US" dirty="0" err="1"/>
              <a:t>mouseX</a:t>
            </a:r>
            <a:endParaRPr lang="en-US" dirty="0"/>
          </a:p>
          <a:p>
            <a:r>
              <a:rPr lang="en-US" dirty="0"/>
              <a:t>Update: I = I + 8</a:t>
            </a:r>
          </a:p>
          <a:p>
            <a:endParaRPr lang="en-US" dirty="0"/>
          </a:p>
          <a:p>
            <a:r>
              <a:rPr lang="en-US" dirty="0"/>
              <a:t>Note: draw background between every frame so we go over old lines</a:t>
            </a:r>
          </a:p>
        </p:txBody>
      </p:sp>
      <p:sp>
        <p:nvSpPr>
          <p:cNvPr id="4" name="Slide Number Placeholder 3"/>
          <p:cNvSpPr>
            <a:spLocks noGrp="1"/>
          </p:cNvSpPr>
          <p:nvPr>
            <p:ph type="sldNum" sz="quarter" idx="5"/>
          </p:nvPr>
        </p:nvSpPr>
        <p:spPr/>
        <p:txBody>
          <a:bodyPr/>
          <a:lstStyle/>
          <a:p>
            <a:fld id="{FB95EC04-7D20-49F9-9D32-025014D9B7D8}" type="slidenum">
              <a:rPr lang="en-US" smtClean="0"/>
              <a:t>7</a:t>
            </a:fld>
            <a:endParaRPr lang="en-US"/>
          </a:p>
        </p:txBody>
      </p:sp>
    </p:spTree>
    <p:extLst>
      <p:ext uri="{BB962C8B-B14F-4D97-AF65-F5344CB8AC3E}">
        <p14:creationId xmlns:p14="http://schemas.microsoft.com/office/powerpoint/2010/main" val="299301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houses must all be the same type</a:t>
            </a:r>
          </a:p>
        </p:txBody>
      </p:sp>
      <p:sp>
        <p:nvSpPr>
          <p:cNvPr id="4" name="Slide Number Placeholder 3"/>
          <p:cNvSpPr>
            <a:spLocks noGrp="1"/>
          </p:cNvSpPr>
          <p:nvPr>
            <p:ph type="sldNum" sz="quarter" idx="5"/>
          </p:nvPr>
        </p:nvSpPr>
        <p:spPr/>
        <p:txBody>
          <a:bodyPr/>
          <a:lstStyle/>
          <a:p>
            <a:fld id="{FB95EC04-7D20-49F9-9D32-025014D9B7D8}" type="slidenum">
              <a:rPr lang="en-US" smtClean="0"/>
              <a:t>9</a:t>
            </a:fld>
            <a:endParaRPr lang="en-US"/>
          </a:p>
        </p:txBody>
      </p:sp>
    </p:spTree>
    <p:extLst>
      <p:ext uri="{BB962C8B-B14F-4D97-AF65-F5344CB8AC3E}">
        <p14:creationId xmlns:p14="http://schemas.microsoft.com/office/powerpoint/2010/main" val="145652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 a house</a:t>
            </a:r>
          </a:p>
          <a:p>
            <a:r>
              <a:rPr lang="en-US" dirty="0"/>
              <a:t>Index: the house number, numbered 0 through length – 1</a:t>
            </a:r>
          </a:p>
          <a:p>
            <a:r>
              <a:rPr lang="en-US" dirty="0"/>
              <a:t>Length: total # of houses on the street</a:t>
            </a:r>
          </a:p>
          <a:p>
            <a:endParaRPr lang="en-US" dirty="0"/>
          </a:p>
          <a:p>
            <a:r>
              <a:rPr lang="en-US" dirty="0"/>
              <a:t>Note: index != value</a:t>
            </a:r>
          </a:p>
          <a:p>
            <a:r>
              <a:rPr lang="en-US" dirty="0"/>
              <a:t>Example: notice length = 5, elements from 0 thru 4</a:t>
            </a:r>
          </a:p>
        </p:txBody>
      </p:sp>
      <p:sp>
        <p:nvSpPr>
          <p:cNvPr id="4" name="Slide Number Placeholder 3"/>
          <p:cNvSpPr>
            <a:spLocks noGrp="1"/>
          </p:cNvSpPr>
          <p:nvPr>
            <p:ph type="sldNum" sz="quarter" idx="5"/>
          </p:nvPr>
        </p:nvSpPr>
        <p:spPr/>
        <p:txBody>
          <a:bodyPr/>
          <a:lstStyle/>
          <a:p>
            <a:fld id="{FB95EC04-7D20-49F9-9D32-025014D9B7D8}" type="slidenum">
              <a:rPr lang="en-US" smtClean="0"/>
              <a:t>10</a:t>
            </a:fld>
            <a:endParaRPr lang="en-US"/>
          </a:p>
        </p:txBody>
      </p:sp>
    </p:spTree>
    <p:extLst>
      <p:ext uri="{BB962C8B-B14F-4D97-AF65-F5344CB8AC3E}">
        <p14:creationId xmlns:p14="http://schemas.microsoft.com/office/powerpoint/2010/main" val="114573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is the array’s name</a:t>
            </a:r>
          </a:p>
          <a:p>
            <a:r>
              <a:rPr lang="en-US" dirty="0"/>
              <a:t>Tell processing, “I want a box that will hold an array”</a:t>
            </a:r>
          </a:p>
          <a:p>
            <a:r>
              <a:rPr lang="en-US" dirty="0"/>
              <a:t>Not the same thing as actually putting something in the box</a:t>
            </a:r>
          </a:p>
        </p:txBody>
      </p:sp>
      <p:sp>
        <p:nvSpPr>
          <p:cNvPr id="4" name="Slide Number Placeholder 3"/>
          <p:cNvSpPr>
            <a:spLocks noGrp="1"/>
          </p:cNvSpPr>
          <p:nvPr>
            <p:ph type="sldNum" sz="quarter" idx="5"/>
          </p:nvPr>
        </p:nvSpPr>
        <p:spPr/>
        <p:txBody>
          <a:bodyPr/>
          <a:lstStyle/>
          <a:p>
            <a:fld id="{FB95EC04-7D20-49F9-9D32-025014D9B7D8}" type="slidenum">
              <a:rPr lang="en-US" smtClean="0"/>
              <a:t>11</a:t>
            </a:fld>
            <a:endParaRPr lang="en-US"/>
          </a:p>
        </p:txBody>
      </p:sp>
    </p:spTree>
    <p:extLst>
      <p:ext uri="{BB962C8B-B14F-4D97-AF65-F5344CB8AC3E}">
        <p14:creationId xmlns:p14="http://schemas.microsoft.com/office/powerpoint/2010/main" val="232704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say “fill this box with </a:t>
            </a:r>
            <a:r>
              <a:rPr lang="en-US" i="1" dirty="0"/>
              <a:t>num</a:t>
            </a:r>
            <a:r>
              <a:rPr lang="en-US" i="0" dirty="0"/>
              <a:t> items” like building </a:t>
            </a:r>
            <a:r>
              <a:rPr lang="en-US" i="1" dirty="0"/>
              <a:t>num</a:t>
            </a:r>
            <a:r>
              <a:rPr lang="en-US" i="0" dirty="0"/>
              <a:t> houses on the street.</a:t>
            </a:r>
          </a:p>
          <a:p>
            <a:r>
              <a:rPr lang="en-US" i="0" dirty="0"/>
              <a:t>Each element of the array will be assigned default value</a:t>
            </a:r>
          </a:p>
          <a:p>
            <a:endParaRPr lang="en-US" i="0" dirty="0"/>
          </a:p>
          <a:p>
            <a:r>
              <a:rPr lang="en-US" i="0" dirty="0"/>
              <a:t>New float: built the houses but didn’t give them a name – no way to find them!</a:t>
            </a:r>
            <a:endParaRPr lang="en-US" i="1" dirty="0"/>
          </a:p>
        </p:txBody>
      </p:sp>
      <p:sp>
        <p:nvSpPr>
          <p:cNvPr id="4" name="Slide Number Placeholder 3"/>
          <p:cNvSpPr>
            <a:spLocks noGrp="1"/>
          </p:cNvSpPr>
          <p:nvPr>
            <p:ph type="sldNum" sz="quarter" idx="5"/>
          </p:nvPr>
        </p:nvSpPr>
        <p:spPr/>
        <p:txBody>
          <a:bodyPr/>
          <a:lstStyle/>
          <a:p>
            <a:fld id="{FB95EC04-7D20-49F9-9D32-025014D9B7D8}" type="slidenum">
              <a:rPr lang="en-US" smtClean="0"/>
              <a:t>12</a:t>
            </a:fld>
            <a:endParaRPr lang="en-US"/>
          </a:p>
        </p:txBody>
      </p:sp>
    </p:spTree>
    <p:extLst>
      <p:ext uri="{BB962C8B-B14F-4D97-AF65-F5344CB8AC3E}">
        <p14:creationId xmlns:p14="http://schemas.microsoft.com/office/powerpoint/2010/main" val="399238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AC54450B-81F9-4E69-8E8B-965811158F50}" type="slidenum">
              <a:rPr lang="en-US" smtClean="0"/>
              <a:t>‹#›</a:t>
            </a:fld>
            <a:endParaRPr lang="en-US"/>
          </a:p>
        </p:txBody>
      </p:sp>
    </p:spTree>
    <p:extLst>
      <p:ext uri="{BB962C8B-B14F-4D97-AF65-F5344CB8AC3E}">
        <p14:creationId xmlns:p14="http://schemas.microsoft.com/office/powerpoint/2010/main" val="112543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AC54450B-81F9-4E69-8E8B-965811158F50}" type="slidenum">
              <a:rPr lang="en-US" smtClean="0"/>
              <a:t>‹#›</a:t>
            </a:fld>
            <a:endParaRPr lang="en-US"/>
          </a:p>
        </p:txBody>
      </p:sp>
    </p:spTree>
    <p:extLst>
      <p:ext uri="{BB962C8B-B14F-4D97-AF65-F5344CB8AC3E}">
        <p14:creationId xmlns:p14="http://schemas.microsoft.com/office/powerpoint/2010/main" val="9652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AC54450B-81F9-4E69-8E8B-965811158F50}"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572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C54450B-81F9-4E69-8E8B-965811158F50}" type="slidenum">
              <a:rPr lang="en-US" smtClean="0"/>
              <a:t>‹#›</a:t>
            </a:fld>
            <a:endParaRPr lang="en-US"/>
          </a:p>
        </p:txBody>
      </p:sp>
    </p:spTree>
    <p:extLst>
      <p:ext uri="{BB962C8B-B14F-4D97-AF65-F5344CB8AC3E}">
        <p14:creationId xmlns:p14="http://schemas.microsoft.com/office/powerpoint/2010/main" val="215891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54450B-81F9-4E69-8E8B-965811158F50}" type="slidenum">
              <a:rPr lang="en-US" smtClean="0"/>
              <a:t>‹#›</a:t>
            </a:fld>
            <a:endParaRPr lang="en-US"/>
          </a:p>
        </p:txBody>
      </p:sp>
    </p:spTree>
    <p:extLst>
      <p:ext uri="{BB962C8B-B14F-4D97-AF65-F5344CB8AC3E}">
        <p14:creationId xmlns:p14="http://schemas.microsoft.com/office/powerpoint/2010/main" val="1749783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AC54450B-81F9-4E69-8E8B-965811158F50}"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3" y="-2231"/>
            <a:ext cx="1284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4170299" y="-2231"/>
            <a:ext cx="803426"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L13:  Arrays</a:t>
            </a:r>
          </a:p>
        </p:txBody>
      </p:sp>
    </p:spTree>
    <p:extLst>
      <p:ext uri="{BB962C8B-B14F-4D97-AF65-F5344CB8AC3E}">
        <p14:creationId xmlns:p14="http://schemas.microsoft.com/office/powerpoint/2010/main" val="455970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digg.com/2020/arrival-train-la-ciotat-upscaled" TargetMode="External"/><Relationship Id="rId5" Type="http://schemas.openxmlformats.org/officeDocument/2006/relationships/hyperlink" Target="https://www.techspot.com/news/83867-youtuber-uses-neural-networks-upscale-1896-short-film.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11.xml"/></Relationships>
</file>

<file path=ppt/slides/_rels/slide1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Arrays</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a:t>
            </a:r>
            <a:r>
              <a:rPr lang="en-US" sz="2000" dirty="0" err="1"/>
              <a:t>Eunia</a:t>
            </a:r>
            <a:r>
              <a:rPr lang="en-US" sz="2000" dirty="0"/>
              <a:t> Lee	Erika Wolfe</a:t>
            </a:r>
          </a:p>
        </p:txBody>
      </p:sp>
      <p:sp>
        <p:nvSpPr>
          <p:cNvPr id="6" name="TextBox 5"/>
          <p:cNvSpPr txBox="1"/>
          <p:nvPr/>
        </p:nvSpPr>
        <p:spPr>
          <a:xfrm>
            <a:off x="365760" y="2805629"/>
            <a:ext cx="8412480" cy="4339650"/>
          </a:xfrm>
          <a:prstGeom prst="rect">
            <a:avLst/>
          </a:prstGeom>
          <a:noFill/>
        </p:spPr>
        <p:txBody>
          <a:bodyPr wrap="square" rtlCol="0">
            <a:spAutoFit/>
          </a:bodyPr>
          <a:lstStyle/>
          <a:p>
            <a:pPr>
              <a:spcBef>
                <a:spcPts val="1200"/>
              </a:spcBef>
            </a:pPr>
            <a:r>
              <a:rPr lang="en-US" sz="2000" b="1" dirty="0">
                <a:latin typeface="Calibri" panose="020F0502020204030204" pitchFamily="34" charset="0"/>
                <a:cs typeface="Calibri" panose="020F0502020204030204" pitchFamily="34" charset="0"/>
              </a:rPr>
              <a:t>YouTuber uses neural networks to upscale 1896 short film to 4K 60 fps</a:t>
            </a:r>
          </a:p>
          <a:p>
            <a:pPr>
              <a:spcBef>
                <a:spcPts val="1200"/>
              </a:spcBef>
            </a:pPr>
            <a:r>
              <a:rPr lang="en-US" sz="1600" dirty="0">
                <a:latin typeface="Times New Roman" panose="02020603050405020304" pitchFamily="18" charset="0"/>
                <a:cs typeface="Times New Roman" panose="02020603050405020304" pitchFamily="18" charset="0"/>
              </a:rPr>
              <a:t>“Someone was able to achieve remarkable results in upscaling a very old, low-resolution, black and white video from 1896 to a crystal-clear 4K video at 60 frames per second. This is one of many experiments that prove AI tech can be used to improve content that would normally seem impossible to "enhance" in any way.”</a:t>
            </a:r>
          </a:p>
          <a:p>
            <a:pPr>
              <a:spcBef>
                <a:spcPts val="1200"/>
              </a:spcBef>
            </a:pPr>
            <a:r>
              <a:rPr lang="en-US" sz="1600" dirty="0">
                <a:latin typeface="Times New Roman" panose="02020603050405020304" pitchFamily="18" charset="0"/>
                <a:cs typeface="Times New Roman" panose="02020603050405020304" pitchFamily="18" charset="0"/>
              </a:rPr>
              <a:t>AI is so big that companies like Google, Apple, Intel, Microsoft, Amazon, and others are all racing to buy or invest in every new and obscure startup in the field to foster talent for their various projects. It's even the subject of ample discussion on the role AI in copyright and trademark law moving forward. It will be interesting to see what's in store for the next decade, and, thanks to Nvidia, we might have a hint - AI-rendered, interactive virtual worlds based on massive libraries of real-world footage.”</a:t>
            </a:r>
          </a:p>
          <a:p>
            <a:pPr>
              <a:spcBef>
                <a:spcPts val="1200"/>
              </a:spcBef>
            </a:pPr>
            <a:r>
              <a:rPr lang="en-US" sz="1400" dirty="0">
                <a:latin typeface="Calibri" panose="020F0502020204030204" pitchFamily="34" charset="0"/>
                <a:cs typeface="Calibri" panose="020F0502020204030204" pitchFamily="34" charset="0"/>
                <a:hlinkClick r:id="rId5"/>
              </a:rPr>
              <a:t>https://www.techspot.com/news/83867-youtuber-uses-neural-networks-upscale-1896-short-film.html</a:t>
            </a:r>
            <a:r>
              <a:rPr lang="en-US" sz="1400" dirty="0">
                <a:latin typeface="Calibri" panose="020F0502020204030204" pitchFamily="34" charset="0"/>
                <a:cs typeface="Calibri" panose="020F0502020204030204" pitchFamily="34" charset="0"/>
              </a:rPr>
              <a:t> </a:t>
            </a:r>
          </a:p>
          <a:p>
            <a:pPr>
              <a:spcBef>
                <a:spcPts val="1200"/>
              </a:spcBef>
            </a:pPr>
            <a:r>
              <a:rPr lang="en-US" sz="1400" dirty="0">
                <a:latin typeface="Calibri" panose="020F0502020204030204" pitchFamily="34" charset="0"/>
                <a:cs typeface="Calibri" panose="020F0502020204030204" pitchFamily="34" charset="0"/>
                <a:hlinkClick r:id="rId6"/>
              </a:rPr>
              <a:t>https://digg.com/2020/arrival-train-la-ciotat-upscaled</a:t>
            </a:r>
            <a:endParaRPr lang="en-US" sz="1400" dirty="0">
              <a:latin typeface="Calibri" panose="020F0502020204030204" pitchFamily="34" charset="0"/>
              <a:cs typeface="Calibri" panose="020F0502020204030204" pitchFamily="34" charset="0"/>
            </a:endParaRPr>
          </a:p>
          <a:p>
            <a:pPr>
              <a:spcBef>
                <a:spcPts val="1200"/>
              </a:spcBef>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87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Terminology</a:t>
            </a:r>
          </a:p>
        </p:txBody>
      </p:sp>
      <p:sp>
        <p:nvSpPr>
          <p:cNvPr id="3" name="Content Placeholder 2"/>
          <p:cNvSpPr>
            <a:spLocks noGrp="1"/>
          </p:cNvSpPr>
          <p:nvPr>
            <p:ph idx="1"/>
          </p:nvPr>
        </p:nvSpPr>
        <p:spPr/>
        <p:txBody>
          <a:bodyPr/>
          <a:lstStyle/>
          <a:p>
            <a:r>
              <a:rPr lang="en-US" dirty="0"/>
              <a:t>“Structures” that store many values </a:t>
            </a:r>
            <a:r>
              <a:rPr lang="en-US" i="1" dirty="0"/>
              <a:t>of the same datatype</a:t>
            </a:r>
          </a:p>
          <a:p>
            <a:pPr lvl="1"/>
            <a:r>
              <a:rPr lang="en-US" dirty="0">
                <a:solidFill>
                  <a:srgbClr val="FF0000"/>
                </a:solidFill>
              </a:rPr>
              <a:t>Element</a:t>
            </a:r>
            <a:r>
              <a:rPr lang="en-US" dirty="0"/>
              <a:t>:  a single value in the array</a:t>
            </a:r>
          </a:p>
          <a:p>
            <a:pPr lvl="1"/>
            <a:r>
              <a:rPr lang="en-US" dirty="0">
                <a:solidFill>
                  <a:srgbClr val="FF0000"/>
                </a:solidFill>
              </a:rPr>
              <a:t>Index</a:t>
            </a:r>
            <a:r>
              <a:rPr lang="en-US" dirty="0"/>
              <a:t>:  a number that specifies the location of a particular element of the array</a:t>
            </a:r>
          </a:p>
          <a:p>
            <a:pPr lvl="2"/>
            <a:r>
              <a:rPr lang="en-US" dirty="0"/>
              <a:t>Start from 0</a:t>
            </a:r>
          </a:p>
          <a:p>
            <a:pPr lvl="1"/>
            <a:r>
              <a:rPr lang="en-US" dirty="0">
                <a:solidFill>
                  <a:srgbClr val="FF0000"/>
                </a:solidFill>
              </a:rPr>
              <a:t>Length</a:t>
            </a:r>
            <a:r>
              <a:rPr lang="en-US" dirty="0"/>
              <a:t>:  total number of elements in the array</a:t>
            </a:r>
          </a:p>
          <a:p>
            <a:pPr lvl="2"/>
            <a:endParaRPr lang="en-US" dirty="0"/>
          </a:p>
          <a:p>
            <a:r>
              <a:rPr lang="en-US" u="sng" dirty="0"/>
              <a:t>Example</a:t>
            </a:r>
            <a:r>
              <a:rPr lang="en-US" dirty="0"/>
              <a:t>:</a:t>
            </a:r>
          </a:p>
        </p:txBody>
      </p:sp>
      <p:sp>
        <p:nvSpPr>
          <p:cNvPr id="10" name="Slide Number Placeholder 9"/>
          <p:cNvSpPr>
            <a:spLocks noGrp="1"/>
          </p:cNvSpPr>
          <p:nvPr>
            <p:ph type="sldNum" sz="quarter" idx="10"/>
          </p:nvPr>
        </p:nvSpPr>
        <p:spPr/>
        <p:txBody>
          <a:bodyPr/>
          <a:lstStyle/>
          <a:p>
            <a:fld id="{AC54450B-81F9-4E69-8E8B-965811158F50}" type="slidenum">
              <a:rPr lang="en-US" smtClean="0"/>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72455841"/>
              </p:ext>
            </p:extLst>
          </p:nvPr>
        </p:nvGraphicFramePr>
        <p:xfrm>
          <a:off x="1645920" y="5212080"/>
          <a:ext cx="5852160" cy="91440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370840">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Index:</a:t>
                      </a:r>
                    </a:p>
                  </a:txBody>
                  <a:tcPr>
                    <a:lnR w="12700" cap="flat" cmpd="sng" algn="ctr">
                      <a:noFill/>
                      <a:prstDash val="solid"/>
                      <a:round/>
                      <a:headEnd type="none" w="med" len="med"/>
                      <a:tailEnd type="none" w="med" len="med"/>
                    </a:ln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2400" dirty="0">
                          <a:latin typeface="Calibri" panose="020F0502020204030204" pitchFamily="34" charset="0"/>
                          <a:cs typeface="Calibri" panose="020F0502020204030204" pitchFamily="34" charset="0"/>
                        </a:rPr>
                        <a:t>Value:</a:t>
                      </a:r>
                    </a:p>
                  </a:txBody>
                  <a:tcPr>
                    <a:lnR w="12700" cap="flat" cmpd="sng" algn="ctr">
                      <a:solidFill>
                        <a:schemeClr val="tx1"/>
                      </a:solidFill>
                      <a:prstDash val="solid"/>
                      <a:round/>
                      <a:headEnd type="none" w="med" len="med"/>
                      <a:tailEnd type="none" w="med" len="med"/>
                    </a:lnR>
                  </a:tcPr>
                </a:tc>
                <a:tc>
                  <a:txBody>
                    <a:bodyPr/>
                    <a:lstStyle/>
                    <a:p>
                      <a:pPr algn="ctr"/>
                      <a:r>
                        <a:rPr lang="en-US" sz="2400" dirty="0">
                          <a:latin typeface="Calibri" panose="020F0502020204030204" pitchFamily="34" charset="0"/>
                          <a:cs typeface="Calibri" panose="020F050202020403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1" name="Group 10"/>
          <p:cNvGrpSpPr/>
          <p:nvPr/>
        </p:nvGrpSpPr>
        <p:grpSpPr>
          <a:xfrm>
            <a:off x="1471670" y="6172200"/>
            <a:ext cx="5519333" cy="620511"/>
            <a:chOff x="1471670" y="5713614"/>
            <a:chExt cx="5519333" cy="620511"/>
          </a:xfrm>
        </p:grpSpPr>
        <p:cxnSp>
          <p:nvCxnSpPr>
            <p:cNvPr id="6" name="Straight Arrow Connector 5"/>
            <p:cNvCxnSpPr/>
            <p:nvPr/>
          </p:nvCxnSpPr>
          <p:spPr bwMode="auto">
            <a:xfrm flipV="1">
              <a:off x="2820785" y="5719156"/>
              <a:ext cx="310342" cy="354677"/>
            </a:xfrm>
            <a:prstGeom prst="straightConnector1">
              <a:avLst/>
            </a:prstGeom>
            <a:noFill/>
            <a:ln w="25400" cap="flat" cmpd="sng" algn="ctr">
              <a:solidFill>
                <a:srgbClr val="4B2A85"/>
              </a:solidFill>
              <a:prstDash val="solid"/>
              <a:round/>
              <a:headEnd type="none" w="med" len="med"/>
              <a:tailEnd type="triangle"/>
            </a:ln>
            <a:effectLst/>
          </p:spPr>
        </p:cxnSp>
        <p:sp>
          <p:nvSpPr>
            <p:cNvPr id="7" name="TextBox 6"/>
            <p:cNvSpPr txBox="1"/>
            <p:nvPr/>
          </p:nvSpPr>
          <p:spPr>
            <a:xfrm>
              <a:off x="1471670" y="5964793"/>
              <a:ext cx="1463040" cy="369332"/>
            </a:xfrm>
            <a:prstGeom prst="rect">
              <a:avLst/>
            </a:prstGeom>
            <a:noFill/>
          </p:spPr>
          <p:txBody>
            <a:bodyPr wrap="square" rtlCol="0">
              <a:spAutoFit/>
            </a:bodyPr>
            <a:lstStyle/>
            <a:p>
              <a:pPr algn="ctr"/>
              <a:r>
                <a:rPr lang="en-US" dirty="0">
                  <a:latin typeface="Calibri" pitchFamily="34" charset="0"/>
                </a:rPr>
                <a:t>“element 0”</a:t>
              </a:r>
            </a:p>
          </p:txBody>
        </p:sp>
        <p:sp>
          <p:nvSpPr>
            <p:cNvPr id="8" name="TextBox 7"/>
            <p:cNvSpPr txBox="1"/>
            <p:nvPr/>
          </p:nvSpPr>
          <p:spPr>
            <a:xfrm>
              <a:off x="5328458" y="5964793"/>
              <a:ext cx="1463040" cy="369332"/>
            </a:xfrm>
            <a:prstGeom prst="rect">
              <a:avLst/>
            </a:prstGeom>
            <a:noFill/>
          </p:spPr>
          <p:txBody>
            <a:bodyPr wrap="square" rtlCol="0">
              <a:spAutoFit/>
            </a:bodyPr>
            <a:lstStyle/>
            <a:p>
              <a:pPr algn="ctr"/>
              <a:r>
                <a:rPr lang="en-US" dirty="0">
                  <a:latin typeface="Calibri" pitchFamily="34" charset="0"/>
                </a:rPr>
                <a:t>“element 4”</a:t>
              </a:r>
            </a:p>
          </p:txBody>
        </p:sp>
        <p:cxnSp>
          <p:nvCxnSpPr>
            <p:cNvPr id="9" name="Straight Arrow Connector 8"/>
            <p:cNvCxnSpPr/>
            <p:nvPr/>
          </p:nvCxnSpPr>
          <p:spPr bwMode="auto">
            <a:xfrm flipV="1">
              <a:off x="6680661" y="5713614"/>
              <a:ext cx="310342" cy="354677"/>
            </a:xfrm>
            <a:prstGeom prst="straightConnector1">
              <a:avLst/>
            </a:prstGeom>
            <a:noFill/>
            <a:ln w="25400" cap="flat" cmpd="sng" algn="ctr">
              <a:solidFill>
                <a:srgbClr val="4B2A85"/>
              </a:solidFill>
              <a:prstDash val="solid"/>
              <a:round/>
              <a:headEnd type="none" w="med" len="med"/>
              <a:tailEnd type="triangle"/>
            </a:ln>
            <a:effectLst/>
          </p:spPr>
        </p:cxnSp>
      </p:grpSp>
      <p:cxnSp>
        <p:nvCxnSpPr>
          <p:cNvPr id="13" name="Straight Arrow Connector 12"/>
          <p:cNvCxnSpPr/>
          <p:nvPr/>
        </p:nvCxnSpPr>
        <p:spPr bwMode="auto">
          <a:xfrm flipH="1" flipV="1">
            <a:off x="7545878" y="5899265"/>
            <a:ext cx="365760" cy="0"/>
          </a:xfrm>
          <a:prstGeom prst="straightConnector1">
            <a:avLst/>
          </a:prstGeom>
          <a:noFill/>
          <a:ln w="25400" cap="flat" cmpd="sng" algn="ctr">
            <a:solidFill>
              <a:srgbClr val="4B2A85"/>
            </a:solidFill>
            <a:prstDash val="solid"/>
            <a:round/>
            <a:headEnd type="none" w="med" len="med"/>
            <a:tailEnd type="triangle"/>
          </a:ln>
          <a:effectLst/>
        </p:spPr>
      </p:cxnSp>
      <p:sp>
        <p:nvSpPr>
          <p:cNvPr id="15" name="TextBox 14"/>
          <p:cNvSpPr txBox="1"/>
          <p:nvPr/>
        </p:nvSpPr>
        <p:spPr>
          <a:xfrm>
            <a:off x="7959436" y="5714599"/>
            <a:ext cx="1097280" cy="369332"/>
          </a:xfrm>
          <a:prstGeom prst="rect">
            <a:avLst/>
          </a:prstGeom>
          <a:noFill/>
        </p:spPr>
        <p:txBody>
          <a:bodyPr wrap="square" lIns="0" rIns="0" rtlCol="0">
            <a:spAutoFit/>
          </a:bodyPr>
          <a:lstStyle/>
          <a:p>
            <a:pPr algn="ctr"/>
            <a:r>
              <a:rPr lang="en-US" dirty="0">
                <a:latin typeface="Calibri" pitchFamily="34" charset="0"/>
              </a:rPr>
              <a:t>length of 5</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C86E341-6265-BB47-8C74-483F8B49B5C0}"/>
                  </a:ext>
                </a:extLst>
              </p14:cNvPr>
              <p14:cNvContentPartPr/>
              <p14:nvPr/>
            </p14:nvContentPartPr>
            <p14:xfrm>
              <a:off x="2701440" y="2031840"/>
              <a:ext cx="5615280" cy="4158360"/>
            </p14:xfrm>
          </p:contentPart>
        </mc:Choice>
        <mc:Fallback xmlns="">
          <p:pic>
            <p:nvPicPr>
              <p:cNvPr id="5" name="Ink 4">
                <a:extLst>
                  <a:ext uri="{FF2B5EF4-FFF2-40B4-BE49-F238E27FC236}">
                    <a16:creationId xmlns:a16="http://schemas.microsoft.com/office/drawing/2014/main" id="{DC86E341-6265-BB47-8C74-483F8B49B5C0}"/>
                  </a:ext>
                </a:extLst>
              </p:cNvPr>
              <p:cNvPicPr/>
              <p:nvPr/>
            </p:nvPicPr>
            <p:blipFill>
              <a:blip r:embed="rId4"/>
              <a:stretch>
                <a:fillRect/>
              </a:stretch>
            </p:blipFill>
            <p:spPr>
              <a:xfrm>
                <a:off x="2692080" y="2022480"/>
                <a:ext cx="5634000" cy="4177080"/>
              </a:xfrm>
              <a:prstGeom prst="rect">
                <a:avLst/>
              </a:prstGeom>
            </p:spPr>
          </p:pic>
        </mc:Fallback>
      </mc:AlternateContent>
    </p:spTree>
    <p:extLst>
      <p:ext uri="{BB962C8B-B14F-4D97-AF65-F5344CB8AC3E}">
        <p14:creationId xmlns:p14="http://schemas.microsoft.com/office/powerpoint/2010/main" val="260301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Declaring Arrays in Processing</a:t>
            </a:r>
          </a:p>
        </p:txBody>
      </p:sp>
      <p:sp>
        <p:nvSpPr>
          <p:cNvPr id="3" name="Content Placeholder 2"/>
          <p:cNvSpPr>
            <a:spLocks noGrp="1"/>
          </p:cNvSpPr>
          <p:nvPr>
            <p:ph idx="1"/>
          </p:nvPr>
        </p:nvSpPr>
        <p:spPr/>
        <p:txBody>
          <a:bodyPr/>
          <a:lstStyle/>
          <a:p>
            <a:r>
              <a:rPr lang="en-US" u="sng" dirty="0"/>
              <a:t>Declaration</a:t>
            </a:r>
            <a:r>
              <a:rPr lang="en-US" dirty="0"/>
              <a:t>:	</a:t>
            </a:r>
            <a:r>
              <a:rPr lang="en-US" dirty="0">
                <a:solidFill>
                  <a:srgbClr val="E2661A"/>
                </a:solidFill>
                <a:latin typeface="Source Code Pro" panose="020B0509030403020204" pitchFamily="49" charset="0"/>
                <a:cs typeface="Courier New" panose="02070309020205020404" pitchFamily="49" charset="0"/>
              </a:rPr>
              <a:t>type</a:t>
            </a:r>
            <a:r>
              <a:rPr lang="en-US" dirty="0">
                <a:latin typeface="Source Code Pro" panose="020B0509030403020204" pitchFamily="49" charset="0"/>
                <a:cs typeface="Courier New" panose="02070309020205020404" pitchFamily="49" charset="0"/>
              </a:rPr>
              <a:t>[] name</a:t>
            </a:r>
          </a:p>
          <a:p>
            <a:pPr lvl="1"/>
            <a:r>
              <a:rPr lang="en-US" i="1" dirty="0">
                <a:solidFill>
                  <a:srgbClr val="FF0000"/>
                </a:solidFill>
              </a:rPr>
              <a:t>Warning: an array variable is NOT an array!</a:t>
            </a:r>
          </a:p>
          <a:p>
            <a:pPr lvl="2"/>
            <a:endParaRPr lang="en-US" i="1" dirty="0"/>
          </a:p>
          <a:p>
            <a:r>
              <a:rPr lang="en-US" dirty="0"/>
              <a:t>Examples:</a:t>
            </a:r>
          </a:p>
          <a:p>
            <a:pPr lvl="1"/>
            <a:r>
              <a:rPr lang="en-US" dirty="0" err="1">
                <a:solidFill>
                  <a:srgbClr val="E2661A"/>
                </a:solidFill>
                <a:latin typeface="Source Code Pro" panose="020B0509030403020204" pitchFamily="49" charset="0"/>
                <a:cs typeface="Courier New" panose="02070309020205020404" pitchFamily="49" charset="0"/>
              </a:rPr>
              <a:t>int</a:t>
            </a:r>
            <a:r>
              <a:rPr lang="en-US" dirty="0">
                <a:latin typeface="Source Code Pro" panose="020B0509030403020204" pitchFamily="49" charset="0"/>
                <a:cs typeface="Courier New" panose="02070309020205020404" pitchFamily="49" charset="0"/>
              </a:rPr>
              <a:t>[] </a:t>
            </a:r>
            <a:r>
              <a:rPr lang="en-US" dirty="0" err="1">
                <a:latin typeface="Source Code Pro" panose="020B0509030403020204" pitchFamily="49" charset="0"/>
                <a:cs typeface="Courier New" panose="02070309020205020404" pitchFamily="49" charset="0"/>
              </a:rPr>
              <a:t>myNums</a:t>
            </a:r>
            <a:r>
              <a:rPr lang="en-US" dirty="0"/>
              <a:t>  declares an array variable for arrays of integers</a:t>
            </a:r>
          </a:p>
          <a:p>
            <a:pPr lvl="1"/>
            <a:r>
              <a:rPr lang="en-US" dirty="0">
                <a:solidFill>
                  <a:srgbClr val="E2661A"/>
                </a:solidFill>
                <a:latin typeface="Source Code Pro" panose="020B0509030403020204" pitchFamily="49" charset="0"/>
              </a:rPr>
              <a:t>float</a:t>
            </a:r>
            <a:r>
              <a:rPr lang="en-US" dirty="0">
                <a:latin typeface="Source Code Pro" panose="020B0509030403020204" pitchFamily="49" charset="0"/>
              </a:rPr>
              <a:t>[] </a:t>
            </a:r>
            <a:r>
              <a:rPr lang="en-US" dirty="0" err="1">
                <a:latin typeface="Source Code Pro" panose="020B0509030403020204" pitchFamily="49" charset="0"/>
              </a:rPr>
              <a:t>myData</a:t>
            </a:r>
            <a:endParaRPr lang="en-US" dirty="0">
              <a:latin typeface="Source Code Pro" panose="020B0509030403020204" pitchFamily="49" charset="0"/>
            </a:endParaRPr>
          </a:p>
          <a:p>
            <a:pPr lvl="1"/>
            <a:r>
              <a:rPr lang="en-US" dirty="0">
                <a:solidFill>
                  <a:srgbClr val="E2661A"/>
                </a:solidFill>
                <a:latin typeface="Source Code Pro" panose="020B0509030403020204" pitchFamily="49" charset="0"/>
                <a:cs typeface="Courier New" panose="02070309020205020404" pitchFamily="49" charset="0"/>
              </a:rPr>
              <a:t>color</a:t>
            </a:r>
            <a:r>
              <a:rPr lang="en-US" dirty="0">
                <a:latin typeface="Source Code Pro" panose="020B0509030403020204" pitchFamily="49" charset="0"/>
                <a:cs typeface="Courier New" panose="02070309020205020404" pitchFamily="49" charset="0"/>
              </a:rPr>
              <a:t>[] rainbow</a:t>
            </a:r>
          </a:p>
          <a:p>
            <a:pPr lvl="2"/>
            <a:r>
              <a:rPr lang="en-US" dirty="0"/>
              <a:t>Could represent the colors of the rainbow in order</a:t>
            </a:r>
          </a:p>
          <a:p>
            <a:pPr lvl="1"/>
            <a:r>
              <a:rPr lang="en-US" dirty="0" err="1">
                <a:solidFill>
                  <a:srgbClr val="E2661A"/>
                </a:solidFill>
                <a:latin typeface="Source Code Pro" panose="020B0509030403020204" pitchFamily="49" charset="0"/>
                <a:cs typeface="Courier New" panose="02070309020205020404" pitchFamily="49" charset="0"/>
              </a:rPr>
              <a:t>boolean</a:t>
            </a:r>
            <a:r>
              <a:rPr lang="en-US" dirty="0">
                <a:latin typeface="Source Code Pro" panose="020B0509030403020204" pitchFamily="49" charset="0"/>
                <a:cs typeface="Courier New" panose="02070309020205020404" pitchFamily="49" charset="0"/>
              </a:rPr>
              <a:t>[] correct</a:t>
            </a:r>
            <a:endParaRPr lang="en-US" dirty="0"/>
          </a:p>
          <a:p>
            <a:pPr lvl="2"/>
            <a:r>
              <a:rPr lang="en-US" dirty="0"/>
              <a:t>Could represent correctness on a multiple choice test</a:t>
            </a:r>
          </a:p>
        </p:txBody>
      </p:sp>
      <p:sp>
        <p:nvSpPr>
          <p:cNvPr id="4" name="Slide Number Placeholder 3"/>
          <p:cNvSpPr>
            <a:spLocks noGrp="1"/>
          </p:cNvSpPr>
          <p:nvPr>
            <p:ph type="sldNum" sz="quarter" idx="10"/>
          </p:nvPr>
        </p:nvSpPr>
        <p:spPr/>
        <p:txBody>
          <a:bodyPr/>
          <a:lstStyle/>
          <a:p>
            <a:fld id="{AC54450B-81F9-4E69-8E8B-965811158F50}" type="slidenum">
              <a:rPr lang="en-US" smtClean="0"/>
              <a:t>11</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B97CD73-489C-9840-AF7A-92FB4FB998C3}"/>
                  </a:ext>
                </a:extLst>
              </p14:cNvPr>
              <p14:cNvContentPartPr/>
              <p14:nvPr/>
            </p14:nvContentPartPr>
            <p14:xfrm>
              <a:off x="3991320" y="1302840"/>
              <a:ext cx="4416840" cy="1917360"/>
            </p14:xfrm>
          </p:contentPart>
        </mc:Choice>
        <mc:Fallback xmlns="">
          <p:pic>
            <p:nvPicPr>
              <p:cNvPr id="5" name="Ink 4">
                <a:extLst>
                  <a:ext uri="{FF2B5EF4-FFF2-40B4-BE49-F238E27FC236}">
                    <a16:creationId xmlns:a16="http://schemas.microsoft.com/office/drawing/2014/main" id="{EB97CD73-489C-9840-AF7A-92FB4FB998C3}"/>
                  </a:ext>
                </a:extLst>
              </p:cNvPr>
              <p:cNvPicPr/>
              <p:nvPr/>
            </p:nvPicPr>
            <p:blipFill>
              <a:blip r:embed="rId4"/>
              <a:stretch>
                <a:fillRect/>
              </a:stretch>
            </p:blipFill>
            <p:spPr>
              <a:xfrm>
                <a:off x="3981960" y="1293480"/>
                <a:ext cx="4435560" cy="1936080"/>
              </a:xfrm>
              <a:prstGeom prst="rect">
                <a:avLst/>
              </a:prstGeom>
            </p:spPr>
          </p:pic>
        </mc:Fallback>
      </mc:AlternateContent>
    </p:spTree>
    <p:extLst>
      <p:ext uri="{BB962C8B-B14F-4D97-AF65-F5344CB8AC3E}">
        <p14:creationId xmlns:p14="http://schemas.microsoft.com/office/powerpoint/2010/main" val="37406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Arrays in Processing</a:t>
            </a:r>
          </a:p>
        </p:txBody>
      </p:sp>
      <p:sp>
        <p:nvSpPr>
          <p:cNvPr id="3" name="Content Placeholder 2"/>
          <p:cNvSpPr>
            <a:spLocks noGrp="1"/>
          </p:cNvSpPr>
          <p:nvPr>
            <p:ph idx="1"/>
          </p:nvPr>
        </p:nvSpPr>
        <p:spPr>
          <a:xfrm>
            <a:off x="396875" y="1358934"/>
            <a:ext cx="8366125" cy="4972050"/>
          </a:xfrm>
        </p:spPr>
        <p:txBody>
          <a:bodyPr/>
          <a:lstStyle/>
          <a:p>
            <a:r>
              <a:rPr lang="en-US" u="sng" dirty="0"/>
              <a:t>Creation</a:t>
            </a:r>
            <a:r>
              <a:rPr lang="en-US" dirty="0"/>
              <a:t>:  	</a:t>
            </a:r>
            <a:r>
              <a:rPr lang="en-US" dirty="0">
                <a:solidFill>
                  <a:srgbClr val="33997E"/>
                </a:solidFill>
                <a:latin typeface="Source Code Pro" panose="020B0509030403020204" pitchFamily="49" charset="0"/>
                <a:cs typeface="Courier New" panose="02070309020205020404" pitchFamily="49" charset="0"/>
              </a:rPr>
              <a:t>new</a:t>
            </a:r>
            <a:r>
              <a:rPr lang="en-US" dirty="0">
                <a:latin typeface="Source Code Pro" panose="020B0509030403020204" pitchFamily="49" charset="0"/>
                <a:cs typeface="Courier New" panose="02070309020205020404" pitchFamily="49" charset="0"/>
              </a:rPr>
              <a:t> </a:t>
            </a:r>
            <a:r>
              <a:rPr lang="en-US" dirty="0">
                <a:solidFill>
                  <a:srgbClr val="E2661A"/>
                </a:solidFill>
                <a:latin typeface="Source Code Pro" panose="020B0509030403020204" pitchFamily="49" charset="0"/>
                <a:cs typeface="Courier New" panose="02070309020205020404" pitchFamily="49" charset="0"/>
              </a:rPr>
              <a:t>type</a:t>
            </a:r>
            <a:r>
              <a:rPr lang="en-US" dirty="0">
                <a:latin typeface="Source Code Pro" panose="020B0509030403020204" pitchFamily="49" charset="0"/>
                <a:cs typeface="Courier New" panose="02070309020205020404" pitchFamily="49" charset="0"/>
              </a:rPr>
              <a:t>[</a:t>
            </a:r>
            <a:r>
              <a:rPr lang="en-US" dirty="0" err="1">
                <a:latin typeface="Source Code Pro" panose="020B0509030403020204" pitchFamily="49" charset="0"/>
                <a:cs typeface="Courier New" panose="02070309020205020404" pitchFamily="49" charset="0"/>
              </a:rPr>
              <a:t>num</a:t>
            </a:r>
            <a:r>
              <a:rPr lang="en-US" dirty="0">
                <a:latin typeface="Source Code Pro" panose="020B0509030403020204" pitchFamily="49" charset="0"/>
                <a:cs typeface="Courier New" panose="02070309020205020404" pitchFamily="49" charset="0"/>
              </a:rPr>
              <a:t>]</a:t>
            </a:r>
          </a:p>
          <a:p>
            <a:pPr lvl="1"/>
            <a:r>
              <a:rPr lang="en-US" dirty="0"/>
              <a:t>Remember that actual indices are from </a:t>
            </a:r>
            <a:r>
              <a:rPr lang="en-US" dirty="0">
                <a:latin typeface="Source Code Pro" panose="020B0509030403020204" pitchFamily="49" charset="0"/>
                <a:cs typeface="Courier New" panose="02070309020205020404" pitchFamily="49" charset="0"/>
              </a:rPr>
              <a:t>0</a:t>
            </a:r>
            <a:r>
              <a:rPr lang="en-US" dirty="0"/>
              <a:t> to </a:t>
            </a:r>
            <a:r>
              <a:rPr lang="en-US" dirty="0">
                <a:latin typeface="Source Code Pro" panose="020B0509030403020204" pitchFamily="49" charset="0"/>
                <a:cs typeface="Courier New" panose="02070309020205020404" pitchFamily="49" charset="0"/>
              </a:rPr>
              <a:t>num-1</a:t>
            </a:r>
          </a:p>
          <a:p>
            <a:pPr lvl="1"/>
            <a:r>
              <a:rPr lang="en-US" dirty="0"/>
              <a:t>Default value for </a:t>
            </a:r>
            <a:r>
              <a:rPr lang="en-US" i="1" dirty="0"/>
              <a:t>all</a:t>
            </a:r>
            <a:r>
              <a:rPr lang="en-US" dirty="0"/>
              <a:t> elements is “zero-equivalent” </a:t>
            </a:r>
            <a:br>
              <a:rPr lang="en-US" dirty="0"/>
            </a:br>
            <a:r>
              <a:rPr lang="en-US" dirty="0"/>
              <a:t>(0, 0.0, </a:t>
            </a:r>
            <a:r>
              <a:rPr lang="en-US" dirty="0">
                <a:solidFill>
                  <a:srgbClr val="33997E"/>
                </a:solidFill>
                <a:latin typeface="Source Code Pro" panose="020B0509030403020204" pitchFamily="49" charset="0"/>
                <a:cs typeface="Courier New" panose="02070309020205020404" pitchFamily="49" charset="0"/>
              </a:rPr>
              <a:t>false</a:t>
            </a:r>
            <a:r>
              <a:rPr lang="en-US" dirty="0"/>
              <a:t>, black)</a:t>
            </a:r>
          </a:p>
          <a:p>
            <a:pPr lvl="2"/>
            <a:endParaRPr lang="en-US" dirty="0"/>
          </a:p>
          <a:p>
            <a:r>
              <a:rPr lang="en-US" dirty="0"/>
              <a:t>Examples:</a:t>
            </a:r>
          </a:p>
          <a:p>
            <a:pPr lvl="1"/>
            <a:r>
              <a:rPr lang="en-US" dirty="0" err="1">
                <a:solidFill>
                  <a:srgbClr val="E2661A"/>
                </a:solidFill>
                <a:latin typeface="Source Code Pro" panose="020B0509030403020204" pitchFamily="49" charset="0"/>
                <a:cs typeface="Courier New" panose="02070309020205020404" pitchFamily="49" charset="0"/>
              </a:rPr>
              <a:t>int</a:t>
            </a:r>
            <a:r>
              <a:rPr lang="en-US" dirty="0">
                <a:latin typeface="Source Code Pro" panose="020B0509030403020204" pitchFamily="49" charset="0"/>
                <a:cs typeface="Courier New" panose="02070309020205020404" pitchFamily="49" charset="0"/>
              </a:rPr>
              <a:t>[] </a:t>
            </a:r>
            <a:r>
              <a:rPr lang="en-US" dirty="0" err="1">
                <a:latin typeface="Source Code Pro" panose="020B0509030403020204" pitchFamily="49" charset="0"/>
                <a:cs typeface="Courier New" panose="02070309020205020404" pitchFamily="49" charset="0"/>
              </a:rPr>
              <a:t>intArr</a:t>
            </a:r>
            <a:r>
              <a:rPr lang="en-US" dirty="0">
                <a:latin typeface="Source Code Pro" panose="020B0509030403020204" pitchFamily="49" charset="0"/>
                <a:cs typeface="Courier New" panose="02070309020205020404" pitchFamily="49" charset="0"/>
              </a:rPr>
              <a:t> = </a:t>
            </a:r>
            <a:r>
              <a:rPr lang="en-US" dirty="0">
                <a:solidFill>
                  <a:srgbClr val="33997E"/>
                </a:solidFill>
                <a:latin typeface="Source Code Pro" panose="020B0509030403020204" pitchFamily="49" charset="0"/>
                <a:cs typeface="Courier New" panose="02070309020205020404" pitchFamily="49" charset="0"/>
              </a:rPr>
              <a:t>new</a:t>
            </a:r>
            <a:r>
              <a:rPr lang="en-US" dirty="0">
                <a:latin typeface="Source Code Pro" panose="020B0509030403020204" pitchFamily="49" charset="0"/>
                <a:cs typeface="Courier New" panose="02070309020205020404" pitchFamily="49" charset="0"/>
              </a:rPr>
              <a:t> </a:t>
            </a:r>
            <a:r>
              <a:rPr lang="en-US" dirty="0" err="1">
                <a:solidFill>
                  <a:srgbClr val="E2661A"/>
                </a:solidFill>
                <a:latin typeface="Source Code Pro" panose="020B0509030403020204" pitchFamily="49" charset="0"/>
                <a:cs typeface="Courier New" panose="02070309020205020404" pitchFamily="49" charset="0"/>
              </a:rPr>
              <a:t>int</a:t>
            </a:r>
            <a:r>
              <a:rPr lang="en-US" dirty="0">
                <a:latin typeface="Source Code Pro" panose="020B0509030403020204" pitchFamily="49" charset="0"/>
                <a:cs typeface="Courier New" panose="02070309020205020404" pitchFamily="49" charset="0"/>
              </a:rPr>
              <a:t>[5];</a:t>
            </a:r>
          </a:p>
          <a:p>
            <a:pPr lvl="2"/>
            <a:r>
              <a:rPr lang="en-US" dirty="0" err="1">
                <a:latin typeface="Source Code Pro" panose="020B0509030403020204" pitchFamily="49" charset="0"/>
                <a:cs typeface="Courier New" panose="02070309020205020404" pitchFamily="49" charset="0"/>
              </a:rPr>
              <a:t>intArr</a:t>
            </a:r>
            <a:r>
              <a:rPr lang="en-US" dirty="0"/>
              <a:t> associated with </a:t>
            </a:r>
            <a:r>
              <a:rPr lang="en-US" dirty="0" err="1">
                <a:solidFill>
                  <a:srgbClr val="E2661A"/>
                </a:solidFill>
                <a:latin typeface="Source Code Pro" panose="020B0509030403020204" pitchFamily="49" charset="0"/>
              </a:rPr>
              <a:t>int</a:t>
            </a:r>
            <a:r>
              <a:rPr lang="en-US" dirty="0">
                <a:solidFill>
                  <a:srgbClr val="E2661A"/>
                </a:solidFill>
              </a:rPr>
              <a:t> </a:t>
            </a:r>
            <a:r>
              <a:rPr lang="en-US" dirty="0"/>
              <a:t>array </a:t>
            </a:r>
            <a:r>
              <a:rPr lang="en-US" dirty="0">
                <a:latin typeface="Source Code Pro" panose="020B0509030403020204" pitchFamily="49" charset="0"/>
              </a:rPr>
              <a:t>{0, 0, 0, 0, 0}</a:t>
            </a:r>
            <a:endParaRPr lang="en-US" dirty="0">
              <a:latin typeface="Source Code Pro" panose="020B0509030403020204" pitchFamily="49" charset="0"/>
              <a:cs typeface="Courier New" panose="02070309020205020404" pitchFamily="49" charset="0"/>
            </a:endParaRPr>
          </a:p>
          <a:p>
            <a:pPr lvl="1"/>
            <a:r>
              <a:rPr lang="en-US" dirty="0" err="1">
                <a:solidFill>
                  <a:srgbClr val="E2661A"/>
                </a:solidFill>
                <a:latin typeface="Source Code Pro" panose="020B0509030403020204" pitchFamily="49" charset="0"/>
              </a:rPr>
              <a:t>boolean</a:t>
            </a:r>
            <a:r>
              <a:rPr lang="en-US" dirty="0">
                <a:latin typeface="Source Code Pro" panose="020B0509030403020204" pitchFamily="49" charset="0"/>
              </a:rPr>
              <a:t>[] quiz = </a:t>
            </a:r>
            <a:r>
              <a:rPr lang="en-US" dirty="0">
                <a:solidFill>
                  <a:srgbClr val="33997E"/>
                </a:solidFill>
                <a:latin typeface="Source Code Pro" panose="020B0509030403020204" pitchFamily="49" charset="0"/>
              </a:rPr>
              <a:t>new</a:t>
            </a:r>
            <a:r>
              <a:rPr lang="en-US" dirty="0">
                <a:latin typeface="Source Code Pro" panose="020B0509030403020204" pitchFamily="49" charset="0"/>
              </a:rPr>
              <a:t> </a:t>
            </a:r>
            <a:r>
              <a:rPr lang="en-US" dirty="0" err="1">
                <a:solidFill>
                  <a:srgbClr val="E2661A"/>
                </a:solidFill>
                <a:latin typeface="Source Code Pro" panose="020B0509030403020204" pitchFamily="49" charset="0"/>
              </a:rPr>
              <a:t>boolean</a:t>
            </a:r>
            <a:r>
              <a:rPr lang="en-US" dirty="0">
                <a:latin typeface="Source Code Pro" panose="020B0509030403020204" pitchFamily="49" charset="0"/>
              </a:rPr>
              <a:t>[3];</a:t>
            </a:r>
          </a:p>
          <a:p>
            <a:pPr lvl="2"/>
            <a:r>
              <a:rPr lang="en-US" dirty="0">
                <a:latin typeface="Source Code Pro" panose="020B0509030403020204" pitchFamily="49" charset="0"/>
              </a:rPr>
              <a:t>quiz</a:t>
            </a:r>
            <a:r>
              <a:rPr lang="en-US" dirty="0"/>
              <a:t> associated with </a:t>
            </a:r>
            <a:r>
              <a:rPr lang="en-US" dirty="0" err="1">
                <a:solidFill>
                  <a:srgbClr val="E2661A"/>
                </a:solidFill>
                <a:latin typeface="Source Code Pro" panose="020B0509030403020204" pitchFamily="49" charset="0"/>
              </a:rPr>
              <a:t>boolean</a:t>
            </a:r>
            <a:r>
              <a:rPr lang="en-US" dirty="0">
                <a:solidFill>
                  <a:srgbClr val="E2661A"/>
                </a:solidFill>
              </a:rPr>
              <a:t> </a:t>
            </a:r>
            <a:r>
              <a:rPr lang="en-US" dirty="0"/>
              <a:t>array </a:t>
            </a:r>
            <a:r>
              <a:rPr lang="en-US" dirty="0">
                <a:latin typeface="Source Code Pro" panose="020B0509030403020204" pitchFamily="49" charset="0"/>
              </a:rPr>
              <a:t>{</a:t>
            </a:r>
            <a:r>
              <a:rPr lang="en-US" dirty="0">
                <a:solidFill>
                  <a:srgbClr val="33997E"/>
                </a:solidFill>
                <a:latin typeface="Source Code Pro" panose="020B0509030403020204" pitchFamily="49" charset="0"/>
              </a:rPr>
              <a:t>false</a:t>
            </a:r>
            <a:r>
              <a:rPr lang="en-US" dirty="0">
                <a:latin typeface="Source Code Pro" panose="020B0509030403020204" pitchFamily="49" charset="0"/>
              </a:rPr>
              <a:t>, </a:t>
            </a:r>
            <a:r>
              <a:rPr lang="en-US" dirty="0">
                <a:solidFill>
                  <a:srgbClr val="33997E"/>
                </a:solidFill>
                <a:latin typeface="Source Code Pro" panose="020B0509030403020204" pitchFamily="49" charset="0"/>
              </a:rPr>
              <a:t>false</a:t>
            </a:r>
            <a:r>
              <a:rPr lang="en-US" dirty="0">
                <a:latin typeface="Source Code Pro" panose="020B0509030403020204" pitchFamily="49" charset="0"/>
              </a:rPr>
              <a:t>, </a:t>
            </a:r>
            <a:r>
              <a:rPr lang="en-US" dirty="0">
                <a:solidFill>
                  <a:srgbClr val="33997E"/>
                </a:solidFill>
                <a:latin typeface="Source Code Pro" panose="020B0509030403020204" pitchFamily="49" charset="0"/>
              </a:rPr>
              <a:t>false</a:t>
            </a:r>
            <a:r>
              <a:rPr lang="en-US" dirty="0">
                <a:latin typeface="Source Code Pro" panose="020B0509030403020204" pitchFamily="49" charset="0"/>
              </a:rPr>
              <a:t>}</a:t>
            </a:r>
          </a:p>
          <a:p>
            <a:pPr lvl="1"/>
            <a:r>
              <a:rPr lang="en-US" dirty="0">
                <a:solidFill>
                  <a:srgbClr val="33997E"/>
                </a:solidFill>
                <a:latin typeface="Source Code Pro" panose="020B0509030403020204" pitchFamily="49" charset="0"/>
              </a:rPr>
              <a:t>new</a:t>
            </a:r>
            <a:r>
              <a:rPr lang="en-US" dirty="0">
                <a:latin typeface="Source Code Pro" panose="020B0509030403020204" pitchFamily="49" charset="0"/>
              </a:rPr>
              <a:t> </a:t>
            </a:r>
            <a:r>
              <a:rPr lang="en-US" dirty="0">
                <a:solidFill>
                  <a:srgbClr val="E2661A"/>
                </a:solidFill>
                <a:latin typeface="Source Code Pro" panose="020B0509030403020204" pitchFamily="49" charset="0"/>
              </a:rPr>
              <a:t>float</a:t>
            </a:r>
            <a:r>
              <a:rPr lang="en-US" dirty="0">
                <a:latin typeface="Source Code Pro" panose="020B0509030403020204" pitchFamily="49" charset="0"/>
              </a:rPr>
              <a:t>[7];</a:t>
            </a:r>
          </a:p>
          <a:p>
            <a:pPr lvl="2"/>
            <a:r>
              <a:rPr lang="en-US" dirty="0"/>
              <a:t>Creates a float array, but you can’t use it because you didn’t associate it with an array variable!</a:t>
            </a:r>
          </a:p>
        </p:txBody>
      </p:sp>
      <p:sp>
        <p:nvSpPr>
          <p:cNvPr id="4" name="Slide Number Placeholder 3"/>
          <p:cNvSpPr>
            <a:spLocks noGrp="1"/>
          </p:cNvSpPr>
          <p:nvPr>
            <p:ph type="sldNum" sz="quarter" idx="10"/>
          </p:nvPr>
        </p:nvSpPr>
        <p:spPr/>
        <p:txBody>
          <a:bodyPr/>
          <a:lstStyle/>
          <a:p>
            <a:fld id="{AC54450B-81F9-4E69-8E8B-965811158F50}" type="slidenum">
              <a:rPr lang="en-US" smtClean="0"/>
              <a:t>12</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41782AE-70B1-FB4B-985F-A71EBA2F1DFF}"/>
                  </a:ext>
                </a:extLst>
              </p14:cNvPr>
              <p14:cNvContentPartPr/>
              <p14:nvPr/>
            </p14:nvContentPartPr>
            <p14:xfrm>
              <a:off x="1087200" y="567000"/>
              <a:ext cx="7834320" cy="5609520"/>
            </p14:xfrm>
          </p:contentPart>
        </mc:Choice>
        <mc:Fallback xmlns="">
          <p:pic>
            <p:nvPicPr>
              <p:cNvPr id="5" name="Ink 4">
                <a:extLst>
                  <a:ext uri="{FF2B5EF4-FFF2-40B4-BE49-F238E27FC236}">
                    <a16:creationId xmlns:a16="http://schemas.microsoft.com/office/drawing/2014/main" id="{941782AE-70B1-FB4B-985F-A71EBA2F1DFF}"/>
                  </a:ext>
                </a:extLst>
              </p:cNvPr>
              <p:cNvPicPr/>
              <p:nvPr/>
            </p:nvPicPr>
            <p:blipFill>
              <a:blip r:embed="rId4"/>
              <a:stretch>
                <a:fillRect/>
              </a:stretch>
            </p:blipFill>
            <p:spPr>
              <a:xfrm>
                <a:off x="1077840" y="557640"/>
                <a:ext cx="7853040" cy="5628240"/>
              </a:xfrm>
              <a:prstGeom prst="rect">
                <a:avLst/>
              </a:prstGeom>
            </p:spPr>
          </p:pic>
        </mc:Fallback>
      </mc:AlternateContent>
    </p:spTree>
    <p:extLst>
      <p:ext uri="{BB962C8B-B14F-4D97-AF65-F5344CB8AC3E}">
        <p14:creationId xmlns:p14="http://schemas.microsoft.com/office/powerpoint/2010/main" val="206161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Initializing Arrays in Processing</a:t>
            </a:r>
          </a:p>
        </p:txBody>
      </p:sp>
      <p:sp>
        <p:nvSpPr>
          <p:cNvPr id="3" name="Content Placeholder 2"/>
          <p:cNvSpPr>
            <a:spLocks noGrp="1"/>
          </p:cNvSpPr>
          <p:nvPr>
            <p:ph idx="1"/>
          </p:nvPr>
        </p:nvSpPr>
        <p:spPr/>
        <p:txBody>
          <a:bodyPr/>
          <a:lstStyle/>
          <a:p>
            <a:r>
              <a:rPr lang="en-US" u="sng" dirty="0"/>
              <a:t>Initialization</a:t>
            </a:r>
            <a:r>
              <a:rPr lang="en-US" dirty="0"/>
              <a:t>:	</a:t>
            </a:r>
            <a:r>
              <a:rPr lang="en-US" dirty="0">
                <a:latin typeface="Source Code Pro" panose="020B0509030403020204" pitchFamily="49" charset="0"/>
                <a:cs typeface="Courier New" panose="02070309020205020404" pitchFamily="49" charset="0"/>
              </a:rPr>
              <a:t>{elem0, elem1, …, </a:t>
            </a:r>
            <a:r>
              <a:rPr lang="en-US" dirty="0" err="1">
                <a:latin typeface="Source Code Pro" panose="020B0509030403020204" pitchFamily="49" charset="0"/>
                <a:cs typeface="Courier New" panose="02070309020205020404" pitchFamily="49" charset="0"/>
              </a:rPr>
              <a:t>elemN</a:t>
            </a:r>
            <a:r>
              <a:rPr lang="en-US" dirty="0">
                <a:latin typeface="Source Code Pro" panose="020B0509030403020204" pitchFamily="49" charset="0"/>
                <a:cs typeface="Courier New" panose="02070309020205020404" pitchFamily="49" charset="0"/>
              </a:rPr>
              <a:t>}</a:t>
            </a:r>
          </a:p>
          <a:p>
            <a:pPr lvl="1"/>
            <a:r>
              <a:rPr lang="en-US" dirty="0">
                <a:cs typeface="Calibri" panose="020F0502020204030204" pitchFamily="34" charset="0"/>
              </a:rPr>
              <a:t>The "curly brace" notation can be used to create an array with specified/initialized element values</a:t>
            </a:r>
          </a:p>
          <a:p>
            <a:pPr lvl="1"/>
            <a:r>
              <a:rPr lang="en-US" dirty="0">
                <a:cs typeface="Calibri" panose="020F0502020204030204" pitchFamily="34" charset="0"/>
              </a:rPr>
              <a:t>Don’t confuse this usage of </a:t>
            </a:r>
            <a:r>
              <a:rPr lang="en-US" dirty="0">
                <a:latin typeface="Source Code Pro" panose="020B0509030403020204" pitchFamily="49" charset="0"/>
                <a:cs typeface="Calibri" panose="020F0502020204030204" pitchFamily="34" charset="0"/>
              </a:rPr>
              <a:t>{}</a:t>
            </a:r>
            <a:r>
              <a:rPr lang="en-US" dirty="0">
                <a:cs typeface="Calibri" panose="020F0502020204030204" pitchFamily="34" charset="0"/>
              </a:rPr>
              <a:t> with that for a code block</a:t>
            </a:r>
          </a:p>
          <a:p>
            <a:pPr lvl="2"/>
            <a:endParaRPr lang="en-US" i="1" dirty="0">
              <a:cs typeface="Calibri" panose="020F0502020204030204" pitchFamily="34" charset="0"/>
            </a:endParaRPr>
          </a:p>
          <a:p>
            <a:r>
              <a:rPr lang="en-US" dirty="0">
                <a:cs typeface="Calibri" panose="020F0502020204030204" pitchFamily="34" charset="0"/>
              </a:rPr>
              <a:t>Examples:</a:t>
            </a:r>
            <a:endParaRPr lang="en-US" i="1" dirty="0">
              <a:cs typeface="Calibri" panose="020F0502020204030204" pitchFamily="34" charset="0"/>
            </a:endParaRPr>
          </a:p>
          <a:p>
            <a:pPr lvl="1"/>
            <a:r>
              <a:rPr lang="en-US" dirty="0" err="1">
                <a:solidFill>
                  <a:srgbClr val="E2661A"/>
                </a:solidFill>
                <a:latin typeface="Source Code Pro" panose="020B0509030403020204" pitchFamily="49" charset="0"/>
                <a:cs typeface="Courier New" panose="02070309020205020404" pitchFamily="49" charset="0"/>
              </a:rPr>
              <a:t>int</a:t>
            </a:r>
            <a:r>
              <a:rPr lang="en-US" dirty="0">
                <a:latin typeface="Source Code Pro" panose="020B0509030403020204" pitchFamily="49" charset="0"/>
                <a:cs typeface="Courier New" panose="02070309020205020404" pitchFamily="49" charset="0"/>
              </a:rPr>
              <a:t>[] </a:t>
            </a:r>
            <a:r>
              <a:rPr lang="en-US" dirty="0" err="1">
                <a:latin typeface="Source Code Pro" panose="020B0509030403020204" pitchFamily="49" charset="0"/>
                <a:cs typeface="Courier New" panose="02070309020205020404" pitchFamily="49" charset="0"/>
              </a:rPr>
              <a:t>intArr</a:t>
            </a:r>
            <a:r>
              <a:rPr lang="en-US" dirty="0">
                <a:latin typeface="Source Code Pro" panose="020B0509030403020204" pitchFamily="49" charset="0"/>
                <a:cs typeface="Courier New" panose="02070309020205020404" pitchFamily="49" charset="0"/>
              </a:rPr>
              <a:t> = {12, 49, -2, 5, 17};</a:t>
            </a:r>
          </a:p>
          <a:p>
            <a:pPr lvl="2"/>
            <a:r>
              <a:rPr lang="en-US" dirty="0"/>
              <a:t>Create a new array with specified values and associate it with the array variable </a:t>
            </a:r>
            <a:r>
              <a:rPr lang="en-US" dirty="0" err="1">
                <a:latin typeface="Source Code Pro" panose="020B0509030403020204" pitchFamily="49" charset="0"/>
              </a:rPr>
              <a:t>intArr</a:t>
            </a:r>
            <a:endParaRPr lang="en-US" dirty="0">
              <a:latin typeface="Source Code Pro" panose="020B0509030403020204" pitchFamily="49" charset="0"/>
            </a:endParaRPr>
          </a:p>
          <a:p>
            <a:pPr lvl="1"/>
            <a:r>
              <a:rPr lang="en-US" dirty="0" err="1">
                <a:latin typeface="Source Code Pro" panose="020B0509030403020204" pitchFamily="49" charset="0"/>
              </a:rPr>
              <a:t>intArr</a:t>
            </a:r>
            <a:r>
              <a:rPr lang="en-US" dirty="0">
                <a:latin typeface="Source Code Pro" panose="020B0509030403020204" pitchFamily="49" charset="0"/>
              </a:rPr>
              <a:t> = {1, 2, 3, 4};</a:t>
            </a:r>
          </a:p>
          <a:p>
            <a:pPr lvl="2"/>
            <a:r>
              <a:rPr lang="en-US" i="1" dirty="0"/>
              <a:t>Discards</a:t>
            </a:r>
            <a:r>
              <a:rPr lang="en-US" dirty="0"/>
              <a:t> the old array and associates the array variable </a:t>
            </a:r>
            <a:r>
              <a:rPr lang="en-US" dirty="0" err="1">
                <a:latin typeface="Source Code Pro" panose="020B0509030403020204" pitchFamily="49" charset="0"/>
              </a:rPr>
              <a:t>intArr</a:t>
            </a:r>
            <a:r>
              <a:rPr lang="en-US" dirty="0"/>
              <a:t> with this new array!</a:t>
            </a:r>
            <a:endParaRPr lang="en-US" i="1" dirty="0"/>
          </a:p>
        </p:txBody>
      </p:sp>
      <p:sp>
        <p:nvSpPr>
          <p:cNvPr id="4" name="Slide Number Placeholder 3"/>
          <p:cNvSpPr>
            <a:spLocks noGrp="1"/>
          </p:cNvSpPr>
          <p:nvPr>
            <p:ph type="sldNum" sz="quarter" idx="10"/>
          </p:nvPr>
        </p:nvSpPr>
        <p:spPr/>
        <p:txBody>
          <a:bodyPr/>
          <a:lstStyle/>
          <a:p>
            <a:fld id="{AC54450B-81F9-4E69-8E8B-965811158F50}" type="slidenum">
              <a:rPr lang="en-US" smtClean="0"/>
              <a:t>13</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910FC94-9CE1-9947-9867-0D3AF5A3A702}"/>
                  </a:ext>
                </a:extLst>
              </p14:cNvPr>
              <p14:cNvContentPartPr/>
              <p14:nvPr/>
            </p14:nvContentPartPr>
            <p14:xfrm>
              <a:off x="3707640" y="2653560"/>
              <a:ext cx="4908600" cy="1760400"/>
            </p14:xfrm>
          </p:contentPart>
        </mc:Choice>
        <mc:Fallback xmlns="">
          <p:pic>
            <p:nvPicPr>
              <p:cNvPr id="5" name="Ink 4">
                <a:extLst>
                  <a:ext uri="{FF2B5EF4-FFF2-40B4-BE49-F238E27FC236}">
                    <a16:creationId xmlns:a16="http://schemas.microsoft.com/office/drawing/2014/main" id="{0910FC94-9CE1-9947-9867-0D3AF5A3A702}"/>
                  </a:ext>
                </a:extLst>
              </p:cNvPr>
              <p:cNvPicPr/>
              <p:nvPr/>
            </p:nvPicPr>
            <p:blipFill>
              <a:blip r:embed="rId4"/>
              <a:stretch>
                <a:fillRect/>
              </a:stretch>
            </p:blipFill>
            <p:spPr>
              <a:xfrm>
                <a:off x="3698280" y="2644200"/>
                <a:ext cx="4927320" cy="1779120"/>
              </a:xfrm>
              <a:prstGeom prst="rect">
                <a:avLst/>
              </a:prstGeom>
            </p:spPr>
          </p:pic>
        </mc:Fallback>
      </mc:AlternateContent>
    </p:spTree>
    <p:extLst>
      <p:ext uri="{BB962C8B-B14F-4D97-AF65-F5344CB8AC3E}">
        <p14:creationId xmlns:p14="http://schemas.microsoft.com/office/powerpoint/2010/main" val="12168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Arrays in Processing</a:t>
            </a:r>
          </a:p>
        </p:txBody>
      </p:sp>
      <p:sp>
        <p:nvSpPr>
          <p:cNvPr id="3" name="Content Placeholder 2"/>
          <p:cNvSpPr>
            <a:spLocks noGrp="1"/>
          </p:cNvSpPr>
          <p:nvPr>
            <p:ph idx="1"/>
          </p:nvPr>
        </p:nvSpPr>
        <p:spPr/>
        <p:txBody>
          <a:bodyPr/>
          <a:lstStyle/>
          <a:p>
            <a:r>
              <a:rPr lang="en-US" u="sng" dirty="0"/>
              <a:t>Use element</a:t>
            </a:r>
            <a:r>
              <a:rPr lang="en-US" dirty="0"/>
              <a:t>:	</a:t>
            </a:r>
            <a:r>
              <a:rPr lang="en-US" dirty="0">
                <a:latin typeface="Source Code Pro" panose="020B0509030403020204" pitchFamily="49" charset="0"/>
                <a:cs typeface="Courier New" panose="02070309020205020404" pitchFamily="49" charset="0"/>
              </a:rPr>
              <a:t>name[index]</a:t>
            </a:r>
          </a:p>
          <a:p>
            <a:pPr lvl="1"/>
            <a:r>
              <a:rPr lang="en-US" dirty="0"/>
              <a:t>In </a:t>
            </a:r>
            <a:r>
              <a:rPr lang="en-US" i="1" dirty="0"/>
              <a:t>expression</a:t>
            </a:r>
            <a:r>
              <a:rPr lang="en-US" dirty="0"/>
              <a:t>, uses value of that index of the array</a:t>
            </a:r>
            <a:endParaRPr lang="en-US" dirty="0">
              <a:latin typeface="Courier New" panose="02070309020205020404" pitchFamily="49" charset="0"/>
              <a:cs typeface="Courier New" panose="02070309020205020404" pitchFamily="49" charset="0"/>
            </a:endParaRPr>
          </a:p>
          <a:p>
            <a:pPr lvl="1"/>
            <a:r>
              <a:rPr lang="en-US" dirty="0"/>
              <a:t>In </a:t>
            </a:r>
            <a:r>
              <a:rPr lang="en-US" i="1" dirty="0"/>
              <a:t>assignment</a:t>
            </a:r>
            <a:r>
              <a:rPr lang="en-US" dirty="0"/>
              <a:t>, modifies value of that index of the array</a:t>
            </a:r>
            <a:endParaRPr lang="en-US" dirty="0">
              <a:latin typeface="Courier New" panose="02070309020205020404" pitchFamily="49" charset="0"/>
              <a:cs typeface="Courier New" panose="02070309020205020404" pitchFamily="49" charset="0"/>
            </a:endParaRPr>
          </a:p>
          <a:p>
            <a:pPr lvl="2"/>
            <a:endParaRPr lang="en-US" dirty="0"/>
          </a:p>
          <a:p>
            <a:r>
              <a:rPr lang="en-US" u="sng" dirty="0"/>
              <a:t>Get length</a:t>
            </a:r>
            <a:r>
              <a:rPr lang="en-US" dirty="0"/>
              <a:t>:	</a:t>
            </a:r>
            <a:r>
              <a:rPr lang="en-US" dirty="0" err="1">
                <a:latin typeface="Source Code Pro" panose="020B0509030403020204" pitchFamily="49" charset="0"/>
                <a:cs typeface="Courier New" panose="02070309020205020404" pitchFamily="49" charset="0"/>
              </a:rPr>
              <a:t>name.</a:t>
            </a:r>
            <a:r>
              <a:rPr lang="en-US" dirty="0" err="1">
                <a:solidFill>
                  <a:srgbClr val="33997E"/>
                </a:solidFill>
                <a:latin typeface="Source Code Pro" panose="020B0509030403020204" pitchFamily="49" charset="0"/>
                <a:cs typeface="Courier New" panose="02070309020205020404" pitchFamily="49" charset="0"/>
              </a:rPr>
              <a:t>length</a:t>
            </a:r>
            <a:endParaRPr lang="en-US" dirty="0">
              <a:solidFill>
                <a:srgbClr val="33997E"/>
              </a:solidFill>
              <a:latin typeface="Source Code Pro" panose="020B0509030403020204" pitchFamily="49" charset="0"/>
              <a:cs typeface="Courier New" panose="02070309020205020404" pitchFamily="49" charset="0"/>
            </a:endParaRPr>
          </a:p>
          <a:p>
            <a:pPr lvl="2"/>
            <a:endParaRPr lang="en-US" dirty="0">
              <a:latin typeface="Courier New" panose="02070309020205020404" pitchFamily="49" charset="0"/>
              <a:cs typeface="Courier New" panose="02070309020205020404" pitchFamily="49" charset="0"/>
            </a:endParaRPr>
          </a:p>
          <a:p>
            <a:r>
              <a:rPr lang="en-US" dirty="0"/>
              <a:t>Example:</a:t>
            </a:r>
          </a:p>
          <a:p>
            <a:pPr marL="0" indent="0">
              <a:buNone/>
              <a:tabLst>
                <a:tab pos="460375" algn="l"/>
              </a:tabLst>
            </a:pPr>
            <a:r>
              <a:rPr lang="en-US" sz="2000" dirty="0">
                <a:latin typeface="Source Code Pro" panose="020B0509030403020204" pitchFamily="49" charset="0"/>
              </a:rPr>
              <a:t>	</a:t>
            </a:r>
            <a:r>
              <a:rPr lang="en-US" sz="2000" b="1" dirty="0" err="1">
                <a:solidFill>
                  <a:srgbClr val="E2661A"/>
                </a:solidFill>
                <a:latin typeface="Source Code Pro" panose="020B0509030403020204" pitchFamily="49" charset="0"/>
                <a:cs typeface="Courier New" panose="02070309020205020404" pitchFamily="49" charset="0"/>
              </a:rPr>
              <a:t>int</a:t>
            </a:r>
            <a:r>
              <a:rPr lang="en-US" sz="2000" dirty="0">
                <a:latin typeface="Source Code Pro" panose="020B0509030403020204" pitchFamily="49" charset="0"/>
                <a:cs typeface="Courier New" panose="02070309020205020404" pitchFamily="49" charset="0"/>
              </a:rPr>
              <a:t>[] </a:t>
            </a:r>
            <a:r>
              <a:rPr lang="en-US" sz="2000" dirty="0" err="1">
                <a:latin typeface="Source Code Pro" panose="020B0509030403020204" pitchFamily="49" charset="0"/>
                <a:cs typeface="Courier New" panose="02070309020205020404" pitchFamily="49" charset="0"/>
              </a:rPr>
              <a:t>intArr</a:t>
            </a:r>
            <a:r>
              <a:rPr lang="en-US" sz="2000" dirty="0">
                <a:latin typeface="Source Code Pro" panose="020B0509030403020204" pitchFamily="49" charset="0"/>
                <a:cs typeface="Courier New" panose="02070309020205020404" pitchFamily="49" charset="0"/>
              </a:rPr>
              <a:t> = {12, 49, -2, 5, 17};</a:t>
            </a:r>
          </a:p>
          <a:p>
            <a:pPr marL="0" indent="0">
              <a:buNone/>
              <a:tabLst>
                <a:tab pos="460375" algn="l"/>
              </a:tabLst>
            </a:pPr>
            <a:r>
              <a:rPr lang="en-US" sz="2000" dirty="0">
                <a:latin typeface="Source Code Pro" panose="020B0509030403020204" pitchFamily="49" charset="0"/>
                <a:cs typeface="Courier New" panose="02070309020205020404" pitchFamily="49" charset="0"/>
              </a:rPr>
              <a:t>	</a:t>
            </a:r>
            <a:r>
              <a:rPr lang="en-US" sz="2000" dirty="0" err="1">
                <a:solidFill>
                  <a:srgbClr val="006699"/>
                </a:solidFill>
                <a:latin typeface="Source Code Pro" panose="020B0509030403020204" pitchFamily="49" charset="0"/>
                <a:cs typeface="Courier New" panose="02070309020205020404" pitchFamily="49" charset="0"/>
              </a:rPr>
              <a:t>println</a:t>
            </a:r>
            <a:r>
              <a:rPr lang="en-US" sz="2000" dirty="0">
                <a:latin typeface="Source Code Pro" panose="020B0509030403020204" pitchFamily="49" charset="0"/>
                <a:cs typeface="Courier New" panose="02070309020205020404" pitchFamily="49" charset="0"/>
              </a:rPr>
              <a:t>(</a:t>
            </a:r>
            <a:r>
              <a:rPr lang="en-US" sz="2000" dirty="0" err="1">
                <a:latin typeface="Source Code Pro" panose="020B0509030403020204" pitchFamily="49" charset="0"/>
                <a:cs typeface="Courier New" panose="02070309020205020404" pitchFamily="49" charset="0"/>
              </a:rPr>
              <a:t>intArr</a:t>
            </a:r>
            <a:r>
              <a:rPr lang="en-US" sz="2000" dirty="0">
                <a:latin typeface="Source Code Pro" panose="020B0509030403020204" pitchFamily="49" charset="0"/>
                <a:cs typeface="Courier New" panose="02070309020205020404" pitchFamily="49" charset="0"/>
              </a:rPr>
              <a:t>[0]);        </a:t>
            </a:r>
            <a:r>
              <a:rPr lang="en-US" sz="2000" dirty="0">
                <a:solidFill>
                  <a:srgbClr val="5A5A5A"/>
                </a:solidFill>
                <a:latin typeface="Source Code Pro" panose="020B0509030403020204" pitchFamily="49" charset="0"/>
                <a:cs typeface="Courier New" panose="02070309020205020404" pitchFamily="49" charset="0"/>
              </a:rPr>
              <a:t>// prints 12 to console</a:t>
            </a:r>
          </a:p>
          <a:p>
            <a:pPr marL="0" indent="0">
              <a:buNone/>
              <a:tabLst>
                <a:tab pos="460375" algn="l"/>
              </a:tabLst>
            </a:pPr>
            <a:r>
              <a:rPr lang="en-US" sz="2000" dirty="0">
                <a:latin typeface="Source Code Pro" panose="020B0509030403020204" pitchFamily="49" charset="0"/>
                <a:cs typeface="Courier New" panose="02070309020205020404" pitchFamily="49" charset="0"/>
              </a:rPr>
              <a:t>	</a:t>
            </a:r>
            <a:r>
              <a:rPr lang="en-US" sz="2000" dirty="0" err="1">
                <a:latin typeface="Source Code Pro" panose="020B0509030403020204" pitchFamily="49" charset="0"/>
                <a:cs typeface="Courier New" panose="02070309020205020404" pitchFamily="49" charset="0"/>
              </a:rPr>
              <a:t>intArr</a:t>
            </a:r>
            <a:r>
              <a:rPr lang="en-US" sz="2000" dirty="0">
                <a:latin typeface="Source Code Pro" panose="020B0509030403020204" pitchFamily="49" charset="0"/>
                <a:cs typeface="Courier New" panose="02070309020205020404" pitchFamily="49" charset="0"/>
              </a:rPr>
              <a:t>[2] = </a:t>
            </a:r>
            <a:r>
              <a:rPr lang="en-US" sz="2000" dirty="0" err="1">
                <a:latin typeface="Source Code Pro" panose="020B0509030403020204" pitchFamily="49" charset="0"/>
                <a:cs typeface="Courier New" panose="02070309020205020404" pitchFamily="49" charset="0"/>
              </a:rPr>
              <a:t>intArr.</a:t>
            </a:r>
            <a:r>
              <a:rPr lang="en-US" sz="2000" dirty="0" err="1">
                <a:solidFill>
                  <a:srgbClr val="33997E"/>
                </a:solidFill>
                <a:latin typeface="Source Code Pro" panose="020B0509030403020204" pitchFamily="49" charset="0"/>
                <a:cs typeface="Courier New" panose="02070309020205020404" pitchFamily="49" charset="0"/>
              </a:rPr>
              <a:t>length</a:t>
            </a:r>
            <a:r>
              <a:rPr lang="en-US" sz="2000" dirty="0">
                <a:latin typeface="Source Code Pro" panose="020B0509030403020204" pitchFamily="49" charset="0"/>
                <a:cs typeface="Courier New" panose="02070309020205020404" pitchFamily="49" charset="0"/>
              </a:rPr>
              <a:t>; </a:t>
            </a:r>
            <a:r>
              <a:rPr lang="en-US" sz="2000" dirty="0">
                <a:solidFill>
                  <a:srgbClr val="5A5A5A"/>
                </a:solidFill>
                <a:latin typeface="Source Code Pro" panose="020B0509030403020204" pitchFamily="49" charset="0"/>
                <a:cs typeface="Courier New" panose="02070309020205020404" pitchFamily="49" charset="0"/>
              </a:rPr>
              <a:t>// changes -2 to 5</a:t>
            </a:r>
          </a:p>
          <a:p>
            <a:pPr lvl="2"/>
            <a:endParaRPr lang="en-US" dirty="0"/>
          </a:p>
        </p:txBody>
      </p:sp>
      <p:sp>
        <p:nvSpPr>
          <p:cNvPr id="5" name="Slide Number Placeholder 4"/>
          <p:cNvSpPr>
            <a:spLocks noGrp="1"/>
          </p:cNvSpPr>
          <p:nvPr>
            <p:ph type="sldNum" sz="quarter" idx="10"/>
          </p:nvPr>
        </p:nvSpPr>
        <p:spPr/>
        <p:txBody>
          <a:bodyPr/>
          <a:lstStyle/>
          <a:p>
            <a:fld id="{AC54450B-81F9-4E69-8E8B-965811158F50}" type="slidenum">
              <a:rPr lang="en-US" smtClean="0"/>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97496341"/>
              </p:ext>
            </p:extLst>
          </p:nvPr>
        </p:nvGraphicFramePr>
        <p:xfrm>
          <a:off x="1645920" y="5760720"/>
          <a:ext cx="5852160" cy="91440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370840">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Index:</a:t>
                      </a:r>
                    </a:p>
                  </a:txBody>
                  <a:tcPr>
                    <a:lnR w="12700" cap="flat" cmpd="sng" algn="ctr">
                      <a:noFill/>
                      <a:prstDash val="solid"/>
                      <a:round/>
                      <a:headEnd type="none" w="med" len="med"/>
                      <a:tailEnd type="none" w="med" len="med"/>
                    </a:ln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lumMod val="65000"/>
                            </a:schemeClr>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2400" dirty="0">
                          <a:latin typeface="Calibri" panose="020F0502020204030204" pitchFamily="34" charset="0"/>
                          <a:cs typeface="Calibri" panose="020F0502020204030204" pitchFamily="34" charset="0"/>
                        </a:rPr>
                        <a:t>Value:</a:t>
                      </a:r>
                    </a:p>
                  </a:txBody>
                  <a:tcPr>
                    <a:lnR w="12700" cap="flat" cmpd="sng" algn="ctr">
                      <a:solidFill>
                        <a:schemeClr val="tx1"/>
                      </a:solidFill>
                      <a:prstDash val="solid"/>
                      <a:round/>
                      <a:headEnd type="none" w="med" len="med"/>
                      <a:tailEnd type="none" w="med" len="med"/>
                    </a:lnR>
                  </a:tcPr>
                </a:tc>
                <a:tc>
                  <a:txBody>
                    <a:bodyPr/>
                    <a:lstStyle/>
                    <a:p>
                      <a:pPr algn="ctr"/>
                      <a:r>
                        <a:rPr lang="en-US" sz="2400" dirty="0">
                          <a:latin typeface="Calibri" panose="020F0502020204030204" pitchFamily="34" charset="0"/>
                          <a:cs typeface="Calibri" panose="020F050202020403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E1D6D94-8754-5744-BB7F-6519EF33F264}"/>
                  </a:ext>
                </a:extLst>
              </p14:cNvPr>
              <p14:cNvContentPartPr/>
              <p14:nvPr/>
            </p14:nvContentPartPr>
            <p14:xfrm>
              <a:off x="2080080" y="459000"/>
              <a:ext cx="6939000" cy="5441040"/>
            </p14:xfrm>
          </p:contentPart>
        </mc:Choice>
        <mc:Fallback xmlns="">
          <p:pic>
            <p:nvPicPr>
              <p:cNvPr id="6" name="Ink 5">
                <a:extLst>
                  <a:ext uri="{FF2B5EF4-FFF2-40B4-BE49-F238E27FC236}">
                    <a16:creationId xmlns:a16="http://schemas.microsoft.com/office/drawing/2014/main" id="{7E1D6D94-8754-5744-BB7F-6519EF33F264}"/>
                  </a:ext>
                </a:extLst>
              </p:cNvPr>
              <p:cNvPicPr/>
              <p:nvPr/>
            </p:nvPicPr>
            <p:blipFill>
              <a:blip r:embed="rId4"/>
              <a:stretch>
                <a:fillRect/>
              </a:stretch>
            </p:blipFill>
            <p:spPr>
              <a:xfrm>
                <a:off x="2070720" y="449640"/>
                <a:ext cx="6957720" cy="5459760"/>
              </a:xfrm>
              <a:prstGeom prst="rect">
                <a:avLst/>
              </a:prstGeom>
            </p:spPr>
          </p:pic>
        </mc:Fallback>
      </mc:AlternateContent>
    </p:spTree>
    <p:extLst>
      <p:ext uri="{BB962C8B-B14F-4D97-AF65-F5344CB8AC3E}">
        <p14:creationId xmlns:p14="http://schemas.microsoft.com/office/powerpoint/2010/main" val="231326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and Loops</a:t>
            </a:r>
          </a:p>
        </p:txBody>
      </p:sp>
      <p:sp>
        <p:nvSpPr>
          <p:cNvPr id="3" name="Content Placeholder 2"/>
          <p:cNvSpPr>
            <a:spLocks noGrp="1"/>
          </p:cNvSpPr>
          <p:nvPr>
            <p:ph idx="1"/>
          </p:nvPr>
        </p:nvSpPr>
        <p:spPr/>
        <p:txBody>
          <a:bodyPr/>
          <a:lstStyle/>
          <a:p>
            <a:r>
              <a:rPr lang="en-US" dirty="0"/>
              <a:t>Arrays are very convenient to use with loops!</a:t>
            </a:r>
          </a:p>
          <a:p>
            <a:pPr lvl="1"/>
            <a:r>
              <a:rPr lang="en-US" dirty="0"/>
              <a:t>Loops usually change </a:t>
            </a:r>
            <a:r>
              <a:rPr lang="en-US" i="1" dirty="0"/>
              <a:t>numerical value</a:t>
            </a:r>
            <a:r>
              <a:rPr lang="en-US" dirty="0"/>
              <a:t> in loop variable </a:t>
            </a:r>
            <a:br>
              <a:rPr lang="en-US" dirty="0"/>
            </a:br>
            <a:r>
              <a:rPr lang="en-US" dirty="0"/>
              <a:t>(</a:t>
            </a:r>
            <a:r>
              <a:rPr lang="en-US" i="1" dirty="0"/>
              <a:t>e.g. </a:t>
            </a:r>
            <a:r>
              <a:rPr lang="en-US" dirty="0"/>
              <a:t>Update: </a:t>
            </a:r>
            <a:r>
              <a:rPr lang="en-US" dirty="0" err="1">
                <a:latin typeface="Source Code Pro" panose="020B0509030403020204" pitchFamily="49" charset="0"/>
              </a:rPr>
              <a:t>i</a:t>
            </a:r>
            <a:r>
              <a:rPr lang="en-US" dirty="0">
                <a:latin typeface="Source Code Pro" panose="020B0509030403020204" pitchFamily="49" charset="0"/>
              </a:rPr>
              <a:t> = </a:t>
            </a:r>
            <a:r>
              <a:rPr lang="en-US" dirty="0" err="1">
                <a:latin typeface="Source Code Pro" panose="020B0509030403020204" pitchFamily="49" charset="0"/>
              </a:rPr>
              <a:t>i</a:t>
            </a:r>
            <a:r>
              <a:rPr lang="en-US" dirty="0">
                <a:latin typeface="Source Code Pro" panose="020B0509030403020204" pitchFamily="49" charset="0"/>
              </a:rPr>
              <a:t> + 1</a:t>
            </a:r>
            <a:r>
              <a:rPr lang="en-US" dirty="0"/>
              <a:t>)</a:t>
            </a:r>
          </a:p>
          <a:p>
            <a:pPr lvl="1"/>
            <a:r>
              <a:rPr lang="en-US" dirty="0"/>
              <a:t>You access array element values using a </a:t>
            </a:r>
            <a:r>
              <a:rPr lang="en-US" i="1" dirty="0"/>
              <a:t>numerical value</a:t>
            </a:r>
            <a:r>
              <a:rPr lang="en-US" dirty="0"/>
              <a:t> </a:t>
            </a:r>
            <a:br>
              <a:rPr lang="en-US" dirty="0"/>
            </a:br>
            <a:r>
              <a:rPr lang="en-US" dirty="0"/>
              <a:t>(</a:t>
            </a:r>
            <a:r>
              <a:rPr lang="en-US" i="1" dirty="0"/>
              <a:t>e.g.</a:t>
            </a:r>
            <a:r>
              <a:rPr lang="en-US" dirty="0"/>
              <a:t> </a:t>
            </a:r>
            <a:r>
              <a:rPr lang="en-US" dirty="0" err="1">
                <a:latin typeface="Source Code Pro" panose="020B0509030403020204" pitchFamily="49" charset="0"/>
              </a:rPr>
              <a:t>intArr</a:t>
            </a:r>
            <a:r>
              <a:rPr lang="en-US" dirty="0">
                <a:latin typeface="Source Code Pro" panose="020B0509030403020204" pitchFamily="49" charset="0"/>
              </a:rPr>
              <a:t>[</a:t>
            </a:r>
            <a:r>
              <a:rPr lang="en-US" dirty="0" err="1">
                <a:latin typeface="Source Code Pro" panose="020B0509030403020204" pitchFamily="49" charset="0"/>
              </a:rPr>
              <a:t>i</a:t>
            </a:r>
            <a:r>
              <a:rPr lang="en-US" dirty="0">
                <a:latin typeface="Source Code Pro" panose="020B0509030403020204" pitchFamily="49" charset="0"/>
              </a:rPr>
              <a:t>]</a:t>
            </a:r>
            <a:r>
              <a:rPr lang="en-US" dirty="0"/>
              <a:t>)</a:t>
            </a:r>
          </a:p>
          <a:p>
            <a:pPr lvl="1"/>
            <a:r>
              <a:rPr lang="en-US" dirty="0"/>
              <a:t>Loops provide an easy way to perform the same/similar action on all/many elements of an array</a:t>
            </a:r>
          </a:p>
          <a:p>
            <a:pPr lvl="2"/>
            <a:endParaRPr lang="en-US" dirty="0"/>
          </a:p>
          <a:p>
            <a:r>
              <a:rPr lang="en-US" dirty="0"/>
              <a:t>Examples:</a:t>
            </a:r>
          </a:p>
          <a:p>
            <a:pPr lvl="1"/>
            <a:r>
              <a:rPr lang="en-US" dirty="0"/>
              <a:t>Read each array value to use in a drawing command</a:t>
            </a:r>
          </a:p>
          <a:p>
            <a:pPr lvl="1"/>
            <a:r>
              <a:rPr lang="en-US" dirty="0"/>
              <a:t>Sum up the numbers in an array</a:t>
            </a:r>
          </a:p>
        </p:txBody>
      </p:sp>
      <p:sp>
        <p:nvSpPr>
          <p:cNvPr id="4" name="Slide Number Placeholder 3"/>
          <p:cNvSpPr>
            <a:spLocks noGrp="1"/>
          </p:cNvSpPr>
          <p:nvPr>
            <p:ph type="sldNum" sz="quarter" idx="10"/>
          </p:nvPr>
        </p:nvSpPr>
        <p:spPr/>
        <p:txBody>
          <a:bodyPr/>
          <a:lstStyle/>
          <a:p>
            <a:fld id="{AC54450B-81F9-4E69-8E8B-965811158F50}" type="slidenum">
              <a:rPr lang="en-US" smtClean="0"/>
              <a:t>15</a:t>
            </a:fld>
            <a:endParaRPr lang="en-US"/>
          </a:p>
        </p:txBody>
      </p:sp>
    </p:spTree>
    <p:extLst>
      <p:ext uri="{BB962C8B-B14F-4D97-AF65-F5344CB8AC3E}">
        <p14:creationId xmlns:p14="http://schemas.microsoft.com/office/powerpoint/2010/main" val="6318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TMNT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0" y="1210976"/>
            <a:ext cx="2743200" cy="2990088"/>
          </a:xfrm>
        </p:spPr>
      </p:pic>
      <p:sp>
        <p:nvSpPr>
          <p:cNvPr id="4" name="Slide Number Placeholder 3"/>
          <p:cNvSpPr>
            <a:spLocks noGrp="1"/>
          </p:cNvSpPr>
          <p:nvPr>
            <p:ph type="sldNum" sz="quarter" idx="10"/>
          </p:nvPr>
        </p:nvSpPr>
        <p:spPr/>
        <p:txBody>
          <a:bodyPr/>
          <a:lstStyle/>
          <a:p>
            <a:fld id="{AC54450B-81F9-4E69-8E8B-965811158F50}" type="slidenum">
              <a:rPr lang="en-US" smtClean="0"/>
              <a:t>16</a:t>
            </a:fld>
            <a:endParaRPr lang="en-US"/>
          </a:p>
        </p:txBody>
      </p:sp>
      <p:pic>
        <p:nvPicPr>
          <p:cNvPr id="3" name="Picture 2">
            <a:extLst>
              <a:ext uri="{FF2B5EF4-FFF2-40B4-BE49-F238E27FC236}">
                <a16:creationId xmlns:a16="http://schemas.microsoft.com/office/drawing/2014/main" id="{87C4BEEA-9064-514F-8F08-FBC05AD36AB3}"/>
              </a:ext>
            </a:extLst>
          </p:cNvPr>
          <p:cNvPicPr>
            <a:picLocks noChangeAspect="1"/>
          </p:cNvPicPr>
          <p:nvPr/>
        </p:nvPicPr>
        <p:blipFill>
          <a:blip r:embed="rId3"/>
          <a:stretch>
            <a:fillRect/>
          </a:stretch>
        </p:blipFill>
        <p:spPr>
          <a:xfrm>
            <a:off x="268118" y="4599991"/>
            <a:ext cx="6686550" cy="2074811"/>
          </a:xfrm>
          <a:prstGeom prst="rect">
            <a:avLst/>
          </a:prstGeom>
          <a:ln w="19050">
            <a:solidFill>
              <a:srgbClr val="7030A0"/>
            </a:solidFill>
          </a:ln>
        </p:spPr>
      </p:pic>
      <p:pic>
        <p:nvPicPr>
          <p:cNvPr id="5" name="Picture 4">
            <a:extLst>
              <a:ext uri="{FF2B5EF4-FFF2-40B4-BE49-F238E27FC236}">
                <a16:creationId xmlns:a16="http://schemas.microsoft.com/office/drawing/2014/main" id="{798D585D-2889-244C-A5B6-00B9DDCBD485}"/>
              </a:ext>
            </a:extLst>
          </p:cNvPr>
          <p:cNvPicPr>
            <a:picLocks noChangeAspect="1"/>
          </p:cNvPicPr>
          <p:nvPr/>
        </p:nvPicPr>
        <p:blipFill>
          <a:blip r:embed="rId4"/>
          <a:stretch>
            <a:fillRect/>
          </a:stretch>
        </p:blipFill>
        <p:spPr>
          <a:xfrm>
            <a:off x="268118" y="1249312"/>
            <a:ext cx="5180182" cy="3151215"/>
          </a:xfrm>
          <a:prstGeom prst="rect">
            <a:avLst/>
          </a:prstGeom>
          <a:ln w="19050">
            <a:solidFill>
              <a:srgbClr val="7030A0"/>
            </a:solidFill>
          </a:ln>
        </p:spPr>
      </p:pic>
    </p:spTree>
    <p:extLst>
      <p:ext uri="{BB962C8B-B14F-4D97-AF65-F5344CB8AC3E}">
        <p14:creationId xmlns:p14="http://schemas.microsoft.com/office/powerpoint/2010/main" val="427782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Index of Smallest Number</a:t>
            </a:r>
          </a:p>
        </p:txBody>
      </p:sp>
      <p:sp>
        <p:nvSpPr>
          <p:cNvPr id="3" name="Content Placeholder 2"/>
          <p:cNvSpPr>
            <a:spLocks noGrp="1"/>
          </p:cNvSpPr>
          <p:nvPr>
            <p:ph idx="1"/>
          </p:nvPr>
        </p:nvSpPr>
        <p:spPr/>
        <p:txBody>
          <a:bodyPr/>
          <a:lstStyle/>
          <a:p>
            <a:r>
              <a:rPr lang="en-US" u="sng" dirty="0"/>
              <a:t>Algorithm</a:t>
            </a:r>
            <a:r>
              <a:rPr lang="en-US" dirty="0"/>
              <a:t>:</a:t>
            </a:r>
          </a:p>
          <a:p>
            <a:pPr lvl="1"/>
            <a:r>
              <a:rPr lang="en-US" dirty="0"/>
              <a:t>Keep track of the </a:t>
            </a:r>
            <a:r>
              <a:rPr lang="en-US" i="1" dirty="0"/>
              <a:t>index</a:t>
            </a:r>
            <a:r>
              <a:rPr lang="en-US" dirty="0"/>
              <a:t> of the smallest number seen so far</a:t>
            </a:r>
          </a:p>
          <a:p>
            <a:pPr lvl="2"/>
            <a:r>
              <a:rPr lang="en-US" dirty="0"/>
              <a:t>Start with index 0</a:t>
            </a:r>
          </a:p>
          <a:p>
            <a:pPr lvl="1"/>
            <a:r>
              <a:rPr lang="en-US" dirty="0"/>
              <a:t>Check each </a:t>
            </a:r>
            <a:r>
              <a:rPr lang="en-US" i="1" dirty="0"/>
              <a:t>element</a:t>
            </a:r>
            <a:r>
              <a:rPr lang="en-US" dirty="0"/>
              <a:t> 1-by-1; if number is smaller, then update the smallest index</a:t>
            </a:r>
          </a:p>
          <a:p>
            <a:pPr lvl="1"/>
            <a:endParaRPr lang="en-US" dirty="0"/>
          </a:p>
        </p:txBody>
      </p:sp>
      <p:sp>
        <p:nvSpPr>
          <p:cNvPr id="4" name="Slide Number Placeholder 3"/>
          <p:cNvSpPr>
            <a:spLocks noGrp="1"/>
          </p:cNvSpPr>
          <p:nvPr>
            <p:ph type="sldNum" sz="quarter" idx="10"/>
          </p:nvPr>
        </p:nvSpPr>
        <p:spPr/>
        <p:txBody>
          <a:bodyPr/>
          <a:lstStyle/>
          <a:p>
            <a:fld id="{AC54450B-81F9-4E69-8E8B-965811158F50}" type="slidenum">
              <a:rPr lang="en-US" smtClean="0"/>
              <a:t>17</a:t>
            </a:fld>
            <a:endParaRPr lang="en-US"/>
          </a:p>
        </p:txBody>
      </p:sp>
      <p:pic>
        <p:nvPicPr>
          <p:cNvPr id="7" name="Picture 6">
            <a:extLst>
              <a:ext uri="{FF2B5EF4-FFF2-40B4-BE49-F238E27FC236}">
                <a16:creationId xmlns:a16="http://schemas.microsoft.com/office/drawing/2014/main" id="{8CC8E7F4-62D3-254E-A251-6C54A22E88FF}"/>
              </a:ext>
            </a:extLst>
          </p:cNvPr>
          <p:cNvPicPr>
            <a:picLocks noChangeAspect="1"/>
          </p:cNvPicPr>
          <p:nvPr/>
        </p:nvPicPr>
        <p:blipFill>
          <a:blip r:embed="rId3"/>
          <a:stretch>
            <a:fillRect/>
          </a:stretch>
        </p:blipFill>
        <p:spPr>
          <a:xfrm>
            <a:off x="1964970" y="3674147"/>
            <a:ext cx="5214059" cy="2748175"/>
          </a:xfrm>
          <a:prstGeom prst="rect">
            <a:avLst/>
          </a:prstGeom>
          <a:ln w="19050">
            <a:solidFill>
              <a:srgbClr val="7030A0"/>
            </a:solidFill>
          </a:ln>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5BBA43C-295E-0147-BCAB-91CE1415FB94}"/>
                  </a:ext>
                </a:extLst>
              </p14:cNvPr>
              <p14:cNvContentPartPr/>
              <p14:nvPr/>
            </p14:nvContentPartPr>
            <p14:xfrm>
              <a:off x="5328360" y="1127160"/>
              <a:ext cx="3069360" cy="797040"/>
            </p14:xfrm>
          </p:contentPart>
        </mc:Choice>
        <mc:Fallback xmlns="">
          <p:pic>
            <p:nvPicPr>
              <p:cNvPr id="5" name="Ink 4">
                <a:extLst>
                  <a:ext uri="{FF2B5EF4-FFF2-40B4-BE49-F238E27FC236}">
                    <a16:creationId xmlns:a16="http://schemas.microsoft.com/office/drawing/2014/main" id="{15BBA43C-295E-0147-BCAB-91CE1415FB94}"/>
                  </a:ext>
                </a:extLst>
              </p:cNvPr>
              <p:cNvPicPr/>
              <p:nvPr/>
            </p:nvPicPr>
            <p:blipFill>
              <a:blip r:embed="rId5"/>
              <a:stretch>
                <a:fillRect/>
              </a:stretch>
            </p:blipFill>
            <p:spPr>
              <a:xfrm>
                <a:off x="5319000" y="1117800"/>
                <a:ext cx="3088080" cy="815760"/>
              </a:xfrm>
              <a:prstGeom prst="rect">
                <a:avLst/>
              </a:prstGeom>
            </p:spPr>
          </p:pic>
        </mc:Fallback>
      </mc:AlternateContent>
    </p:spTree>
    <p:extLst>
      <p:ext uri="{BB962C8B-B14F-4D97-AF65-F5344CB8AC3E}">
        <p14:creationId xmlns:p14="http://schemas.microsoft.com/office/powerpoint/2010/main" val="41575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Visual Demo</a:t>
            </a:r>
          </a:p>
        </p:txBody>
      </p:sp>
      <p:sp>
        <p:nvSpPr>
          <p:cNvPr id="7" name="Content Placeholder 6"/>
          <p:cNvSpPr>
            <a:spLocks noGrp="1"/>
          </p:cNvSpPr>
          <p:nvPr>
            <p:ph idx="1"/>
          </p:nvPr>
        </p:nvSpPr>
        <p:spPr/>
        <p:txBody>
          <a:bodyPr/>
          <a:lstStyle/>
          <a:p>
            <a:pPr marL="0" indent="0">
              <a:buNone/>
            </a:pPr>
            <a:endParaRPr lang="en-US" dirty="0">
              <a:latin typeface="Source Code Pro" panose="020B0509030403020204" pitchFamily="49" charset="0"/>
            </a:endParaRPr>
          </a:p>
          <a:p>
            <a:pPr marL="0" indent="0">
              <a:buNone/>
            </a:pPr>
            <a:r>
              <a:rPr lang="en-US" dirty="0">
                <a:latin typeface="Source Code Pro" panose="020B0509030403020204" pitchFamily="49" charset="0"/>
              </a:rPr>
              <a:t>1)   </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 </a:t>
            </a:r>
            <a:r>
              <a:rPr lang="en-US" dirty="0" err="1">
                <a:latin typeface="Source Code Pro" panose="020B0509030403020204" pitchFamily="49" charset="0"/>
              </a:rPr>
              <a:t>ar</a:t>
            </a:r>
            <a:r>
              <a:rPr lang="en-US" dirty="0">
                <a:latin typeface="Source Code Pro" panose="020B0509030403020204" pitchFamily="49" charset="0"/>
              </a:rPr>
              <a:t>;</a:t>
            </a:r>
          </a:p>
          <a:p>
            <a:pPr marL="0" indent="0">
              <a:buNone/>
            </a:pPr>
            <a:r>
              <a:rPr lang="en-US" dirty="0">
                <a:latin typeface="Source Code Pro" panose="020B0509030403020204" pitchFamily="49" charset="0"/>
              </a:rPr>
              <a:t>2)   </a:t>
            </a:r>
            <a:r>
              <a:rPr lang="en-US" dirty="0" err="1">
                <a:latin typeface="Source Code Pro" panose="020B0509030403020204" pitchFamily="49" charset="0"/>
              </a:rPr>
              <a:t>ar</a:t>
            </a:r>
            <a:r>
              <a:rPr lang="en-US" dirty="0">
                <a:latin typeface="Source Code Pro" panose="020B0509030403020204" pitchFamily="49" charset="0"/>
              </a:rPr>
              <a:t> = </a:t>
            </a:r>
            <a:r>
              <a:rPr lang="en-US" dirty="0">
                <a:solidFill>
                  <a:srgbClr val="33997E"/>
                </a:solidFill>
                <a:latin typeface="Source Code Pro" panose="020B0509030403020204" pitchFamily="49" charset="0"/>
              </a:rPr>
              <a:t>new</a:t>
            </a:r>
            <a:r>
              <a:rPr lang="en-US" dirty="0">
                <a:latin typeface="Source Code Pro" panose="020B0509030403020204" pitchFamily="49" charset="0"/>
              </a:rPr>
              <a:t> </a:t>
            </a:r>
            <a:r>
              <a:rPr lang="en-US" dirty="0" err="1">
                <a:solidFill>
                  <a:srgbClr val="E2661A"/>
                </a:solidFill>
                <a:latin typeface="Source Code Pro" panose="020B0509030403020204" pitchFamily="49" charset="0"/>
              </a:rPr>
              <a:t>int</a:t>
            </a:r>
            <a:r>
              <a:rPr lang="en-US" dirty="0">
                <a:latin typeface="Source Code Pro" panose="020B0509030403020204" pitchFamily="49" charset="0"/>
              </a:rPr>
              <a:t>[4];</a:t>
            </a:r>
          </a:p>
          <a:p>
            <a:pPr marL="0" indent="0">
              <a:buNone/>
            </a:pPr>
            <a:r>
              <a:rPr lang="en-US" dirty="0">
                <a:latin typeface="Source Code Pro" panose="020B0509030403020204" pitchFamily="49" charset="0"/>
              </a:rPr>
              <a:t>3)   </a:t>
            </a:r>
            <a:r>
              <a:rPr lang="en-US" dirty="0" err="1">
                <a:latin typeface="Source Code Pro" panose="020B0509030403020204" pitchFamily="49" charset="0"/>
              </a:rPr>
              <a:t>ar</a:t>
            </a:r>
            <a:r>
              <a:rPr lang="en-US" dirty="0">
                <a:latin typeface="Source Code Pro" panose="020B0509030403020204" pitchFamily="49" charset="0"/>
              </a:rPr>
              <a:t>[1] = 1;</a:t>
            </a:r>
          </a:p>
          <a:p>
            <a:pPr marL="0" indent="0">
              <a:buNone/>
            </a:pPr>
            <a:r>
              <a:rPr lang="en-US" dirty="0">
                <a:latin typeface="Source Code Pro" panose="020B0509030403020204" pitchFamily="49" charset="0"/>
              </a:rPr>
              <a:t>4)   </a:t>
            </a:r>
            <a:r>
              <a:rPr lang="en-US" dirty="0" err="1">
                <a:latin typeface="Source Code Pro" panose="020B0509030403020204" pitchFamily="49" charset="0"/>
              </a:rPr>
              <a:t>ar</a:t>
            </a:r>
            <a:r>
              <a:rPr lang="en-US" dirty="0">
                <a:latin typeface="Source Code Pro" panose="020B0509030403020204" pitchFamily="49" charset="0"/>
              </a:rPr>
              <a:t>[3] = </a:t>
            </a:r>
            <a:r>
              <a:rPr lang="en-US" dirty="0" err="1">
                <a:latin typeface="Source Code Pro" panose="020B0509030403020204" pitchFamily="49" charset="0"/>
              </a:rPr>
              <a:t>ar</a:t>
            </a:r>
            <a:r>
              <a:rPr lang="en-US" dirty="0">
                <a:latin typeface="Source Code Pro" panose="020B0509030403020204" pitchFamily="49" charset="0"/>
              </a:rPr>
              <a:t>[1] + 1;</a:t>
            </a:r>
          </a:p>
          <a:p>
            <a:pPr marL="0" indent="0">
              <a:buNone/>
            </a:pPr>
            <a:r>
              <a:rPr lang="en-US" dirty="0">
                <a:latin typeface="Source Code Pro" panose="020B0509030403020204" pitchFamily="49" charset="0"/>
              </a:rPr>
              <a:t>5)   </a:t>
            </a:r>
            <a:r>
              <a:rPr lang="en-US" dirty="0">
                <a:solidFill>
                  <a:srgbClr val="669900"/>
                </a:solidFill>
                <a:latin typeface="Source Code Pro" panose="020B0509030403020204" pitchFamily="49" charset="0"/>
              </a:rPr>
              <a:t>if</a:t>
            </a:r>
            <a:r>
              <a:rPr lang="en-US" dirty="0">
                <a:latin typeface="Source Code Pro" panose="020B0509030403020204" pitchFamily="49" charset="0"/>
              </a:rPr>
              <a:t> (</a:t>
            </a:r>
            <a:r>
              <a:rPr lang="en-US" dirty="0" err="1">
                <a:latin typeface="Source Code Pro" panose="020B0509030403020204" pitchFamily="49" charset="0"/>
              </a:rPr>
              <a:t>ar</a:t>
            </a:r>
            <a:r>
              <a:rPr lang="en-US" dirty="0">
                <a:latin typeface="Source Code Pro" panose="020B0509030403020204" pitchFamily="49" charset="0"/>
              </a:rPr>
              <a:t>[2] &lt; </a:t>
            </a:r>
            <a:r>
              <a:rPr lang="en-US" dirty="0" err="1">
                <a:latin typeface="Source Code Pro" panose="020B0509030403020204" pitchFamily="49" charset="0"/>
              </a:rPr>
              <a:t>ar</a:t>
            </a:r>
            <a:r>
              <a:rPr lang="en-US" dirty="0">
                <a:latin typeface="Source Code Pro" panose="020B0509030403020204" pitchFamily="49" charset="0"/>
              </a:rPr>
              <a:t>[1]) {</a:t>
            </a:r>
          </a:p>
          <a:p>
            <a:pPr marL="0" indent="0">
              <a:buNone/>
            </a:pPr>
            <a:r>
              <a:rPr lang="en-US" dirty="0">
                <a:latin typeface="Source Code Pro" panose="020B0509030403020204" pitchFamily="49" charset="0"/>
              </a:rPr>
              <a:t>       </a:t>
            </a:r>
            <a:r>
              <a:rPr lang="en-US" dirty="0" err="1">
                <a:latin typeface="Source Code Pro" panose="020B0509030403020204" pitchFamily="49" charset="0"/>
              </a:rPr>
              <a:t>ar</a:t>
            </a:r>
            <a:r>
              <a:rPr lang="en-US" dirty="0">
                <a:latin typeface="Source Code Pro" panose="020B0509030403020204" pitchFamily="49" charset="0"/>
              </a:rPr>
              <a:t>[2] = 4;</a:t>
            </a:r>
          </a:p>
          <a:p>
            <a:pPr marL="0" indent="0">
              <a:buNone/>
            </a:pPr>
            <a:r>
              <a:rPr lang="en-US" dirty="0">
                <a:latin typeface="Source Code Pro" panose="020B0509030403020204" pitchFamily="49" charset="0"/>
              </a:rPr>
              <a:t>     }</a:t>
            </a:r>
          </a:p>
          <a:p>
            <a:pPr marL="0" indent="0">
              <a:buNone/>
            </a:pPr>
            <a:r>
              <a:rPr lang="en-US" dirty="0">
                <a:latin typeface="Source Code Pro" panose="020B0509030403020204" pitchFamily="49" charset="0"/>
              </a:rPr>
              <a:t>6)   </a:t>
            </a:r>
            <a:r>
              <a:rPr lang="en-US" dirty="0" err="1">
                <a:latin typeface="Source Code Pro" panose="020B0509030403020204" pitchFamily="49" charset="0"/>
              </a:rPr>
              <a:t>ar</a:t>
            </a:r>
            <a:r>
              <a:rPr lang="en-US" dirty="0">
                <a:latin typeface="Source Code Pro" panose="020B0509030403020204" pitchFamily="49" charset="0"/>
              </a:rPr>
              <a:t>[0] = </a:t>
            </a:r>
            <a:r>
              <a:rPr lang="en-US" dirty="0" err="1">
                <a:latin typeface="Source Code Pro" panose="020B0509030403020204" pitchFamily="49" charset="0"/>
              </a:rPr>
              <a:t>ar</a:t>
            </a:r>
            <a:r>
              <a:rPr lang="en-US" dirty="0">
                <a:latin typeface="Source Code Pro" panose="020B0509030403020204" pitchFamily="49" charset="0"/>
              </a:rPr>
              <a:t>[1] + </a:t>
            </a:r>
            <a:r>
              <a:rPr lang="en-US" dirty="0" err="1">
                <a:latin typeface="Source Code Pro" panose="020B0509030403020204" pitchFamily="49" charset="0"/>
              </a:rPr>
              <a:t>ar</a:t>
            </a:r>
            <a:r>
              <a:rPr lang="en-US" dirty="0">
                <a:latin typeface="Source Code Pro" panose="020B0509030403020204" pitchFamily="49" charset="0"/>
              </a:rPr>
              <a:t>[3];</a:t>
            </a:r>
          </a:p>
          <a:p>
            <a:pPr marL="0" indent="0">
              <a:buNone/>
            </a:pPr>
            <a:r>
              <a:rPr lang="en-US" dirty="0">
                <a:latin typeface="Source Code Pro" panose="020B0509030403020204" pitchFamily="49" charset="0"/>
              </a:rPr>
              <a:t>7)   </a:t>
            </a:r>
            <a:r>
              <a:rPr lang="en-US" dirty="0" err="1">
                <a:latin typeface="Source Code Pro" panose="020B0509030403020204" pitchFamily="49" charset="0"/>
              </a:rPr>
              <a:t>ar</a:t>
            </a:r>
            <a:r>
              <a:rPr lang="en-US" dirty="0">
                <a:latin typeface="Source Code Pro" panose="020B0509030403020204" pitchFamily="49" charset="0"/>
              </a:rPr>
              <a:t>[4] = 0;</a:t>
            </a:r>
            <a:endParaRPr lang="en-US" sz="2400" dirty="0">
              <a:latin typeface="Source Code Pro" panose="020B0509030403020204" pitchFamily="49" charset="0"/>
            </a:endParaRPr>
          </a:p>
        </p:txBody>
      </p:sp>
      <p:sp>
        <p:nvSpPr>
          <p:cNvPr id="4" name="Slide Number Placeholder 3"/>
          <p:cNvSpPr>
            <a:spLocks noGrp="1"/>
          </p:cNvSpPr>
          <p:nvPr>
            <p:ph type="sldNum" sz="quarter" idx="10"/>
          </p:nvPr>
        </p:nvSpPr>
        <p:spPr/>
        <p:txBody>
          <a:bodyPr/>
          <a:lstStyle/>
          <a:p>
            <a:fld id="{AC54450B-81F9-4E69-8E8B-965811158F50}" type="slidenum">
              <a:rPr lang="en-US" smtClean="0"/>
              <a:t>18</a:t>
            </a:fld>
            <a:endParaRPr lang="en-US"/>
          </a:p>
        </p:txBody>
      </p:sp>
      <p:grpSp>
        <p:nvGrpSpPr>
          <p:cNvPr id="3" name="Group 2"/>
          <p:cNvGrpSpPr/>
          <p:nvPr/>
        </p:nvGrpSpPr>
        <p:grpSpPr>
          <a:xfrm>
            <a:off x="4206240" y="1188720"/>
            <a:ext cx="4389120" cy="731520"/>
            <a:chOff x="1463040" y="3657600"/>
            <a:chExt cx="4389120" cy="731520"/>
          </a:xfrm>
        </p:grpSpPr>
        <p:sp>
          <p:nvSpPr>
            <p:cNvPr id="5" name="Oval 4"/>
            <p:cNvSpPr/>
            <p:nvPr/>
          </p:nvSpPr>
          <p:spPr bwMode="auto">
            <a:xfrm>
              <a:off x="1463040" y="3657600"/>
              <a:ext cx="731520" cy="731520"/>
            </a:xfrm>
            <a:prstGeom prst="ellipse">
              <a:avLst/>
            </a:prstGeom>
            <a:solidFill>
              <a:srgbClr val="FDB0B8"/>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0</a:t>
              </a:r>
            </a:p>
          </p:txBody>
        </p:sp>
        <p:sp>
          <p:nvSpPr>
            <p:cNvPr id="9" name="Oval 8"/>
            <p:cNvSpPr/>
            <p:nvPr/>
          </p:nvSpPr>
          <p:spPr bwMode="auto">
            <a:xfrm>
              <a:off x="2377440" y="3657600"/>
              <a:ext cx="731520" cy="731520"/>
            </a:xfrm>
            <a:prstGeom prst="ellipse">
              <a:avLst/>
            </a:prstGeom>
            <a:solidFill>
              <a:srgbClr val="5CBF77"/>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1</a:t>
              </a:r>
            </a:p>
          </p:txBody>
        </p:sp>
        <p:sp>
          <p:nvSpPr>
            <p:cNvPr id="10" name="Oval 9"/>
            <p:cNvSpPr/>
            <p:nvPr/>
          </p:nvSpPr>
          <p:spPr bwMode="auto">
            <a:xfrm>
              <a:off x="3291840" y="3657600"/>
              <a:ext cx="731520" cy="731520"/>
            </a:xfrm>
            <a:prstGeom prst="ellipse">
              <a:avLst/>
            </a:prstGeom>
            <a:solidFill>
              <a:srgbClr val="99CCFF"/>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2</a:t>
              </a:r>
            </a:p>
          </p:txBody>
        </p:sp>
        <p:sp>
          <p:nvSpPr>
            <p:cNvPr id="11" name="Oval 10"/>
            <p:cNvSpPr/>
            <p:nvPr/>
          </p:nvSpPr>
          <p:spPr bwMode="auto">
            <a:xfrm>
              <a:off x="4206240" y="3657600"/>
              <a:ext cx="731520" cy="731520"/>
            </a:xfrm>
            <a:prstGeom prst="ellipse">
              <a:avLst/>
            </a:prstGeom>
            <a:solidFill>
              <a:srgbClr val="D6E14D"/>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3</a:t>
              </a:r>
            </a:p>
          </p:txBody>
        </p:sp>
        <p:sp>
          <p:nvSpPr>
            <p:cNvPr id="12" name="Oval 11"/>
            <p:cNvSpPr/>
            <p:nvPr/>
          </p:nvSpPr>
          <p:spPr bwMode="auto">
            <a:xfrm>
              <a:off x="5120640" y="3657600"/>
              <a:ext cx="731520" cy="731520"/>
            </a:xfrm>
            <a:prstGeom prst="ellipse">
              <a:avLst/>
            </a:prstGeom>
            <a:solidFill>
              <a:srgbClr val="E29735"/>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4</a:t>
              </a:r>
            </a:p>
          </p:txBody>
        </p:sp>
      </p:grpSp>
      <p:sp>
        <p:nvSpPr>
          <p:cNvPr id="8" name="TextBox 7">
            <a:extLst>
              <a:ext uri="{FF2B5EF4-FFF2-40B4-BE49-F238E27FC236}">
                <a16:creationId xmlns:a16="http://schemas.microsoft.com/office/drawing/2014/main" id="{BAA8F1FA-7B05-D64B-9388-7C8F5E3AD2FB}"/>
              </a:ext>
            </a:extLst>
          </p:cNvPr>
          <p:cNvSpPr txBox="1"/>
          <p:nvPr/>
        </p:nvSpPr>
        <p:spPr>
          <a:xfrm>
            <a:off x="5121317" y="543521"/>
            <a:ext cx="3620286" cy="461665"/>
          </a:xfrm>
          <a:prstGeom prst="rect">
            <a:avLst/>
          </a:prstGeom>
          <a:noFill/>
        </p:spPr>
        <p:txBody>
          <a:bodyPr wrap="none" rtlCol="0">
            <a:spAutoFit/>
          </a:bodyPr>
          <a:lstStyle/>
          <a:p>
            <a:r>
              <a:rPr lang="en-US" sz="2400" b="1" dirty="0">
                <a:latin typeface="Calibri" pitchFamily="34" charset="0"/>
              </a:rPr>
              <a:t>Rd: “read”         </a:t>
            </a:r>
            <a:r>
              <a:rPr lang="en-US" sz="2400" b="1" dirty="0" err="1">
                <a:latin typeface="Calibri" pitchFamily="34" charset="0"/>
              </a:rPr>
              <a:t>Wr</a:t>
            </a:r>
            <a:r>
              <a:rPr lang="en-US" sz="2400" b="1" dirty="0">
                <a:latin typeface="Calibri" pitchFamily="34" charset="0"/>
              </a:rPr>
              <a:t>: “write”</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103B8BC-2702-3544-9C8D-26476D76D799}"/>
                  </a:ext>
                </a:extLst>
              </p14:cNvPr>
              <p14:cNvContentPartPr/>
              <p14:nvPr/>
            </p14:nvContentPartPr>
            <p14:xfrm>
              <a:off x="2107080" y="2072160"/>
              <a:ext cx="6037920" cy="2639880"/>
            </p14:xfrm>
          </p:contentPart>
        </mc:Choice>
        <mc:Fallback xmlns="">
          <p:pic>
            <p:nvPicPr>
              <p:cNvPr id="6" name="Ink 5">
                <a:extLst>
                  <a:ext uri="{FF2B5EF4-FFF2-40B4-BE49-F238E27FC236}">
                    <a16:creationId xmlns:a16="http://schemas.microsoft.com/office/drawing/2014/main" id="{A103B8BC-2702-3544-9C8D-26476D76D799}"/>
                  </a:ext>
                </a:extLst>
              </p:cNvPr>
              <p:cNvPicPr/>
              <p:nvPr/>
            </p:nvPicPr>
            <p:blipFill>
              <a:blip r:embed="rId4"/>
              <a:stretch>
                <a:fillRect/>
              </a:stretch>
            </p:blipFill>
            <p:spPr>
              <a:xfrm>
                <a:off x="2097720" y="2062800"/>
                <a:ext cx="6056640" cy="2658600"/>
              </a:xfrm>
              <a:prstGeom prst="rect">
                <a:avLst/>
              </a:prstGeom>
            </p:spPr>
          </p:pic>
        </mc:Fallback>
      </mc:AlternateContent>
    </p:spTree>
    <p:extLst>
      <p:ext uri="{BB962C8B-B14F-4D97-AF65-F5344CB8AC3E}">
        <p14:creationId xmlns:p14="http://schemas.microsoft.com/office/powerpoint/2010/main" val="13550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Visual Demo</a:t>
            </a:r>
          </a:p>
        </p:txBody>
      </p:sp>
      <p:sp>
        <p:nvSpPr>
          <p:cNvPr id="7" name="Content Placeholder 6"/>
          <p:cNvSpPr>
            <a:spLocks noGrp="1"/>
          </p:cNvSpPr>
          <p:nvPr>
            <p:ph idx="1"/>
          </p:nvPr>
        </p:nvSpPr>
        <p:spPr/>
        <p:txBody>
          <a:bodyPr/>
          <a:lstStyle/>
          <a:p>
            <a:r>
              <a:rPr lang="en-US" dirty="0"/>
              <a:t>Demo Notes:</a:t>
            </a:r>
          </a:p>
          <a:p>
            <a:pPr lvl="1"/>
            <a:r>
              <a:rPr lang="en-US" dirty="0"/>
              <a:t>Array creation only gives you as many buckets as you request</a:t>
            </a:r>
          </a:p>
          <a:p>
            <a:pPr lvl="1"/>
            <a:r>
              <a:rPr lang="en-US" dirty="0"/>
              <a:t>Creation of array automatically initializes it</a:t>
            </a:r>
          </a:p>
          <a:p>
            <a:pPr lvl="1"/>
            <a:r>
              <a:rPr lang="en-US" dirty="0"/>
              <a:t>When WRITING, replace ball in bucket</a:t>
            </a:r>
          </a:p>
          <a:p>
            <a:pPr lvl="1"/>
            <a:r>
              <a:rPr lang="en-US" dirty="0"/>
              <a:t>When READING, take ball of same color (</a:t>
            </a:r>
            <a:r>
              <a:rPr lang="en-US" i="1" dirty="0"/>
              <a:t>leave current one in bucket</a:t>
            </a:r>
            <a:r>
              <a:rPr lang="en-US" dirty="0"/>
              <a:t>)</a:t>
            </a:r>
          </a:p>
          <a:p>
            <a:pPr lvl="1"/>
            <a:r>
              <a:rPr lang="en-US" dirty="0"/>
              <a:t>Trying to use an invalid index (off either end) will result in an </a:t>
            </a:r>
            <a:r>
              <a:rPr lang="en-US" dirty="0" err="1">
                <a:solidFill>
                  <a:srgbClr val="FF0000"/>
                </a:solidFill>
                <a:latin typeface="Source Code Pro" panose="020B0509030403020204" pitchFamily="49" charset="0"/>
              </a:rPr>
              <a:t>ArrayIndexOutOfBoundsException</a:t>
            </a:r>
            <a:endParaRPr lang="en-US" dirty="0">
              <a:solidFill>
                <a:srgbClr val="FF0000"/>
              </a:solidFill>
              <a:latin typeface="Source Code Pro" panose="020B0509030403020204" pitchFamily="49" charset="0"/>
            </a:endParaRPr>
          </a:p>
          <a:p>
            <a:pPr marL="460375" indent="0">
              <a:buNone/>
            </a:pPr>
            <a:endParaRPr lang="en-US" sz="2000" dirty="0">
              <a:latin typeface="Source Code Pro" panose="020B0509030403020204" pitchFamily="49" charset="0"/>
            </a:endParaRPr>
          </a:p>
        </p:txBody>
      </p:sp>
      <p:sp>
        <p:nvSpPr>
          <p:cNvPr id="4" name="Slide Number Placeholder 3"/>
          <p:cNvSpPr>
            <a:spLocks noGrp="1"/>
          </p:cNvSpPr>
          <p:nvPr>
            <p:ph type="sldNum" sz="quarter" idx="10"/>
          </p:nvPr>
        </p:nvSpPr>
        <p:spPr/>
        <p:txBody>
          <a:bodyPr/>
          <a:lstStyle/>
          <a:p>
            <a:fld id="{AC54450B-81F9-4E69-8E8B-965811158F50}" type="slidenum">
              <a:rPr lang="en-US" smtClean="0"/>
              <a:t>19</a:t>
            </a:fld>
            <a:endParaRPr lang="en-US"/>
          </a:p>
        </p:txBody>
      </p:sp>
      <p:grpSp>
        <p:nvGrpSpPr>
          <p:cNvPr id="13" name="Group 12"/>
          <p:cNvGrpSpPr/>
          <p:nvPr/>
        </p:nvGrpSpPr>
        <p:grpSpPr>
          <a:xfrm>
            <a:off x="4206240" y="1188720"/>
            <a:ext cx="4389120" cy="731520"/>
            <a:chOff x="1463040" y="3657600"/>
            <a:chExt cx="4389120" cy="731520"/>
          </a:xfrm>
        </p:grpSpPr>
        <p:sp>
          <p:nvSpPr>
            <p:cNvPr id="14" name="Oval 13"/>
            <p:cNvSpPr/>
            <p:nvPr/>
          </p:nvSpPr>
          <p:spPr bwMode="auto">
            <a:xfrm>
              <a:off x="1463040" y="3657600"/>
              <a:ext cx="731520" cy="731520"/>
            </a:xfrm>
            <a:prstGeom prst="ellipse">
              <a:avLst/>
            </a:prstGeom>
            <a:solidFill>
              <a:srgbClr val="FDB0B8"/>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0</a:t>
              </a:r>
            </a:p>
          </p:txBody>
        </p:sp>
        <p:sp>
          <p:nvSpPr>
            <p:cNvPr id="15" name="Oval 14"/>
            <p:cNvSpPr/>
            <p:nvPr/>
          </p:nvSpPr>
          <p:spPr bwMode="auto">
            <a:xfrm>
              <a:off x="2377440" y="3657600"/>
              <a:ext cx="731520" cy="731520"/>
            </a:xfrm>
            <a:prstGeom prst="ellipse">
              <a:avLst/>
            </a:prstGeom>
            <a:solidFill>
              <a:srgbClr val="5CBF77"/>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1</a:t>
              </a:r>
            </a:p>
          </p:txBody>
        </p:sp>
        <p:sp>
          <p:nvSpPr>
            <p:cNvPr id="16" name="Oval 15"/>
            <p:cNvSpPr/>
            <p:nvPr/>
          </p:nvSpPr>
          <p:spPr bwMode="auto">
            <a:xfrm>
              <a:off x="3291840" y="3657600"/>
              <a:ext cx="731520" cy="731520"/>
            </a:xfrm>
            <a:prstGeom prst="ellipse">
              <a:avLst/>
            </a:prstGeom>
            <a:solidFill>
              <a:srgbClr val="99CCFF"/>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2</a:t>
              </a:r>
            </a:p>
          </p:txBody>
        </p:sp>
        <p:sp>
          <p:nvSpPr>
            <p:cNvPr id="17" name="Oval 16"/>
            <p:cNvSpPr/>
            <p:nvPr/>
          </p:nvSpPr>
          <p:spPr bwMode="auto">
            <a:xfrm>
              <a:off x="4206240" y="3657600"/>
              <a:ext cx="731520" cy="731520"/>
            </a:xfrm>
            <a:prstGeom prst="ellipse">
              <a:avLst/>
            </a:prstGeom>
            <a:solidFill>
              <a:srgbClr val="D6E14D"/>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3</a:t>
              </a:r>
            </a:p>
          </p:txBody>
        </p:sp>
        <p:sp>
          <p:nvSpPr>
            <p:cNvPr id="18" name="Oval 17"/>
            <p:cNvSpPr/>
            <p:nvPr/>
          </p:nvSpPr>
          <p:spPr bwMode="auto">
            <a:xfrm>
              <a:off x="5120640" y="3657600"/>
              <a:ext cx="731520" cy="731520"/>
            </a:xfrm>
            <a:prstGeom prst="ellipse">
              <a:avLst/>
            </a:prstGeom>
            <a:solidFill>
              <a:srgbClr val="E29735"/>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4</a:t>
              </a:r>
            </a:p>
          </p:txBody>
        </p:sp>
      </p:grpSp>
    </p:spTree>
    <p:extLst>
      <p:ext uri="{BB962C8B-B14F-4D97-AF65-F5344CB8AC3E}">
        <p14:creationId xmlns:p14="http://schemas.microsoft.com/office/powerpoint/2010/main" val="6964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Portfolio Update 1 due tonight (2/6)</a:t>
            </a:r>
          </a:p>
          <a:p>
            <a:pPr lvl="1"/>
            <a:r>
              <a:rPr lang="en-US" dirty="0"/>
              <a:t>Creativity Assignment (2/7</a:t>
            </a:r>
            <a:endParaRPr lang="en-US" dirty="0">
              <a:solidFill>
                <a:srgbClr val="FF0000"/>
              </a:solidFill>
            </a:endParaRPr>
          </a:p>
          <a:p>
            <a:pPr lvl="2"/>
            <a:r>
              <a:rPr lang="en-US" dirty="0"/>
              <a:t>You should already have feedback for your proposals!</a:t>
            </a:r>
          </a:p>
          <a:p>
            <a:pPr marL="685800" lvl="2" indent="0">
              <a:buNone/>
            </a:pPr>
            <a:endParaRPr lang="en-US" dirty="0"/>
          </a:p>
          <a:p>
            <a:r>
              <a:rPr lang="en-US" dirty="0"/>
              <a:t>Guest lecture on Friday: Data Visualization!</a:t>
            </a:r>
          </a:p>
          <a:p>
            <a:pPr lvl="1"/>
            <a:r>
              <a:rPr lang="en-US" dirty="0"/>
              <a:t>Reading check due before section, as usual</a:t>
            </a:r>
          </a:p>
          <a:p>
            <a:endParaRPr lang="en-US" dirty="0"/>
          </a:p>
          <a:p>
            <a:r>
              <a:rPr lang="en-US" dirty="0"/>
              <a:t>Living Computers Museum “field trip” upcoming</a:t>
            </a:r>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4D136E7-248D-2F44-AAF1-BD5DA687AB35}"/>
                  </a:ext>
                </a:extLst>
              </p14:cNvPr>
              <p14:cNvContentPartPr/>
              <p14:nvPr/>
            </p14:nvContentPartPr>
            <p14:xfrm>
              <a:off x="4437720" y="1539000"/>
              <a:ext cx="1281960" cy="1063800"/>
            </p14:xfrm>
          </p:contentPart>
        </mc:Choice>
        <mc:Fallback xmlns="">
          <p:pic>
            <p:nvPicPr>
              <p:cNvPr id="5" name="Ink 4">
                <a:extLst>
                  <a:ext uri="{FF2B5EF4-FFF2-40B4-BE49-F238E27FC236}">
                    <a16:creationId xmlns:a16="http://schemas.microsoft.com/office/drawing/2014/main" id="{14D136E7-248D-2F44-AAF1-BD5DA687AB35}"/>
                  </a:ext>
                </a:extLst>
              </p:cNvPr>
              <p:cNvPicPr/>
              <p:nvPr/>
            </p:nvPicPr>
            <p:blipFill>
              <a:blip r:embed="rId3"/>
              <a:stretch>
                <a:fillRect/>
              </a:stretch>
            </p:blipFill>
            <p:spPr>
              <a:xfrm>
                <a:off x="4428360" y="1529640"/>
                <a:ext cx="1300680" cy="1082520"/>
              </a:xfrm>
              <a:prstGeom prst="rect">
                <a:avLst/>
              </a:prstGeom>
            </p:spPr>
          </p:pic>
        </mc:Fallback>
      </mc:AlternateContent>
    </p:spTree>
    <p:extLst>
      <p:ext uri="{BB962C8B-B14F-4D97-AF65-F5344CB8AC3E}">
        <p14:creationId xmlns:p14="http://schemas.microsoft.com/office/powerpoint/2010/main" val="39249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Worksheet</a:t>
            </a:r>
          </a:p>
        </p:txBody>
      </p:sp>
      <p:sp>
        <p:nvSpPr>
          <p:cNvPr id="7" name="Content Placeholder 6"/>
          <p:cNvSpPr>
            <a:spLocks noGrp="1"/>
          </p:cNvSpPr>
          <p:nvPr>
            <p:ph idx="1"/>
          </p:nvPr>
        </p:nvSpPr>
        <p:spPr/>
        <p:txBody>
          <a:bodyPr/>
          <a:lstStyle/>
          <a:p>
            <a:r>
              <a:rPr lang="en-US" dirty="0"/>
              <a:t>Attach buckets to </a:t>
            </a:r>
            <a:r>
              <a:rPr lang="en-US" dirty="0" err="1"/>
              <a:t>velcro</a:t>
            </a:r>
            <a:r>
              <a:rPr lang="en-US" dirty="0"/>
              <a:t> when array is created</a:t>
            </a:r>
          </a:p>
          <a:p>
            <a:pPr lvl="1"/>
            <a:r>
              <a:rPr lang="en-US" dirty="0"/>
              <a:t>Creation of array automatically initializes it</a:t>
            </a:r>
          </a:p>
          <a:p>
            <a:pPr lvl="2"/>
            <a:endParaRPr lang="en-US" dirty="0"/>
          </a:p>
          <a:p>
            <a:r>
              <a:rPr lang="en-US" dirty="0"/>
              <a:t>Access array using notation </a:t>
            </a:r>
            <a:r>
              <a:rPr lang="en-US" dirty="0" err="1">
                <a:latin typeface="Courier New" panose="02070309020205020404" pitchFamily="49" charset="0"/>
                <a:cs typeface="Courier New" panose="02070309020205020404" pitchFamily="49" charset="0"/>
              </a:rPr>
              <a:t>arName</a:t>
            </a:r>
            <a:r>
              <a:rPr lang="en-US" dirty="0">
                <a:latin typeface="Courier New" panose="02070309020205020404" pitchFamily="49" charset="0"/>
                <a:cs typeface="Courier New" panose="02070309020205020404" pitchFamily="49" charset="0"/>
              </a:rPr>
              <a:t>[index]</a:t>
            </a:r>
          </a:p>
          <a:p>
            <a:pPr lvl="1"/>
            <a:r>
              <a:rPr lang="en-US" dirty="0"/>
              <a:t>Indices are numbered starting from 0</a:t>
            </a:r>
          </a:p>
          <a:p>
            <a:pPr lvl="1"/>
            <a:r>
              <a:rPr lang="en-US" dirty="0"/>
              <a:t>Use just like you would a variable</a:t>
            </a:r>
          </a:p>
          <a:p>
            <a:pPr lvl="1"/>
            <a:r>
              <a:rPr lang="en-US" dirty="0"/>
              <a:t>When WRITING, replace ball in bucket</a:t>
            </a:r>
          </a:p>
          <a:p>
            <a:pPr lvl="1"/>
            <a:r>
              <a:rPr lang="en-US" dirty="0"/>
              <a:t>When READING, take ball of same color (leave current one in bucket)</a:t>
            </a:r>
          </a:p>
        </p:txBody>
      </p:sp>
      <p:sp>
        <p:nvSpPr>
          <p:cNvPr id="4" name="Slide Number Placeholder 3"/>
          <p:cNvSpPr>
            <a:spLocks noGrp="1"/>
          </p:cNvSpPr>
          <p:nvPr>
            <p:ph type="sldNum" sz="quarter" idx="10"/>
          </p:nvPr>
        </p:nvSpPr>
        <p:spPr/>
        <p:txBody>
          <a:bodyPr/>
          <a:lstStyle/>
          <a:p>
            <a:fld id="{AC54450B-81F9-4E69-8E8B-965811158F50}" type="slidenum">
              <a:rPr lang="en-US" smtClean="0"/>
              <a:t>20</a:t>
            </a:fld>
            <a:endParaRPr lang="en-US"/>
          </a:p>
        </p:txBody>
      </p:sp>
      <p:grpSp>
        <p:nvGrpSpPr>
          <p:cNvPr id="3" name="Group 2"/>
          <p:cNvGrpSpPr/>
          <p:nvPr/>
        </p:nvGrpSpPr>
        <p:grpSpPr>
          <a:xfrm>
            <a:off x="731520" y="5486400"/>
            <a:ext cx="7680960" cy="1097280"/>
            <a:chOff x="640080" y="3657600"/>
            <a:chExt cx="7680960" cy="1097280"/>
          </a:xfrm>
        </p:grpSpPr>
        <p:sp>
          <p:nvSpPr>
            <p:cNvPr id="5" name="Oval 4"/>
            <p:cNvSpPr/>
            <p:nvPr/>
          </p:nvSpPr>
          <p:spPr bwMode="auto">
            <a:xfrm>
              <a:off x="640080" y="3657600"/>
              <a:ext cx="1097280" cy="1097280"/>
            </a:xfrm>
            <a:prstGeom prst="ellipse">
              <a:avLst/>
            </a:prstGeom>
            <a:solidFill>
              <a:srgbClr val="FDB0B8"/>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0</a:t>
              </a:r>
            </a:p>
          </p:txBody>
        </p:sp>
        <p:sp>
          <p:nvSpPr>
            <p:cNvPr id="9" name="Oval 8"/>
            <p:cNvSpPr/>
            <p:nvPr/>
          </p:nvSpPr>
          <p:spPr bwMode="auto">
            <a:xfrm>
              <a:off x="2286000" y="3657600"/>
              <a:ext cx="1097280" cy="1097280"/>
            </a:xfrm>
            <a:prstGeom prst="ellipse">
              <a:avLst/>
            </a:prstGeom>
            <a:solidFill>
              <a:srgbClr val="5CBF77"/>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1</a:t>
              </a:r>
            </a:p>
          </p:txBody>
        </p:sp>
        <p:sp>
          <p:nvSpPr>
            <p:cNvPr id="10" name="Oval 9"/>
            <p:cNvSpPr/>
            <p:nvPr/>
          </p:nvSpPr>
          <p:spPr bwMode="auto">
            <a:xfrm>
              <a:off x="3931920" y="3657600"/>
              <a:ext cx="1097280" cy="1097280"/>
            </a:xfrm>
            <a:prstGeom prst="ellipse">
              <a:avLst/>
            </a:prstGeom>
            <a:solidFill>
              <a:srgbClr val="B5B2BB"/>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2</a:t>
              </a:r>
            </a:p>
          </p:txBody>
        </p:sp>
        <p:sp>
          <p:nvSpPr>
            <p:cNvPr id="11" name="Oval 10"/>
            <p:cNvSpPr/>
            <p:nvPr/>
          </p:nvSpPr>
          <p:spPr bwMode="auto">
            <a:xfrm>
              <a:off x="5577840" y="3657600"/>
              <a:ext cx="1097280" cy="1097280"/>
            </a:xfrm>
            <a:prstGeom prst="ellipse">
              <a:avLst/>
            </a:prstGeom>
            <a:solidFill>
              <a:srgbClr val="D6E14D"/>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3</a:t>
              </a:r>
            </a:p>
          </p:txBody>
        </p:sp>
        <p:sp>
          <p:nvSpPr>
            <p:cNvPr id="12" name="Oval 11"/>
            <p:cNvSpPr/>
            <p:nvPr/>
          </p:nvSpPr>
          <p:spPr bwMode="auto">
            <a:xfrm>
              <a:off x="7223760" y="3657600"/>
              <a:ext cx="1097280" cy="1097280"/>
            </a:xfrm>
            <a:prstGeom prst="ellipse">
              <a:avLst/>
            </a:prstGeom>
            <a:solidFill>
              <a:srgbClr val="E29735"/>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800" dirty="0">
                  <a:latin typeface="Courier New" panose="02070309020205020404" pitchFamily="49" charset="0"/>
                  <a:ea typeface="Calibri" charset="0"/>
                  <a:cs typeface="Courier New" panose="02070309020205020404" pitchFamily="49" charset="0"/>
                </a:rPr>
                <a:t>4</a:t>
              </a:r>
            </a:p>
          </p:txBody>
        </p:sp>
      </p:grpSp>
    </p:spTree>
    <p:extLst>
      <p:ext uri="{BB962C8B-B14F-4D97-AF65-F5344CB8AC3E}">
        <p14:creationId xmlns:p14="http://schemas.microsoft.com/office/powerpoint/2010/main" val="397463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b="1" dirty="0">
                <a:solidFill>
                  <a:srgbClr val="4B2A85"/>
                </a:solidFill>
              </a:rPr>
              <a:t>Loop Review</a:t>
            </a:r>
          </a:p>
          <a:p>
            <a:r>
              <a:rPr lang="en-US" dirty="0"/>
              <a:t>Arrays</a:t>
            </a:r>
          </a:p>
          <a:p>
            <a:pPr lvl="1"/>
            <a:r>
              <a:rPr lang="en-US" dirty="0"/>
              <a:t>Arrays and Loops</a:t>
            </a:r>
          </a:p>
        </p:txBody>
      </p:sp>
      <p:sp>
        <p:nvSpPr>
          <p:cNvPr id="4" name="Slide Number Placeholder 3"/>
          <p:cNvSpPr>
            <a:spLocks noGrp="1"/>
          </p:cNvSpPr>
          <p:nvPr>
            <p:ph type="sldNum" sz="quarter" idx="10"/>
          </p:nvPr>
        </p:nvSpPr>
        <p:spPr/>
        <p:txBody>
          <a:bodyPr/>
          <a:lstStyle/>
          <a:p>
            <a:fld id="{AC54450B-81F9-4E69-8E8B-965811158F50}" type="slidenum">
              <a:rPr lang="en-US" smtClean="0"/>
              <a:t>3</a:t>
            </a:fld>
            <a:endParaRPr lang="en-US"/>
          </a:p>
        </p:txBody>
      </p:sp>
    </p:spTree>
    <p:extLst>
      <p:ext uri="{BB962C8B-B14F-4D97-AF65-F5344CB8AC3E}">
        <p14:creationId xmlns:p14="http://schemas.microsoft.com/office/powerpoint/2010/main" val="152958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Line Gradient</a:t>
            </a:r>
          </a:p>
        </p:txBody>
      </p:sp>
      <p:sp>
        <p:nvSpPr>
          <p:cNvPr id="5" name="Slide Number Placeholder 4"/>
          <p:cNvSpPr>
            <a:spLocks noGrp="1"/>
          </p:cNvSpPr>
          <p:nvPr>
            <p:ph type="sldNum" sz="quarter" idx="10"/>
          </p:nvPr>
        </p:nvSpPr>
        <p:spPr/>
        <p:txBody>
          <a:bodyPr/>
          <a:lstStyle/>
          <a:p>
            <a:fld id="{AC54450B-81F9-4E69-8E8B-965811158F50}" type="slidenum">
              <a:rPr lang="en-US" smtClean="0"/>
              <a:t>4</a:t>
            </a:fld>
            <a:endParaRPr lang="en-US"/>
          </a:p>
        </p:txBody>
      </p:sp>
      <p:sp>
        <p:nvSpPr>
          <p:cNvPr id="6" name="TextBox 5"/>
          <p:cNvSpPr txBox="1"/>
          <p:nvPr/>
        </p:nvSpPr>
        <p:spPr>
          <a:xfrm>
            <a:off x="821708" y="2951864"/>
            <a:ext cx="5860751" cy="3477875"/>
          </a:xfrm>
          <a:prstGeom prst="rect">
            <a:avLst/>
          </a:prstGeom>
          <a:noFill/>
          <a:ln w="19050">
            <a:solidFill>
              <a:srgbClr val="4B2A85"/>
            </a:solidFill>
          </a:ln>
        </p:spPr>
        <p:txBody>
          <a:bodyPr wrap="square" rtlCol="0">
            <a:spAutoFit/>
          </a:bodyPr>
          <a:lstStyle/>
          <a:p>
            <a:r>
              <a:rPr lang="en-US" sz="2000" dirty="0">
                <a:solidFill>
                  <a:srgbClr val="006699"/>
                </a:solidFill>
                <a:latin typeface="Source Code Pro" panose="020B0509030403020204" pitchFamily="49" charset="0"/>
              </a:rPr>
              <a:t>size</a:t>
            </a:r>
            <a:r>
              <a:rPr lang="en-US" sz="2000" dirty="0">
                <a:latin typeface="Source Code Pro" panose="020B0509030403020204" pitchFamily="49" charset="0"/>
              </a:rPr>
              <a:t>(400, 400);</a:t>
            </a:r>
          </a:p>
          <a:p>
            <a:endParaRPr lang="en-US" sz="2000" dirty="0">
              <a:latin typeface="Source Code Pro" panose="020B0509030403020204" pitchFamily="49" charset="0"/>
            </a:endParaRPr>
          </a:p>
          <a:p>
            <a:r>
              <a:rPr lang="en-US" sz="2000" dirty="0">
                <a:solidFill>
                  <a:srgbClr val="006699"/>
                </a:solidFill>
                <a:latin typeface="Source Code Pro" panose="020B0509030403020204" pitchFamily="49" charset="0"/>
              </a:rPr>
              <a:t>background</a:t>
            </a:r>
            <a:r>
              <a:rPr lang="en-US" sz="2000" dirty="0">
                <a:latin typeface="Source Code Pro" panose="020B0509030403020204" pitchFamily="49" charset="0"/>
              </a:rPr>
              <a:t>(255);</a:t>
            </a:r>
          </a:p>
          <a:p>
            <a:r>
              <a:rPr lang="en-US" sz="2000" dirty="0" err="1">
                <a:solidFill>
                  <a:srgbClr val="006699"/>
                </a:solidFill>
                <a:latin typeface="Source Code Pro" panose="020B0509030403020204" pitchFamily="49" charset="0"/>
              </a:rPr>
              <a:t>strokeWeight</a:t>
            </a:r>
            <a:r>
              <a:rPr lang="en-US" sz="2000" dirty="0">
                <a:latin typeface="Source Code Pro" panose="020B0509030403020204" pitchFamily="49" charset="0"/>
              </a:rPr>
              <a:t>(5);</a:t>
            </a:r>
          </a:p>
          <a:p>
            <a:endParaRPr lang="en-US" sz="2000" dirty="0">
              <a:solidFill>
                <a:srgbClr val="E2661A"/>
              </a:solidFill>
              <a:latin typeface="Source Code Pro" panose="020B0509030403020204" pitchFamily="49" charset="0"/>
            </a:endParaRPr>
          </a:p>
          <a:p>
            <a:r>
              <a:rPr lang="en-US" sz="2000" dirty="0">
                <a:solidFill>
                  <a:srgbClr val="E2661A"/>
                </a:solidFill>
                <a:latin typeface="Source Code Pro" panose="020B0509030403020204" pitchFamily="49" charset="0"/>
              </a:rPr>
              <a:t>int</a:t>
            </a:r>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 = 0;</a:t>
            </a:r>
          </a:p>
          <a:p>
            <a:r>
              <a:rPr lang="en-US" sz="2000" dirty="0">
                <a:solidFill>
                  <a:srgbClr val="669900"/>
                </a:solidFill>
                <a:latin typeface="Source Code Pro" panose="020B0509030403020204" pitchFamily="49" charset="0"/>
              </a:rPr>
              <a:t>while</a:t>
            </a:r>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 &lt; 400) {</a:t>
            </a:r>
          </a:p>
          <a:p>
            <a:r>
              <a:rPr lang="en-US" sz="2000" dirty="0">
                <a:latin typeface="Source Code Pro" panose="020B0509030403020204" pitchFamily="49" charset="0"/>
              </a:rPr>
              <a:t>  </a:t>
            </a:r>
            <a:r>
              <a:rPr lang="en-US" sz="2000" dirty="0">
                <a:solidFill>
                  <a:srgbClr val="006699"/>
                </a:solidFill>
                <a:latin typeface="Source Code Pro" panose="020B0509030403020204" pitchFamily="49" charset="0"/>
              </a:rPr>
              <a:t>stroke</a:t>
            </a:r>
            <a:r>
              <a:rPr lang="en-US" sz="2000" dirty="0">
                <a:latin typeface="Source Code Pro" panose="020B0509030403020204" pitchFamily="49" charset="0"/>
              </a:rPr>
              <a:t>(</a:t>
            </a:r>
            <a:r>
              <a:rPr lang="en-US" sz="2000" dirty="0" err="1">
                <a:latin typeface="Source Code Pro" panose="020B0509030403020204" pitchFamily="49" charset="0"/>
              </a:rPr>
              <a:t>i</a:t>
            </a:r>
            <a:r>
              <a:rPr lang="en-US" sz="2000" dirty="0">
                <a:latin typeface="Source Code Pro" panose="020B0509030403020204" pitchFamily="49" charset="0"/>
              </a:rPr>
              <a:t>);</a:t>
            </a:r>
          </a:p>
          <a:p>
            <a:r>
              <a:rPr lang="en-US" sz="2000" dirty="0">
                <a:latin typeface="Source Code Pro" panose="020B0509030403020204" pitchFamily="49" charset="0"/>
              </a:rPr>
              <a:t>  </a:t>
            </a:r>
            <a:r>
              <a:rPr lang="en-US" sz="2000" dirty="0">
                <a:solidFill>
                  <a:srgbClr val="006699"/>
                </a:solidFill>
                <a:latin typeface="Source Code Pro" panose="020B0509030403020204" pitchFamily="49" charset="0"/>
              </a:rPr>
              <a:t>line</a:t>
            </a:r>
            <a:r>
              <a:rPr lang="en-US" sz="2000" dirty="0">
                <a:latin typeface="Source Code Pro" panose="020B0509030403020204" pitchFamily="49" charset="0"/>
              </a:rPr>
              <a:t>(</a:t>
            </a:r>
            <a:r>
              <a:rPr lang="en-US" sz="2000" dirty="0" err="1">
                <a:latin typeface="Source Code Pro" panose="020B0509030403020204" pitchFamily="49" charset="0"/>
              </a:rPr>
              <a:t>i</a:t>
            </a:r>
            <a:r>
              <a:rPr lang="en-US" sz="2000" dirty="0">
                <a:latin typeface="Source Code Pro" panose="020B0509030403020204" pitchFamily="49" charset="0"/>
              </a:rPr>
              <a:t>, 0, </a:t>
            </a:r>
            <a:r>
              <a:rPr lang="en-US" sz="2000" dirty="0" err="1">
                <a:latin typeface="Source Code Pro" panose="020B0509030403020204" pitchFamily="49" charset="0"/>
              </a:rPr>
              <a:t>i</a:t>
            </a:r>
            <a:r>
              <a:rPr lang="en-US" sz="2000" dirty="0">
                <a:latin typeface="Source Code Pro" panose="020B0509030403020204" pitchFamily="49" charset="0"/>
              </a:rPr>
              <a:t>, 400);</a:t>
            </a:r>
          </a:p>
          <a:p>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 = </a:t>
            </a:r>
            <a:r>
              <a:rPr lang="en-US" sz="2000" dirty="0" err="1">
                <a:latin typeface="Source Code Pro" panose="020B0509030403020204" pitchFamily="49" charset="0"/>
              </a:rPr>
              <a:t>i</a:t>
            </a:r>
            <a:r>
              <a:rPr lang="en-US" sz="2000" dirty="0">
                <a:latin typeface="Source Code Pro" panose="020B0509030403020204" pitchFamily="49" charset="0"/>
              </a:rPr>
              <a:t> + 8;</a:t>
            </a:r>
          </a:p>
          <a:p>
            <a:r>
              <a:rPr lang="en-US" sz="2000" dirty="0">
                <a:latin typeface="Source Code Pro" panose="020B0509030403020204" pitchFamily="49" charset="0"/>
              </a:rPr>
              <a:t>}</a:t>
            </a:r>
          </a:p>
        </p:txBody>
      </p:sp>
      <p:pic>
        <p:nvPicPr>
          <p:cNvPr id="3" name="Shape 269"/>
          <p:cNvPicPr preferRelativeResize="0">
            <a:picLocks noChangeAspect="1"/>
          </p:cNvPicPr>
          <p:nvPr/>
        </p:nvPicPr>
        <p:blipFill>
          <a:blip r:embed="rId3">
            <a:alphaModFix/>
          </a:blip>
          <a:stretch>
            <a:fillRect/>
          </a:stretch>
        </p:blipFill>
        <p:spPr>
          <a:xfrm>
            <a:off x="5024607" y="1377607"/>
            <a:ext cx="3108960" cy="3148514"/>
          </a:xfrm>
          <a:prstGeom prst="rect">
            <a:avLst/>
          </a:prstGeom>
          <a:noFill/>
          <a:ln w="12700">
            <a:solidFill>
              <a:srgbClr val="0070C0"/>
            </a:solidFill>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9B81F26-AD0F-7D42-8E26-369313E41DB0}"/>
                  </a:ext>
                </a:extLst>
              </p14:cNvPr>
              <p14:cNvContentPartPr/>
              <p14:nvPr/>
            </p14:nvContentPartPr>
            <p14:xfrm>
              <a:off x="675360" y="1698120"/>
              <a:ext cx="3627000" cy="4127400"/>
            </p14:xfrm>
          </p:contentPart>
        </mc:Choice>
        <mc:Fallback xmlns="">
          <p:pic>
            <p:nvPicPr>
              <p:cNvPr id="4" name="Ink 3">
                <a:extLst>
                  <a:ext uri="{FF2B5EF4-FFF2-40B4-BE49-F238E27FC236}">
                    <a16:creationId xmlns:a16="http://schemas.microsoft.com/office/drawing/2014/main" id="{69B81F26-AD0F-7D42-8E26-369313E41DB0}"/>
                  </a:ext>
                </a:extLst>
              </p:cNvPr>
              <p:cNvPicPr/>
              <p:nvPr/>
            </p:nvPicPr>
            <p:blipFill>
              <a:blip r:embed="rId5"/>
              <a:stretch>
                <a:fillRect/>
              </a:stretch>
            </p:blipFill>
            <p:spPr>
              <a:xfrm>
                <a:off x="666000" y="1688760"/>
                <a:ext cx="3645720" cy="4146120"/>
              </a:xfrm>
              <a:prstGeom prst="rect">
                <a:avLst/>
              </a:prstGeom>
            </p:spPr>
          </p:pic>
        </mc:Fallback>
      </mc:AlternateContent>
    </p:spTree>
    <p:extLst>
      <p:ext uri="{BB962C8B-B14F-4D97-AF65-F5344CB8AC3E}">
        <p14:creationId xmlns:p14="http://schemas.microsoft.com/office/powerpoint/2010/main" val="41966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Circle Loop</a:t>
            </a:r>
          </a:p>
        </p:txBody>
      </p:sp>
      <p:sp>
        <p:nvSpPr>
          <p:cNvPr id="3" name="Content Placeholder 2"/>
          <p:cNvSpPr>
            <a:spLocks noGrp="1"/>
          </p:cNvSpPr>
          <p:nvPr>
            <p:ph idx="1"/>
          </p:nvPr>
        </p:nvSpPr>
        <p:spPr>
          <a:xfrm>
            <a:off x="396875" y="1362074"/>
            <a:ext cx="8366125" cy="5400803"/>
          </a:xfrm>
        </p:spPr>
        <p:txBody>
          <a:bodyPr/>
          <a:lstStyle/>
          <a:p>
            <a:r>
              <a:rPr lang="en-US" dirty="0">
                <a:cs typeface="Calibri" panose="020F0502020204030204" pitchFamily="34" charset="0"/>
              </a:rPr>
              <a:t>Consecutive concentric </a:t>
            </a:r>
            <a:br>
              <a:rPr lang="en-US" dirty="0">
                <a:cs typeface="Calibri" panose="020F0502020204030204" pitchFamily="34" charset="0"/>
              </a:rPr>
            </a:br>
            <a:r>
              <a:rPr lang="en-US" dirty="0">
                <a:cs typeface="Calibri" panose="020F0502020204030204" pitchFamily="34" charset="0"/>
              </a:rPr>
              <a:t>circles differ in diameter </a:t>
            </a:r>
            <a:br>
              <a:rPr lang="en-US" dirty="0">
                <a:cs typeface="Calibri" panose="020F0502020204030204" pitchFamily="34" charset="0"/>
              </a:rPr>
            </a:br>
            <a:r>
              <a:rPr lang="en-US" dirty="0">
                <a:cs typeface="Calibri" panose="020F0502020204030204" pitchFamily="34" charset="0"/>
              </a:rPr>
              <a:t>by 10:</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2400" dirty="0">
                <a:solidFill>
                  <a:srgbClr val="006699"/>
                </a:solidFill>
                <a:latin typeface="Source Code Pro" panose="020B0509030403020204" pitchFamily="49" charset="0"/>
                <a:cs typeface="Courier New" panose="02070309020205020404" pitchFamily="49" charset="0"/>
              </a:rPr>
              <a:t>size</a:t>
            </a:r>
            <a:r>
              <a:rPr lang="en-US" sz="2400" dirty="0">
                <a:latin typeface="Source Code Pro" panose="020B0509030403020204" pitchFamily="49" charset="0"/>
                <a:cs typeface="Courier New" panose="02070309020205020404" pitchFamily="49" charset="0"/>
              </a:rPr>
              <a:t>(400, 400);</a:t>
            </a:r>
          </a:p>
          <a:p>
            <a:pPr marL="0" indent="0">
              <a:buNone/>
            </a:pPr>
            <a:r>
              <a:rPr lang="en-US" sz="2400" dirty="0" err="1">
                <a:solidFill>
                  <a:srgbClr val="006699"/>
                </a:solidFill>
                <a:latin typeface="Source Code Pro" panose="020B0509030403020204" pitchFamily="49" charset="0"/>
                <a:cs typeface="Courier New" panose="02070309020205020404" pitchFamily="49" charset="0"/>
              </a:rPr>
              <a:t>noFill</a:t>
            </a:r>
            <a:r>
              <a:rPr lang="en-US" sz="2400" dirty="0">
                <a:latin typeface="Source Code Pro" panose="020B0509030403020204" pitchFamily="49" charset="0"/>
                <a:cs typeface="Courier New" panose="02070309020205020404" pitchFamily="49" charset="0"/>
              </a:rPr>
              <a:t>();</a:t>
            </a:r>
          </a:p>
          <a:p>
            <a:pPr marL="0" indent="0">
              <a:buNone/>
            </a:pPr>
            <a:r>
              <a:rPr lang="en-US" sz="2400" dirty="0">
                <a:solidFill>
                  <a:srgbClr val="E2661A"/>
                </a:solidFill>
                <a:latin typeface="Source Code Pro" panose="020B0509030403020204" pitchFamily="49" charset="0"/>
                <a:cs typeface="Courier New" panose="02070309020205020404" pitchFamily="49" charset="0"/>
              </a:rPr>
              <a:t>int</a:t>
            </a:r>
            <a:r>
              <a:rPr lang="en-US" sz="2400" dirty="0">
                <a:latin typeface="Source Code Pro" panose="020B0509030403020204" pitchFamily="49" charset="0"/>
                <a:cs typeface="Courier New" panose="02070309020205020404" pitchFamily="49" charset="0"/>
              </a:rPr>
              <a:t> d = 450;</a:t>
            </a:r>
          </a:p>
          <a:p>
            <a:pPr marL="0" indent="0">
              <a:spcBef>
                <a:spcPts val="1200"/>
              </a:spcBef>
              <a:buNone/>
            </a:pPr>
            <a:r>
              <a:rPr lang="en-US" sz="2400" dirty="0">
                <a:solidFill>
                  <a:srgbClr val="669900"/>
                </a:solidFill>
                <a:latin typeface="Source Code Pro" panose="020B0509030403020204" pitchFamily="49" charset="0"/>
                <a:cs typeface="Courier New" panose="02070309020205020404" pitchFamily="49" charset="0"/>
              </a:rPr>
              <a:t>while </a:t>
            </a:r>
            <a:r>
              <a:rPr lang="en-US" sz="2400" dirty="0">
                <a:latin typeface="Source Code Pro" panose="020B05090304030202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________</a:t>
            </a:r>
            <a:r>
              <a:rPr lang="en-US" sz="2400" dirty="0">
                <a:latin typeface="Source Code Pro" panose="020B0509030403020204" pitchFamily="49" charset="0"/>
                <a:cs typeface="Courier New" panose="02070309020205020404" pitchFamily="49" charset="0"/>
              </a:rPr>
              <a:t>) {</a:t>
            </a:r>
          </a:p>
          <a:p>
            <a:pPr marL="0" indent="0">
              <a:spcBef>
                <a:spcPts val="1200"/>
              </a:spcBef>
              <a:buNone/>
            </a:pPr>
            <a:r>
              <a:rPr lang="en-US" sz="2400" dirty="0">
                <a:latin typeface="Source Code Pro" panose="020B0509030403020204" pitchFamily="49" charset="0"/>
                <a:cs typeface="Courier New" panose="02070309020205020404" pitchFamily="49" charset="0"/>
              </a:rPr>
              <a:t>   </a:t>
            </a:r>
            <a:r>
              <a:rPr lang="en-US" sz="2400" dirty="0">
                <a:solidFill>
                  <a:srgbClr val="006699"/>
                </a:solidFill>
                <a:latin typeface="Source Code Pro" panose="020B0509030403020204" pitchFamily="49" charset="0"/>
                <a:cs typeface="Courier New" panose="02070309020205020404" pitchFamily="49" charset="0"/>
              </a:rPr>
              <a:t>ellipse</a:t>
            </a:r>
            <a:r>
              <a:rPr lang="en-US" sz="2400" dirty="0">
                <a:latin typeface="Source Code Pro" panose="020B05090304030202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______</a:t>
            </a:r>
            <a:r>
              <a:rPr lang="en-US" sz="2400" dirty="0">
                <a:latin typeface="Source Code Pro" panose="020B05090304030202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______</a:t>
            </a:r>
            <a:r>
              <a:rPr lang="en-US" sz="2400" dirty="0">
                <a:latin typeface="Source Code Pro" panose="020B05090304030202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_____</a:t>
            </a:r>
            <a:r>
              <a:rPr lang="en-US" sz="2400" dirty="0">
                <a:latin typeface="Source Code Pro" panose="020B05090304030202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_____</a:t>
            </a:r>
            <a:r>
              <a:rPr lang="en-US" sz="2400" dirty="0">
                <a:latin typeface="Source Code Pro" panose="020B0509030403020204" pitchFamily="49" charset="0"/>
                <a:cs typeface="Courier New" panose="02070309020205020404" pitchFamily="49" charset="0"/>
              </a:rPr>
              <a:t> );</a:t>
            </a:r>
          </a:p>
          <a:p>
            <a:pPr marL="0" indent="0">
              <a:spcBef>
                <a:spcPts val="1200"/>
              </a:spcBef>
              <a:buNone/>
            </a:pPr>
            <a:r>
              <a:rPr lang="en-US" sz="2400" dirty="0">
                <a:latin typeface="Source Code Pro" panose="020B0509030403020204" pitchFamily="49" charset="0"/>
                <a:cs typeface="Courier New" panose="02070309020205020404" pitchFamily="49" charset="0"/>
              </a:rPr>
              <a:t>   __________;</a:t>
            </a:r>
          </a:p>
          <a:p>
            <a:pPr marL="0" indent="0">
              <a:spcBef>
                <a:spcPts val="1200"/>
              </a:spcBef>
              <a:buNone/>
            </a:pPr>
            <a:r>
              <a:rPr lang="en-US" sz="2400" dirty="0">
                <a:latin typeface="Source Code Pro" panose="020B0509030403020204" pitchFamily="49" charset="0"/>
                <a:cs typeface="Courier New" panose="02070309020205020404" pitchFamily="49" charset="0"/>
              </a:rPr>
              <a:t>}</a:t>
            </a:r>
          </a:p>
        </p:txBody>
      </p:sp>
      <p:sp>
        <p:nvSpPr>
          <p:cNvPr id="6" name="Slide Number Placeholder 5"/>
          <p:cNvSpPr>
            <a:spLocks noGrp="1"/>
          </p:cNvSpPr>
          <p:nvPr>
            <p:ph type="sldNum" sz="quarter" idx="10"/>
          </p:nvPr>
        </p:nvSpPr>
        <p:spPr/>
        <p:txBody>
          <a:bodyPr/>
          <a:lstStyle/>
          <a:p>
            <a:fld id="{AC54450B-81F9-4E69-8E8B-965811158F50}" type="slidenum">
              <a:rPr lang="en-US" smtClean="0"/>
              <a:t>5</a:t>
            </a:fld>
            <a:endParaRPr lang="en-US"/>
          </a:p>
        </p:txBody>
      </p:sp>
      <p:pic>
        <p:nvPicPr>
          <p:cNvPr id="5" name="Shape 253"/>
          <p:cNvPicPr preferRelativeResize="0">
            <a:picLocks noChangeAspect="1"/>
          </p:cNvPicPr>
          <p:nvPr/>
        </p:nvPicPr>
        <p:blipFill>
          <a:blip r:embed="rId3">
            <a:alphaModFix/>
          </a:blip>
          <a:stretch>
            <a:fillRect/>
          </a:stretch>
        </p:blipFill>
        <p:spPr>
          <a:xfrm>
            <a:off x="5039220" y="1197678"/>
            <a:ext cx="3108960" cy="3093260"/>
          </a:xfrm>
          <a:prstGeom prst="rect">
            <a:avLst/>
          </a:prstGeom>
          <a:noFill/>
          <a:ln w="12700">
            <a:solidFill>
              <a:srgbClr val="0070C0"/>
            </a:solidFill>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63C800C-8E27-5544-8DDB-68F3AA63C023}"/>
                  </a:ext>
                </a:extLst>
              </p14:cNvPr>
              <p14:cNvContentPartPr/>
              <p14:nvPr/>
            </p14:nvContentPartPr>
            <p14:xfrm>
              <a:off x="1135440" y="2592000"/>
              <a:ext cx="6117840" cy="3218760"/>
            </p14:xfrm>
          </p:contentPart>
        </mc:Choice>
        <mc:Fallback xmlns="">
          <p:pic>
            <p:nvPicPr>
              <p:cNvPr id="4" name="Ink 3">
                <a:extLst>
                  <a:ext uri="{FF2B5EF4-FFF2-40B4-BE49-F238E27FC236}">
                    <a16:creationId xmlns:a16="http://schemas.microsoft.com/office/drawing/2014/main" id="{963C800C-8E27-5544-8DDB-68F3AA63C023}"/>
                  </a:ext>
                </a:extLst>
              </p:cNvPr>
              <p:cNvPicPr/>
              <p:nvPr/>
            </p:nvPicPr>
            <p:blipFill>
              <a:blip r:embed="rId5"/>
              <a:stretch>
                <a:fillRect/>
              </a:stretch>
            </p:blipFill>
            <p:spPr>
              <a:xfrm>
                <a:off x="1126080" y="2582640"/>
                <a:ext cx="6136560" cy="3237480"/>
              </a:xfrm>
              <a:prstGeom prst="rect">
                <a:avLst/>
              </a:prstGeom>
            </p:spPr>
          </p:pic>
        </mc:Fallback>
      </mc:AlternateContent>
    </p:spTree>
    <p:extLst>
      <p:ext uri="{BB962C8B-B14F-4D97-AF65-F5344CB8AC3E}">
        <p14:creationId xmlns:p14="http://schemas.microsoft.com/office/powerpoint/2010/main" val="425065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Looping with User Interaction?</a:t>
            </a:r>
          </a:p>
        </p:txBody>
      </p:sp>
      <p:sp>
        <p:nvSpPr>
          <p:cNvPr id="4" name="Content Placeholder 3"/>
          <p:cNvSpPr>
            <a:spLocks noGrp="1"/>
          </p:cNvSpPr>
          <p:nvPr>
            <p:ph idx="1"/>
          </p:nvPr>
        </p:nvSpPr>
        <p:spPr/>
        <p:txBody>
          <a:bodyPr/>
          <a:lstStyle/>
          <a:p>
            <a:r>
              <a:rPr lang="en-US" dirty="0"/>
              <a:t>Draw lines from left side of screen to the horizontal position of the mouse</a:t>
            </a:r>
          </a:p>
        </p:txBody>
      </p:sp>
      <p:sp>
        <p:nvSpPr>
          <p:cNvPr id="5" name="Slide Number Placeholder 4"/>
          <p:cNvSpPr>
            <a:spLocks noGrp="1"/>
          </p:cNvSpPr>
          <p:nvPr>
            <p:ph type="sldNum" sz="quarter" idx="10"/>
          </p:nvPr>
        </p:nvSpPr>
        <p:spPr/>
        <p:txBody>
          <a:bodyPr/>
          <a:lstStyle/>
          <a:p>
            <a:fld id="{AC54450B-81F9-4E69-8E8B-965811158F50}" type="slidenum">
              <a:rPr lang="en-US" smtClean="0"/>
              <a:t>6</a:t>
            </a:fld>
            <a:endParaRPr lang="en-US"/>
          </a:p>
        </p:txBody>
      </p:sp>
      <p:pic>
        <p:nvPicPr>
          <p:cNvPr id="3" name="Shape 286"/>
          <p:cNvPicPr preferRelativeResize="0">
            <a:picLocks noChangeAspect="1"/>
          </p:cNvPicPr>
          <p:nvPr/>
        </p:nvPicPr>
        <p:blipFill>
          <a:blip r:embed="rId3">
            <a:alphaModFix/>
          </a:blip>
          <a:stretch>
            <a:fillRect/>
          </a:stretch>
        </p:blipFill>
        <p:spPr>
          <a:xfrm>
            <a:off x="2926080" y="2560320"/>
            <a:ext cx="3108960" cy="3172570"/>
          </a:xfrm>
          <a:prstGeom prst="rect">
            <a:avLst/>
          </a:prstGeom>
          <a:noFill/>
          <a:ln w="12700">
            <a:solidFill>
              <a:srgbClr val="0070C0"/>
            </a:solidFill>
          </a:ln>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CEEA245-CBD3-E442-82F4-A0AF6974A257}"/>
                  </a:ext>
                </a:extLst>
              </p14:cNvPr>
              <p14:cNvContentPartPr/>
              <p14:nvPr/>
            </p14:nvContentPartPr>
            <p14:xfrm>
              <a:off x="2086920" y="1869840"/>
              <a:ext cx="6929280" cy="4475520"/>
            </p14:xfrm>
          </p:contentPart>
        </mc:Choice>
        <mc:Fallback xmlns="">
          <p:pic>
            <p:nvPicPr>
              <p:cNvPr id="6" name="Ink 5">
                <a:extLst>
                  <a:ext uri="{FF2B5EF4-FFF2-40B4-BE49-F238E27FC236}">
                    <a16:creationId xmlns:a16="http://schemas.microsoft.com/office/drawing/2014/main" id="{FCEEA245-CBD3-E442-82F4-A0AF6974A257}"/>
                  </a:ext>
                </a:extLst>
              </p:cNvPr>
              <p:cNvPicPr/>
              <p:nvPr/>
            </p:nvPicPr>
            <p:blipFill>
              <a:blip r:embed="rId5"/>
              <a:stretch>
                <a:fillRect/>
              </a:stretch>
            </p:blipFill>
            <p:spPr>
              <a:xfrm>
                <a:off x="2077560" y="1860480"/>
                <a:ext cx="6948000" cy="4494240"/>
              </a:xfrm>
              <a:prstGeom prst="rect">
                <a:avLst/>
              </a:prstGeom>
            </p:spPr>
          </p:pic>
        </mc:Fallback>
      </mc:AlternateContent>
    </p:spTree>
    <p:extLst>
      <p:ext uri="{BB962C8B-B14F-4D97-AF65-F5344CB8AC3E}">
        <p14:creationId xmlns:p14="http://schemas.microsoft.com/office/powerpoint/2010/main" val="208535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Draw Lines to </a:t>
            </a:r>
            <a:r>
              <a:rPr lang="en-US" dirty="0" err="1"/>
              <a:t>mouseX</a:t>
            </a:r>
            <a:endParaRPr lang="en-US" dirty="0"/>
          </a:p>
        </p:txBody>
      </p:sp>
      <p:sp>
        <p:nvSpPr>
          <p:cNvPr id="6" name="Slide Number Placeholder 5"/>
          <p:cNvSpPr>
            <a:spLocks noGrp="1"/>
          </p:cNvSpPr>
          <p:nvPr>
            <p:ph type="sldNum" sz="quarter" idx="10"/>
          </p:nvPr>
        </p:nvSpPr>
        <p:spPr/>
        <p:txBody>
          <a:bodyPr/>
          <a:lstStyle/>
          <a:p>
            <a:fld id="{AC54450B-81F9-4E69-8E8B-965811158F50}" type="slidenum">
              <a:rPr lang="en-US" smtClean="0"/>
              <a:t>7</a:t>
            </a:fld>
            <a:endParaRPr lang="en-US"/>
          </a:p>
        </p:txBody>
      </p:sp>
      <p:sp>
        <p:nvSpPr>
          <p:cNvPr id="7" name="TextBox 6"/>
          <p:cNvSpPr txBox="1"/>
          <p:nvPr/>
        </p:nvSpPr>
        <p:spPr>
          <a:xfrm>
            <a:off x="1188720" y="1920240"/>
            <a:ext cx="6766560" cy="4401205"/>
          </a:xfrm>
          <a:prstGeom prst="rect">
            <a:avLst/>
          </a:prstGeom>
          <a:noFill/>
          <a:ln w="19050">
            <a:solidFill>
              <a:srgbClr val="4B2A85"/>
            </a:solidFill>
          </a:ln>
        </p:spPr>
        <p:txBody>
          <a:bodyPr wrap="square" rtlCol="0">
            <a:spAutoFit/>
          </a:bodyPr>
          <a:lstStyle/>
          <a:p>
            <a:r>
              <a:rPr lang="en-US" sz="2000" dirty="0">
                <a:solidFill>
                  <a:srgbClr val="33997E"/>
                </a:solidFill>
                <a:latin typeface="Source Code Pro" panose="020B0509030403020204" pitchFamily="49" charset="0"/>
              </a:rPr>
              <a:t>void </a:t>
            </a:r>
            <a:r>
              <a:rPr lang="en-US" sz="2000" b="1" dirty="0">
                <a:solidFill>
                  <a:srgbClr val="006699"/>
                </a:solidFill>
                <a:latin typeface="Source Code Pro" panose="020B0509030403020204" pitchFamily="49" charset="0"/>
              </a:rPr>
              <a:t>setup</a:t>
            </a:r>
            <a:r>
              <a:rPr lang="en-US" sz="2000" dirty="0">
                <a:latin typeface="Source Code Pro" panose="020B0509030403020204" pitchFamily="49" charset="0"/>
              </a:rPr>
              <a:t>() {</a:t>
            </a:r>
            <a:endParaRPr lang="en-US" sz="2000" dirty="0">
              <a:solidFill>
                <a:srgbClr val="006699"/>
              </a:solidFill>
              <a:latin typeface="Source Code Pro" panose="020B0509030403020204" pitchFamily="49" charset="0"/>
            </a:endParaRPr>
          </a:p>
          <a:p>
            <a:r>
              <a:rPr lang="en-US" sz="2000" dirty="0">
                <a:solidFill>
                  <a:srgbClr val="006699"/>
                </a:solidFill>
                <a:latin typeface="Source Code Pro" panose="020B0509030403020204" pitchFamily="49" charset="0"/>
              </a:rPr>
              <a:t>  size</a:t>
            </a:r>
            <a:r>
              <a:rPr lang="en-US" sz="2000" dirty="0">
                <a:latin typeface="Source Code Pro" panose="020B0509030403020204" pitchFamily="49" charset="0"/>
              </a:rPr>
              <a:t>(400, 400);</a:t>
            </a:r>
          </a:p>
          <a:p>
            <a:r>
              <a:rPr lang="en-US" sz="2000" dirty="0">
                <a:latin typeface="Source Code Pro" panose="020B0509030403020204" pitchFamily="49" charset="0"/>
              </a:rPr>
              <a:t>  </a:t>
            </a:r>
            <a:r>
              <a:rPr lang="en-US" sz="2000" dirty="0" err="1">
                <a:solidFill>
                  <a:srgbClr val="006699"/>
                </a:solidFill>
                <a:latin typeface="Source Code Pro" panose="020B0509030403020204" pitchFamily="49" charset="0"/>
              </a:rPr>
              <a:t>strokeWeight</a:t>
            </a:r>
            <a:r>
              <a:rPr lang="en-US" sz="2000" dirty="0">
                <a:latin typeface="Source Code Pro" panose="020B0509030403020204" pitchFamily="49" charset="0"/>
              </a:rPr>
              <a:t>(4);</a:t>
            </a:r>
          </a:p>
          <a:p>
            <a:r>
              <a:rPr lang="en-US" sz="2000" dirty="0">
                <a:latin typeface="Source Code Pro" panose="020B0509030403020204" pitchFamily="49" charset="0"/>
              </a:rPr>
              <a:t>}</a:t>
            </a:r>
          </a:p>
          <a:p>
            <a:endParaRPr lang="en-US" sz="2000" dirty="0">
              <a:latin typeface="Source Code Pro" panose="020B0509030403020204" pitchFamily="49" charset="0"/>
            </a:endParaRPr>
          </a:p>
          <a:p>
            <a:r>
              <a:rPr lang="en-US" sz="2000" dirty="0">
                <a:solidFill>
                  <a:srgbClr val="33997E"/>
                </a:solidFill>
                <a:latin typeface="Source Code Pro" panose="020B0509030403020204" pitchFamily="49" charset="0"/>
              </a:rPr>
              <a:t>void</a:t>
            </a:r>
            <a:r>
              <a:rPr lang="en-US" sz="2000" dirty="0">
                <a:latin typeface="Source Code Pro" panose="020B0509030403020204" pitchFamily="49" charset="0"/>
              </a:rPr>
              <a:t> </a:t>
            </a:r>
            <a:r>
              <a:rPr lang="en-US" sz="2000" b="1" dirty="0">
                <a:solidFill>
                  <a:srgbClr val="006699"/>
                </a:solidFill>
                <a:latin typeface="Source Code Pro" panose="020B0509030403020204" pitchFamily="49" charset="0"/>
              </a:rPr>
              <a:t>draw</a:t>
            </a:r>
            <a:r>
              <a:rPr lang="en-US" sz="2000" dirty="0">
                <a:latin typeface="Source Code Pro" panose="020B0509030403020204" pitchFamily="49" charset="0"/>
              </a:rPr>
              <a:t>() {</a:t>
            </a:r>
          </a:p>
          <a:p>
            <a:r>
              <a:rPr lang="en-US" sz="2000" dirty="0">
                <a:solidFill>
                  <a:srgbClr val="006699"/>
                </a:solidFill>
                <a:latin typeface="Source Code Pro" panose="020B0509030403020204" pitchFamily="49" charset="0"/>
              </a:rPr>
              <a:t>  background</a:t>
            </a:r>
            <a:r>
              <a:rPr lang="en-US" sz="2000" dirty="0">
                <a:latin typeface="Source Code Pro" panose="020B0509030403020204" pitchFamily="49" charset="0"/>
              </a:rPr>
              <a:t>(204);</a:t>
            </a:r>
          </a:p>
          <a:p>
            <a:endParaRPr lang="en-US" sz="2000" dirty="0">
              <a:latin typeface="Source Code Pro" panose="020B0509030403020204" pitchFamily="49" charset="0"/>
            </a:endParaRPr>
          </a:p>
          <a:p>
            <a:r>
              <a:rPr lang="en-US" sz="2000" dirty="0">
                <a:latin typeface="Source Code Pro" panose="020B0509030403020204" pitchFamily="49" charset="0"/>
              </a:rPr>
              <a:t>  </a:t>
            </a:r>
            <a:r>
              <a:rPr lang="en-US" sz="2000" dirty="0">
                <a:solidFill>
                  <a:srgbClr val="E2661A"/>
                </a:solidFill>
                <a:latin typeface="Source Code Pro" panose="020B0509030403020204" pitchFamily="49" charset="0"/>
              </a:rPr>
              <a:t>int</a:t>
            </a:r>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 = 10;</a:t>
            </a:r>
          </a:p>
          <a:p>
            <a:r>
              <a:rPr lang="en-US" sz="2000" dirty="0">
                <a:solidFill>
                  <a:srgbClr val="669900"/>
                </a:solidFill>
                <a:latin typeface="Source Code Pro" panose="020B0509030403020204" pitchFamily="49" charset="0"/>
              </a:rPr>
              <a:t>  while</a:t>
            </a:r>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 &lt; </a:t>
            </a:r>
            <a:r>
              <a:rPr lang="en-US" sz="2000" dirty="0" err="1">
                <a:solidFill>
                  <a:srgbClr val="D94B7B"/>
                </a:solidFill>
                <a:latin typeface="Source Code Pro" panose="020B0509030403020204" pitchFamily="49" charset="0"/>
              </a:rPr>
              <a:t>mouseX</a:t>
            </a:r>
            <a:r>
              <a:rPr lang="en-US" sz="2000" dirty="0">
                <a:latin typeface="Source Code Pro" panose="020B0509030403020204" pitchFamily="49" charset="0"/>
              </a:rPr>
              <a:t>) {</a:t>
            </a:r>
          </a:p>
          <a:p>
            <a:r>
              <a:rPr lang="en-US" sz="2000" dirty="0">
                <a:solidFill>
                  <a:srgbClr val="006699"/>
                </a:solidFill>
                <a:latin typeface="Source Code Pro" panose="020B0509030403020204" pitchFamily="49" charset="0"/>
              </a:rPr>
              <a:t>    line</a:t>
            </a:r>
            <a:r>
              <a:rPr lang="en-US" sz="2000" dirty="0">
                <a:latin typeface="Source Code Pro" panose="020B0509030403020204" pitchFamily="49" charset="0"/>
              </a:rPr>
              <a:t>(</a:t>
            </a:r>
            <a:r>
              <a:rPr lang="en-US" sz="2000" dirty="0" err="1">
                <a:latin typeface="Source Code Pro" panose="020B0509030403020204" pitchFamily="49" charset="0"/>
              </a:rPr>
              <a:t>i</a:t>
            </a:r>
            <a:r>
              <a:rPr lang="en-US" sz="2000" dirty="0">
                <a:latin typeface="Source Code Pro" panose="020B0509030403020204" pitchFamily="49" charset="0"/>
              </a:rPr>
              <a:t>, 10, </a:t>
            </a:r>
            <a:r>
              <a:rPr lang="en-US" sz="2000" dirty="0" err="1">
                <a:latin typeface="Source Code Pro" panose="020B0509030403020204" pitchFamily="49" charset="0"/>
              </a:rPr>
              <a:t>i</a:t>
            </a:r>
            <a:r>
              <a:rPr lang="en-US" sz="2000" dirty="0">
                <a:latin typeface="Source Code Pro" panose="020B0509030403020204" pitchFamily="49" charset="0"/>
              </a:rPr>
              <a:t>, 390);</a:t>
            </a:r>
          </a:p>
          <a:p>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 = </a:t>
            </a:r>
            <a:r>
              <a:rPr lang="en-US" sz="2000" dirty="0" err="1">
                <a:latin typeface="Source Code Pro" panose="020B0509030403020204" pitchFamily="49" charset="0"/>
              </a:rPr>
              <a:t>i</a:t>
            </a:r>
            <a:r>
              <a:rPr lang="en-US" sz="2000" dirty="0">
                <a:latin typeface="Source Code Pro" panose="020B0509030403020204" pitchFamily="49" charset="0"/>
              </a:rPr>
              <a:t> + 8;</a:t>
            </a:r>
          </a:p>
          <a:p>
            <a:r>
              <a:rPr lang="en-US" sz="2000" dirty="0">
                <a:latin typeface="Source Code Pro" panose="020B0509030403020204" pitchFamily="49" charset="0"/>
              </a:rPr>
              <a:t>  }</a:t>
            </a:r>
          </a:p>
          <a:p>
            <a:r>
              <a:rPr lang="en-US" sz="2000" dirty="0">
                <a:latin typeface="Source Code Pro" panose="020B0509030403020204" pitchFamily="49" charset="0"/>
              </a:rPr>
              <a:t>}</a:t>
            </a:r>
          </a:p>
        </p:txBody>
      </p:sp>
    </p:spTree>
    <p:extLst>
      <p:ext uri="{BB962C8B-B14F-4D97-AF65-F5344CB8AC3E}">
        <p14:creationId xmlns:p14="http://schemas.microsoft.com/office/powerpoint/2010/main" val="225350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Loop Review</a:t>
            </a:r>
          </a:p>
          <a:p>
            <a:r>
              <a:rPr lang="en-US" b="1" dirty="0">
                <a:solidFill>
                  <a:srgbClr val="4B2A85"/>
                </a:solidFill>
              </a:rPr>
              <a:t>Arrays</a:t>
            </a:r>
          </a:p>
          <a:p>
            <a:pPr lvl="1"/>
            <a:r>
              <a:rPr lang="en-US" b="1" dirty="0">
                <a:solidFill>
                  <a:srgbClr val="4B2A85"/>
                </a:solidFill>
              </a:rPr>
              <a:t>Arrays and Loops</a:t>
            </a:r>
          </a:p>
        </p:txBody>
      </p:sp>
      <p:sp>
        <p:nvSpPr>
          <p:cNvPr id="4" name="Slide Number Placeholder 3"/>
          <p:cNvSpPr>
            <a:spLocks noGrp="1"/>
          </p:cNvSpPr>
          <p:nvPr>
            <p:ph type="sldNum" sz="quarter" idx="10"/>
          </p:nvPr>
        </p:nvSpPr>
        <p:spPr/>
        <p:txBody>
          <a:bodyPr/>
          <a:lstStyle/>
          <a:p>
            <a:fld id="{AC54450B-81F9-4E69-8E8B-965811158F50}" type="slidenum">
              <a:rPr lang="en-US" smtClean="0"/>
              <a:t>8</a:t>
            </a:fld>
            <a:endParaRPr lang="en-US"/>
          </a:p>
        </p:txBody>
      </p:sp>
    </p:spTree>
    <p:extLst>
      <p:ext uri="{BB962C8B-B14F-4D97-AF65-F5344CB8AC3E}">
        <p14:creationId xmlns:p14="http://schemas.microsoft.com/office/powerpoint/2010/main" val="338677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a:t>
            </a:r>
          </a:p>
        </p:txBody>
      </p:sp>
      <p:sp>
        <p:nvSpPr>
          <p:cNvPr id="3" name="Content Placeholder 2"/>
          <p:cNvSpPr>
            <a:spLocks noGrp="1"/>
          </p:cNvSpPr>
          <p:nvPr>
            <p:ph idx="1"/>
          </p:nvPr>
        </p:nvSpPr>
        <p:spPr/>
        <p:txBody>
          <a:bodyPr/>
          <a:lstStyle/>
          <a:p>
            <a:r>
              <a:rPr lang="en-US" dirty="0"/>
              <a:t>“Structures” that store many values </a:t>
            </a:r>
            <a:r>
              <a:rPr lang="en-US" i="1" dirty="0"/>
              <a:t>of the same datatype</a:t>
            </a:r>
          </a:p>
          <a:p>
            <a:pPr lvl="1"/>
            <a:r>
              <a:rPr lang="en-US" dirty="0"/>
              <a:t>Can think of as a group of related variables</a:t>
            </a:r>
          </a:p>
          <a:p>
            <a:pPr lvl="2"/>
            <a:endParaRPr lang="en-US" dirty="0"/>
          </a:p>
          <a:p>
            <a:r>
              <a:rPr lang="en-US" dirty="0"/>
              <a:t>Arrays store large amounts of data that you can access using a single name</a:t>
            </a:r>
          </a:p>
          <a:p>
            <a:pPr lvl="1"/>
            <a:r>
              <a:rPr lang="en-US" dirty="0"/>
              <a:t>Accessing arrays with loops is very convenient</a:t>
            </a:r>
          </a:p>
          <a:p>
            <a:pPr lvl="2"/>
            <a:endParaRPr lang="en-US" dirty="0"/>
          </a:p>
          <a:p>
            <a:r>
              <a:rPr lang="en-US" u="sng" dirty="0"/>
              <a:t>Analogy</a:t>
            </a:r>
            <a:r>
              <a:rPr lang="en-US" dirty="0"/>
              <a:t>: creating a street with lots of houses on it; can access houses via house numbers</a:t>
            </a:r>
          </a:p>
        </p:txBody>
      </p:sp>
      <p:sp>
        <p:nvSpPr>
          <p:cNvPr id="4" name="Slide Number Placeholder 3"/>
          <p:cNvSpPr>
            <a:spLocks noGrp="1"/>
          </p:cNvSpPr>
          <p:nvPr>
            <p:ph type="sldNum" sz="quarter" idx="10"/>
          </p:nvPr>
        </p:nvSpPr>
        <p:spPr/>
        <p:txBody>
          <a:bodyPr/>
          <a:lstStyle/>
          <a:p>
            <a:fld id="{AC54450B-81F9-4E69-8E8B-965811158F50}" type="slidenum">
              <a:rPr lang="en-US" smtClean="0"/>
              <a:t>9</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299032C-3763-7842-88EA-46E631423668}"/>
                  </a:ext>
                </a:extLst>
              </p14:cNvPr>
              <p14:cNvContentPartPr/>
              <p14:nvPr/>
            </p14:nvContentPartPr>
            <p14:xfrm>
              <a:off x="1009080" y="1215000"/>
              <a:ext cx="7210080" cy="5495040"/>
            </p14:xfrm>
          </p:contentPart>
        </mc:Choice>
        <mc:Fallback xmlns="">
          <p:pic>
            <p:nvPicPr>
              <p:cNvPr id="5" name="Ink 4">
                <a:extLst>
                  <a:ext uri="{FF2B5EF4-FFF2-40B4-BE49-F238E27FC236}">
                    <a16:creationId xmlns:a16="http://schemas.microsoft.com/office/drawing/2014/main" id="{1299032C-3763-7842-88EA-46E631423668}"/>
                  </a:ext>
                </a:extLst>
              </p:cNvPr>
              <p:cNvPicPr/>
              <p:nvPr/>
            </p:nvPicPr>
            <p:blipFill>
              <a:blip r:embed="rId4"/>
              <a:stretch>
                <a:fillRect/>
              </a:stretch>
            </p:blipFill>
            <p:spPr>
              <a:xfrm>
                <a:off x="999720" y="1205640"/>
                <a:ext cx="7228800" cy="5513760"/>
              </a:xfrm>
              <a:prstGeom prst="rect">
                <a:avLst/>
              </a:prstGeom>
            </p:spPr>
          </p:pic>
        </mc:Fallback>
      </mc:AlternateContent>
    </p:spTree>
    <p:extLst>
      <p:ext uri="{BB962C8B-B14F-4D97-AF65-F5344CB8AC3E}">
        <p14:creationId xmlns:p14="http://schemas.microsoft.com/office/powerpoint/2010/main" val="37642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6074</TotalTime>
  <Words>1768</Words>
  <Application>Microsoft Macintosh PowerPoint</Application>
  <PresentationFormat>On-screen Show (4:3)</PresentationFormat>
  <Paragraphs>293</Paragraphs>
  <Slides>20</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Calibri</vt:lpstr>
      <vt:lpstr>Courier New</vt:lpstr>
      <vt:lpstr>Roboto Regular</vt:lpstr>
      <vt:lpstr>Source Code Pro</vt:lpstr>
      <vt:lpstr>Times New Roman</vt:lpstr>
      <vt:lpstr>Wingdings</vt:lpstr>
      <vt:lpstr>UWTheme-120-Wi19</vt:lpstr>
      <vt:lpstr>Arrays CSE 120 Winter 2020</vt:lpstr>
      <vt:lpstr>Administrivia</vt:lpstr>
      <vt:lpstr>Outline</vt:lpstr>
      <vt:lpstr>Example:  Line Gradient</vt:lpstr>
      <vt:lpstr>Exercise:  Circle Loop</vt:lpstr>
      <vt:lpstr>Example:  Looping with User Interaction?</vt:lpstr>
      <vt:lpstr>Example:  Draw Lines to mouseX</vt:lpstr>
      <vt:lpstr>Outline</vt:lpstr>
      <vt:lpstr>Arrays</vt:lpstr>
      <vt:lpstr>Arrays Terminology</vt:lpstr>
      <vt:lpstr>Declaring Arrays in Processing</vt:lpstr>
      <vt:lpstr>Creating Arrays in Processing</vt:lpstr>
      <vt:lpstr>Initializing Arrays in Processing</vt:lpstr>
      <vt:lpstr>Using Arrays in Processing</vt:lpstr>
      <vt:lpstr>Arrays and Loops</vt:lpstr>
      <vt:lpstr>Example:  TMNT</vt:lpstr>
      <vt:lpstr>Example:  Index of Smallest Number</vt:lpstr>
      <vt:lpstr>Arrays Visual Demo</vt:lpstr>
      <vt:lpstr>Arrays Visual Demo</vt:lpstr>
      <vt:lpstr>Arrays Worksheet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Nested Loops &amp; Arrays CSE 120 Spring 2017</dc:title>
  <dc:creator>Justin Hsia</dc:creator>
  <cp:lastModifiedBy>Sam S Wolfson</cp:lastModifiedBy>
  <cp:revision>123</cp:revision>
  <cp:lastPrinted>2017-04-17T21:34:58Z</cp:lastPrinted>
  <dcterms:created xsi:type="dcterms:W3CDTF">2017-04-15T08:22:28Z</dcterms:created>
  <dcterms:modified xsi:type="dcterms:W3CDTF">2020-02-07T02:09:48Z</dcterms:modified>
</cp:coreProperties>
</file>