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8" r:id="rId4"/>
    <p:sldId id="260" r:id="rId5"/>
    <p:sldId id="262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4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Fira Code" panose="020B0509050000020004" pitchFamily="49" charset="0"/>
      <p:regular r:id="rId38"/>
      <p:bold r:id="rId39"/>
    </p:embeddedFont>
    <p:embeddedFont>
      <p:font typeface="Nunito Sans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9"/>
    <p:restoredTop sz="89747"/>
  </p:normalViewPr>
  <p:slideViewPr>
    <p:cSldViewPr snapToGrid="0" snapToObjects="1">
      <p:cViewPr varScale="1">
        <p:scale>
          <a:sx n="110" d="100"/>
          <a:sy n="110" d="100"/>
        </p:scale>
        <p:origin x="19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8D5D76-CC33-CF4E-96D0-ECD7B41830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0D187-487D-9747-9DB9-FC2D57BAF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AF78F-3137-4341-9328-CC538D2AF18B}" type="datetimeFigureOut">
              <a:rPr lang="en-US" smtClean="0"/>
              <a:t>2/28/20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A2B63-1F0E-F84E-94B6-A6FD83424E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B71F-78F7-294C-B540-0997EFE60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E6C2-D3DA-434A-AF0C-44A81605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8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6.925"/>
    </inkml:context>
    <inkml:brush xml:id="br0">
      <inkml:brushProperty name="height" value="0.053" units="cm"/>
      <inkml:brushProperty name="color" value="#FF0000"/>
    </inkml:brush>
  </inkml:definitions>
  <inkml:trace contextRef="#ctx0" brushRef="#br0">10561 5681 7796,'0'13'228,"0"-1"1,0-5-1,0 5 1,0-2 0,-2-5-1,-2-14 1,-2-9-1,0-10 1,-3-1 0,-1-4-1,-3-2 1,1-3-1,-3 1 1,1-3 0,-1-2-1,3-1 1,-1-1-1,3 0 1,3 0 0,5 3-1,2 1 1,0 2-1,0 1 1,0 2 0,0 1-1,2 5 1,5 0-1,3 2 1,3 0 0,-1 4-1,3 4 1,1 4 0,3 5-1,0 2 1,2 4-1,2 2 1,2 2 0,-2 2-1,-3 4 1,-3 6-1,-4 5 1,-9 2 0,-8-3 1021,-9-3 1,-4 4 0,-1-7 0</inkml:trace>
  <inkml:trace contextRef="#ctx0" brushRef="#br0" timeOffset="1">10599 5288 7801,'8'10'867,"-4"-2"0,9-8 5485,2 0-5060,1 0 1,-14 6 0,-8 1 0,-9-1 0,-3 0-507,-1 0 1,0 1-1,-2-5 1,-2 2-1,-4 2 1,0-2-467,0-1 0,-4-1 0,4 2 0,-2 2 1,-3-2-321,3-2 0,2-2 0,2 0 0,0 0 0,2 0 0,2 0 0,3 0-613,-1 0-2658,0 0 0,11 0 0,8 0 3271,10 0 0,15 9 0,4 1 0</inkml:trace>
  <inkml:trace contextRef="#ctx0" brushRef="#br0" timeOffset="2">10824 5363 7757,'2'-11'3712,"2"3"-2120,3-1 0,1 9 0,-4 0 0,2 11 0,-1 6 0,-3 1-1233,-2 1 1,0 6 0,0 0 0,0 0 0,0 0 0,0 2 0,0 0 0,2 0-799,4-4 1,-4-2-616,4-2 1,-2-9 0,1-6 150,1-8 1,0-6 0,-4-9-1,2 0 903,3 1 0,7-10 0,-3-1 0</inkml:trace>
  <inkml:trace contextRef="#ctx0" brushRef="#br0" timeOffset="3">11087 5550 7757,'16'8'686,"-3"-8"0,-5-2 0,-8-12 0,0-5 1,0-6 1770,0-4 1,-6-2-1,-2-7 1,-3 1-2044,-3-1 0,-3-2 0,-2-1 1,3-3-1,1 4 0,2 5 0,1 6-398,1 2 0,-3 2 1,8 6-1,1 0 193,3 0 1,2 11-271,0 8 1,2 17-1,3 12 1,3 4-1,2 3 1,3 3-134,-3 1 0,5 2 1,-7-3-1,1 1-2,-1-5 0,-2-4 1,-4 3-1,2-5 0,3-2 1848,-3-4 1,-2-2-112,-2-2 0,0-11-1541,0-8 0,6-8 0,0-11 0,-1 0 0,-3 0 0,-2 1 0,0-1 0,0 0 0,2 0 0,2 1 0,2-1 0,9 0 0,-3 0 0,5 3-142,2 3 1,0 3 0,1 6 0,3-3-1,2 3-563,-2 2 1,4 4 0,-2 4 0,-2 7 0,-4 4 532,-6 1 1,-5 1 0,-8 2-1,0 2 59,0 2 1,0 2-1,0-4 1,-2 2 280,-4-2 1,-5 4 0,-8-4 0,1-5-1,-3-5 1,-2-3-758,-2 1 1,-9-7-1,5 2 1,-2-8-1,0-8-2589,-3-9 1,7-4 3177,2 4 0,-4-8 0,0-2 0</inkml:trace>
  <inkml:trace contextRef="#ctx0" brushRef="#br0" timeOffset="4">11856 4706 6721,'6'-18'0,"2"-1"3276,3 0 1,-7 0 0,0 3-1982,-8 3 1,-6 13 0,-9 15 0,0 10 0,0 10 0,-2 7 0,1-1-1071,1-1 0,-8 6 0,12 2 0,1 2 0,-1-2 0,5 0 0,3-3 0,5 1 0,2-2 31,0 2 0,2-7 0,5 3 0,5-7-256,5-3 0,2-3 0,-1 2 0,1-6 0,2-4 0,4-2 0,-2-9 0,8-1 0,0-3 0,1 0-4713,-1-2 1,-8-2 4712,2-2 0,-13 0 0,-3 0 0</inkml:trace>
  <inkml:trace contextRef="#ctx0" brushRef="#br0" timeOffset="5">12062 5119 9766,'0'-13'1404,"0"1"0,0 10 0,0 2 1,2 12-1,2 9 0,3 4 1,-1-2 410,2-2 0,-6 0 0,5 1 0,-5 3 0,0-2-1815,4-2 0,-4-2 0,4 0 0,-4 0-5198,-2-1 3090,0-7 1,3-3-1,1-10 2108,2-4 0,9-13 0,-5-10 0</inkml:trace>
  <inkml:trace contextRef="#ctx0" brushRef="#br0" timeOffset="6">12250 5306 7923,'8'11'2853,"-4"-3"-1592,9-8 0,-9-8 0,2-5 0,-4-4-328,-2-1 0,-6-1 1,0-2-1,0-2 0,-1-2 626,1 2-1481,-9 3 0,11 1 0,-6 0 0,2 0-231,3 1 0,-3 5-260,2 1 0,2 16 0,8 2 0,2 11 69,-2 8 0,5-2 0,-1 6 0,0 0-829,1 0 1,3-4 797,-6 6 1,1-8 0,-7 2 0,2-4 425,4-2 1,-4 0 3259,4-1-1685,-4 1 1,-2-11-326,0-8 0,0-8-1045,0-11 1,0 1-1,0-1 1,0 0-1,0 0-338,0 0 1,0 1 0,0-3 0,0-2 0,0-2 57,0 2 1,0-4 0,0 2-1,0 2 1,0 2 489,0 3-246,0 7 1,2-6-1,5 7 240,5 0 1,5-5 0,2 9-1,-1 2 1,1 4-453,0 6 0,0 4 0,-1 9 0,1 2-8,0 4 0,0 2 0,-1 6 0,1-1 0,0 1-255,0 2 0,-3-6 0,-1-4 0,-5-4 0,1-4-4661,-1-5 1,-4 3 4663,7-9 1,-9-8 0,4-8-1</inkml:trace>
  <inkml:trace contextRef="#ctx0" brushRef="#br0" timeOffset="7">12794 5288 7827,'8'10'2034,"5"-4"-336,3-4 0,-3-4 0,-3-4 0,-1-7-656,-5-3 0,-2-3 0,-2 0 1,0-2-1,0-4-620,0-6 1,-9 2 0,-1-2 0,-2-3-1,-1-1 1,-2-3-431,-1 1 0,-3 0 0,0-1 0,3 3 0,1 1-1427,3 3 0,5 8 0,-3-2-1458,1 4 1,3 9 484,6-1 2408,0 9 0,0 4 0,0 11 0</inkml:trace>
  <inkml:trace contextRef="#ctx0" brushRef="#br0" timeOffset="8">12869 4875 7827,'19'10'1292,"-1"1"1,1-7 0,0 2 3305,0-2 0,-1-1-54,1-3-4351,-8 0 0,-11 0 0,-13 0 0,-6 0 0,-4 0 1,-2 0 41,2 0 1,-4 0 0,0 0 0,-2 0-410,-4 0 1,4 2-1,-1 2 1,3 4 0,4 0-1,2 3-1135,3-1 1,1 3-1,2 3 1,5-1-1312,2-2-1333,-7-9 3953,5 12 0,-1-14 0,3 7 0</inkml:trace>
  <inkml:trace contextRef="#ctx0" brushRef="#br0" timeOffset="9">13619 4744 11383,'6'-13'0,"3"3"0,-1-1 0,3 1 0,-1-2 0,2-1 1228,-1 1 1,-1 7 0,-6 1 0,3 8-1,-5 9 1,-4 6 0,-7 4 0,-1 4-975,-5 2 1,-1 2 0,-3 7 0,0-1 0,0 1 0,1-1-1,-1-2 1,0-1-1621,0-3 1,1-2 0,1 2 0,2-6 40,3-4 1,8-2-1,-5-2 1,3-3-2492,0-1 3816,0-9 0,14-4 0,2-10 0</inkml:trace>
  <inkml:trace contextRef="#ctx0" brushRef="#br0" timeOffset="10">13694 5119 8257,'13'6'0,"-1"0"0,3 1 2256,2 1 0,-5-6 0,1 4 1558,1-4 1,-6-4-2813,-1-4 1,-14-2 0,-5-7 0,-5 3 0,-1-1 0,-3 1-1003,-4-1 0,-2 1 0,-7-7 0,3 0 0,-2 0 0,3 7 0,-1 1 0,0 1 0,2 2 0,4-3 0,4 1 0,-4 6 0,0-3-692,2 5 1,2 0-2586,2-4 0,9 2 0,4-9 3217,4-1 0,18-3 0,5-2 0</inkml:trace>
  <inkml:trace contextRef="#ctx0" brushRef="#br0" timeOffset="11">14069 5269 9123,'-10'8'0,"4"5"2046,4 3 1,2-3 0,2-3 0,4-2-819,7-3 1,-3-3 0,2-4 0,3-3-1,2-3 1,1-4 0,1-9 0,0-6-847,0-2 1,-3-13 0,-1 4 0,-5-1-383,-1-1 0,-3 3 0,-6-1 0,0 1 0,0 1 0,0 5 0,-8-4 0,-5 3 0,-4-3 0,-1-2 0,-1-1 0,-6 3 0,-2 1 0,0 3 0,0-2 0,-5 3 0,7 1 0,2 4 0,1 7 0,-3 3 0,4 5 0,-4-3 0,4 7 0,2 4-533,0 2-5030,1 0 5563,15 0 0,6 0 0</inkml:trace>
  <inkml:trace contextRef="#ctx0" brushRef="#br0" timeOffset="12">12625 5869 10176,'0'-19'0,"2"2"3276,4 5 1,-4 1 0,5 5 161,-5-6 0,-2 1-8927,0-1 1571,0 8 0,0-3 3918,0 14 0,0 11 0,0 12 0</inkml:trace>
  <inkml:trace contextRef="#ctx0" brushRef="#br0" timeOffset="13">12644 6131 9613,'18'0'4585,"-5"-2"1,-3-4 614,-1-7-4179,-3-3-2834,-6 5-2113,0 3 1,0 10-482,0 4 4407,0 5 0,8 8 0,3-1 0</inkml:trace>
  <inkml:trace contextRef="#ctx0" brushRef="#br0" timeOffset="14">12794 6375 9149,'8'10'9830,"-6"-1"-5581,7-9-10208,-18 0 5959,7 0 0,-15 8 0,7 3 0</inkml:trace>
  <inkml:trace contextRef="#ctx0" brushRef="#br0" timeOffset="15">19866 4950 8472,'0'19'1404,"0"-11"0,0-8 0,0-10 1,0-7-1,0-4 0,-2-4 1,-2-4-544,-2 0 1,-7-13 0,5 5 0,-1-3-1,-1-2 1,2 1 0,-1-3 0,5 2-167,2 3 0,2 1 0,0 1 0,0-1 0,0 3-695,0 4 0,8-3 0,5 9 0,4 0 0,1 0 0,1 2 0,0 7 0,0-1 0,-1 9 0,1-1 0,0 1 0,0 4 0,-1 2 0,1 2 0,0 0 0,-2 2-846,-5 4 0,3-2 0,-9 9 1,-4-1-7435,-6-1 5729,2 5 2551,-23-5 0,12 16 0,-14 2 0</inkml:trace>
  <inkml:trace contextRef="#ctx0" brushRef="#br0" timeOffset="16">19960 4594 7841,'12'0'1351,"1"0"3509,1 0 0,-7 0-2696,-7 0 0,-9 0 1,-9 0-1,-1 0-1981,0 0 1,-6 0 0,-2 0-1,0 0 1,-2 0 0,2 0-184,-1 0 0,-3 0 0,6 0 0,2 0-903,2 0 0,3 0 1,-1 0-1,0 0-4013,0 0 1,9-2 2773,4-5 2142,12-3 0,13 0 0,10 1 0</inkml:trace>
  <inkml:trace contextRef="#ctx0" brushRef="#br0" timeOffset="17">20448 4050 10942,'8'-10'2457,"-8"1"1,2 11-1,-8 5 1,-5 7-581,-3 9 0,-3 4 1,-2 9-1,3-1-1799,3 5 0,-8 3 0,7-1 0,-1 4 0,0 0-78,5 0 0,-5-3 0,9-3 0,2 1 0,2 3 0,2-2 0,0-2 0,0-3 0,0 1 0,2-3 0,4-2 0,7-1 0,3-10 0,1 3 0,-2-4 0,-3-4 0,3-5 0,-1-1 0,1-7-3890,-2 2 0,-9-2 3890,2-10 0,-4-13 0,-2-10 0</inkml:trace>
  <inkml:trace contextRef="#ctx0" brushRef="#br0" timeOffset="18">21029 4838 13232,'2'16'1404,"4"-3"0,-3-7 0,3-12 1,-4-7-1,-2-6 0,0-3 1,0-8-704,0-5 0,0 2 0,-2-13 0,-2 0 0,-3-2 0,1 0 0,0 4 1,0 5-702,1 1 0,3 3 0,2 2 0,0 3 0,0 3 0,0 2 0,0 6 0,0 11 0,0 8-1351,0 11 1,0 5-1,0 5 1,0 2-616,0 2 1,0 2 0,0-4-1,0 2 798,0-2 0,0-2 0,0-2 0,0-1 0,-2 1 1,-2 0 1167,-2 0 0,0-7 0,6 0-64,0 3 0,0-4 1,0 1 2258,0 3 1,0-5 712,0 2 0,-9-7 1,-3 1 415,-5-4-2415,7-2 1,-7 0-1,4 0 1,-3 0-814,-3 0 0,0 0 0,1 0 0,-1 2-96,0 4 0,0-4 0,0 7 0,1-3 0,-1 0 0,0 7 0,0-7 0,1-2 0,-1-2 0,8-4 0,5-4 0,4-11 0,2-10 0,0-2 0,0-4 0,0-3 0,0 5 0,0 2 0,2 0 0,2 2-914,3 0 0,1 8 0,-4 6 914,2-1 0,17 5 0,-2 1 0</inkml:trace>
  <inkml:trace contextRef="#ctx0" brushRef="#br0" timeOffset="19">21329 4838 8049,'-2'12'1436,"-4"1"1,4-1 0,-4 7 0,6-1 0,6-1-33,6-4 0,5-5 0,2-8 1,0 0-1,-1 0 0,1-2 1,0-4-503,0-7 0,6-3 0,0-5 0,-5-4-902,-5-7 0,0-3 0,-9-2 0,-2-1 0,-2-2 0,-2-3 0,-2 1 0,-4-6 0,-7 2 0,-5 3 0,-7-3 0,4 6 0,-6-4 0,-1 5 0,-3 1 0,-4 1 0,4 8 0,1 4 0,3 4 0,4 2 0,-4 2 0,2 5 0,6-3 0,7 9 0,-3 2 0,7 4-776,2 6 0,4-2 1,2 9 775,0 1 0,0 3 0,0 2 0</inkml:trace>
  <inkml:trace contextRef="#ctx0" brushRef="#br0" timeOffset="20">20410 5494 7942,'8'-19'695,"1"7"0,5 1 0,-3 1 0,-1 1 0,-2-1 0,3 2 1,-3-3 708,1 1 0,3 8 0,-6 2 1,-4 12-1,-6 11 0,-8 8 1,-7 7-544,-6 6 1,-4 12 0,-7 11 0,1 3 0,0 3 0,-5 6 0,0 1-862,1-3 0,-5 8 0,0-12 0,2 0 0,5-4 0,6-5 0,-3-1 0,9-9 0,0-2 0,2-6-830,5-7 1,-5 1 0,12-15 0,1-2-1588,4-2 2417,4-2 0,2-17 0,0-4 0</inkml:trace>
  <inkml:trace contextRef="#ctx0" brushRef="#br0" timeOffset="21">21517 6731 7953,'12'7'2458,"-1"1"1,-1 0-1,-4-2-1230,-3-8 1,-3-6 0,-17-13 0,-6-4-1,-4-6 1,-7-5 0,-3-5 0,-7-7-790,-6-8 0,-6-13 0,-5 0 0,-3-4 0,-1-2 0,-1 0 0,1 2 1,0 5-440,5 5 0,1 5 0,3 4 0,2 4 0,4 6 0,4 4 0,9 3 0,1 1 0,3 5 0,2 6 0,6 4 0,-5 3 0,3-1 0,4 0 0,2 0 0,3 1 0,5 5 0,3 1 0,1-3 0,3-2 0,6-1 0,2 7 0,5 5 0,5 4 0,5 2 0,1 16 0,1 5 0</inkml:trace>
  <inkml:trace contextRef="#ctx0" brushRef="#br0" timeOffset="22">19360 7875 15977,'0'19'1404,"0"-17"0,0-8 0,0-9 1,-3-6-1,-1-4 0,-2-8 1,0-7-1047,-3-3 0,5-3 0,-6 4 0,2-2 0,1 1 0,1-1 0,0 0 0,2 4-358,1 7 0,3 6 0,0 8 0,0 0 0,0 1 0,0-1 0,3 9 0,3 1 0,6 1 0,5 6 0,2-2 0,0 6-32,-1 4 1,-5 6-1,-3-3 1,1-1 0,-3 3-9800,0-1 9380,-1-6 0,-7 13 0,0-7 1</inkml:trace>
  <inkml:trace contextRef="#ctx0" brushRef="#br0" timeOffset="23">19472 7538 8482,'6'12'0,"3"-2"4290,1-1 0,-6-1-1833,3-2 1,-7-4-1,-7 5 1,-7-5-2162,-9-2 1,0 0-1,-8 0 1,-3 0-1,-1-2 1,-3-2-297,1-3 0,5 1 0,3 6 0,0 0-967,0 0 0,6 0 0,-2 0-3949,4 0 1,13-2 640,8-4 4275,8 4 0,28-15 0,3 7 0</inkml:trace>
  <inkml:trace contextRef="#ctx0" brushRef="#br0" timeOffset="24">19885 7200 10233,'10'2'2457,"-4"4"1,-12 5-1,-8 10 1,-9 4-1593,-9 6 1,-1 2 0,0 0 0,4 1 0,-1 1-932,1 1 0,6 5 0,-2-9 0,6 1 551,7-2 1,4 3 0,8-7 0,0 2 0,0 2-64,0-2 1,2 4 0,4-5 0,6-1 0,5 0-804,2-4 1,6-5 0,0-3 0,-2-5 0,-2-1-6929,-3-5 7309,1-10 0,0-13 0,0-10 0</inkml:trace>
  <inkml:trace contextRef="#ctx0" brushRef="#br0" timeOffset="25">19885 7538 24422,'12'-7'398,"1"1"0,-3-2 1,5 4-1,-3-3 0,3 1 1,2 0-1,1 0-390,1 1 1,0 3-1,0 4 1,-3 5-1,-3 5 1,-7 5-545,-4 2 1,-8-7-1,-5 0 1,-3 3 340,-7 2 1,-2 1 0,2 1 0,-2 0 0,-2-2 1214,2-5 1,3 3 0,1-7 440,0 2-1461,9-5 0,12 3 0,14-8 0,7 0 0,0 0 0,4 0 0,0 0 0,1 0 0,-1 0 0,-4 0 0,-3 0 0,-1 0 0,-2 2 0,-5 4 0,-1 5 0,-7 8 0,2-1 0,-4 1 0,-6 2-113,-8 4 1,-5-4 6,-2 4 1,0 2 0,-1-4-530,-5-7 1,4 1 0,-4-9 0,4 1 0,0-1-3266,-4-4 0,4-4 3900,-4-6 0,4-5 0,3-7 0</inkml:trace>
  <inkml:trace contextRef="#ctx0" brushRef="#br0" timeOffset="26">20297 7950 9748,'9'10'9423,"-5"-1"-8073,9-9 0,-3-2 0,5-5 0,-3-5 0,1-7-1007,-3-6 1,5 2 0,-7-8 0,0-2-1,1-5 1,-3-3 0,0-3 0,0 4-344,-2 7 0,-1-7 0,-6 7 0,-1 0 0,-2-3 0,-9 7 0,1 0 0,-7 2 0,-4 2 0,2-2 0,-4 8 0,2-2 0,2 7 0,0 1 0,-2 3 0,4-1 0,-4 5 0,4 4 0,3-4 0,-1 4-790,0 2 1,7 0 0,-1 0-7622,-1 0 8411,5-9 0,1 7 0,8-6 0</inkml:trace>
  <inkml:trace contextRef="#ctx0" brushRef="#br0" timeOffset="27">20860 7744 18627,'2'16'0,"5"-3"0,3-11 0,0-10 1404,-3-11 0,-5-12 0,-2 2 1,-2-5-1,-2-1 0,-5-5 1,1 1-1379,0-1 1,-5 9 0,5 0 0,-3-1-1,-1 3 1,1 4 0,5 4 0,2 5-9858,-2 3 5848,4-4 1,-5 17 3982,14 0 0,3 9 0,9 10 0</inkml:trace>
  <inkml:trace contextRef="#ctx0" brushRef="#br0" timeOffset="28">20992 7519 8870,'14'19'2083,"5"-1"1,-2-7 0,-5-3 2380,3 0 0,-7-3-3694,-2 7 0,-12-8 1,-6 2-1,-7-3 0,-6-3 1,-4 0-771,-1 0 0,-11 0 0,5 0 0,1 0 0,4 0 0,3 0 0,-3-7 0,6 1 0,2 0 0,2 0-4870,3-1 0,5-1 4870,1 2 0,7-5 0,-3-7 0</inkml:trace>
  <inkml:trace contextRef="#ctx0" brushRef="#br0" timeOffset="29">21667 7706 14283,'-6'9'1228,"-1"-9"1,-1-3 0,4-11 0,-4-5-1,-1-4 1,-1-2 0,-1-2 0,-3-4-318,-3-4 1,5-5-1,-1-2 1,-1-1 0,-1 1-912,2 2 0,-1 3 0,8 1 0,1 3 0,3 2 0,2 8 0,2-2 0,5 4 0,5 2 0,5 9 0,4 4 0,2 4 0,2 2 0,-2 0 0,4 0 0,-2 0 0,-2 0 0,-3 2 0,-3 4-1734,-4 6 1,1-1 0,-8 1-1,-1 3-1543,-3 2 0,-2 1 0,0 3 3229,0 4 0,-9-4 0,-1 6 1</inkml:trace>
  <inkml:trace contextRef="#ctx0" brushRef="#br0" timeOffset="30">21723 7425 7974,'13'6'1718,"-1"1"1,-8 1 1557,3-2 1,-9-4 0,-9 2-1791,-8-8 0,-12 2 0,-2-4 0,-7 4 0,-4 2-1486,3 0 0,-5 0 0,2 0 0,2 0 0,5 2-201,6 4 0,-3-4 213,9 4 0,0 3-3910,6-3 3898,9 0 0,10-6 0,10 0 0</inkml:trace>
  <inkml:trace contextRef="#ctx0" brushRef="#br0" timeOffset="31">22042 7163 7981,'19'0'8494,"-7"0"-6706,1 0 1,-9 8-1,2 4 1,-6 5-1451,-6 2 1,-4 6 0,-9 2-1,0 2 1,0 4-289,1 3 0,-1 1 1,2 1-1,3-3 1,1-1-1,1-3 1,1 0 695,5-2 0,4 5 0,2-9 0,0-3-744,0-1 0,2-2 1,4 0-1,7-3 1,5-3-1469,7-7 0,-4-4 0,4-4 0,-2-4 1,-2-9 1465,-2-8 0,12-6 0,-10-8 0</inkml:trace>
  <inkml:trace contextRef="#ctx0" brushRef="#br0" timeOffset="32">22211 7463 9590,'0'8'3276,"0"-8"1,2-6 0,2-9-2153,2 3 1,7-1 0,-5-4-1,3 3 1,3 1-544,3-1 0,2-3 0,-1 0 1,3 3-257,4 1 1,-4 9 0,4-2 0,-4 4-326,-2 2 0,-3 8 0,-3 5 0,-7 5 0,-4 7 0,-2 5 0,-2 7 0,-4 1 0,-7-3 0,-3-4 0,-3 3 0,0-9 0,1-3 0,1-1 0,4-2 0,-1-7 0,8 1 0,1-9 0,12 2 0,3-3 0,9-3 0,0 0 0,-1 0 0,1 0 0,0 0-980,0 0 1,1-7 0,3-1 979,2-3 0,0-1 0,-6-7 0</inkml:trace>
  <inkml:trace contextRef="#ctx0" brushRef="#br0" timeOffset="33">22774 7688 9114,'0'18'2605,"0"-5"1,0-1 0,2 1-972,4-3 0,-2 1 0,9-7 0,1 2 0,1-4-742,-3-6 1,5-2-1,-6-11 1,1-6-893,1-4 0,-3-4 0,2-7 0,-5 1 0,-5-1 0,-2 1 0,0-1 0,-2 1 0,-5-1 0,-5 3 0,-5 4 0,-1 6 0,-3-2 0,-2 4 0,-2 4 0,2 6 0,2 5 0,2-5 0,0 7 0,1 0 0,-1 6 0,0 0-3874,0 0 3874,9 0 0,-7 8 0,7 3 0</inkml:trace>
  <inkml:trace contextRef="#ctx0" brushRef="#br0" timeOffset="34">19378 8419 17513,'19'-11'0,"-2"3"0,-3 2 0,-1 0 0,1 1 1966,3 3 0,-6 6 0,-7 9 0,-8 14 0,-13 13-1834,-12 10 1,-5 14 0,-16 13 0,0 11 0,0 6-1,0-3 1,23-44 0,0 0 0,-1 0 0,0 0-133,0 0 0,-1-1 0,-1 3 0,0-2 0,-18 35 0,0-5 0,4-7 0,5-7 0,10-7 0,4-6 0,6-6 0,4-7-207,3-5 0,8-5 1,-3-8-1,5-1-2563,2 1 1,9-9 0,3-3 2769,5-5 0,10-19 0,2-4 0</inkml:trace>
  <inkml:trace contextRef="#ctx0" brushRef="#br0" timeOffset="35">19904 9769 7971,'10'23'-35,"-2"-5"3311,1-1 1,-5-6 0,6-3-1873,-1-6 0,-5-15 0,-8-18 1,-7-6-1,-3-9 0,-7-10 1,-2-9-1137,-4-2 1,-2-14 0,-9 2 0,0-6-269,1-3 0,-1 9 0,1-2 0,-1 6 0,1 6 0,-1 6 0,3 7 0,4 6 0,4 6 0,2 7 0,2 6 0,6 6 0,-2 2 0,9 0 0,-3-2 0,1 2 0,8 8 0,-3 3 0,7 10 0,5 2-153,1 10 1,6 9 0,-5 6 152,-3 6 0,6 13 0,1 4 0</inkml:trace>
  <inkml:trace contextRef="#ctx0" brushRef="#br0" timeOffset="36">18065 10856 10780,'0'19'1710,"0"0"0,0-11 0,0-8 0,0-12 0,0-11-543,0-9 1,0-3-1,0-2 1,0-3 0,-2-2-1,-2-1 1,-2-1 0,1 0-1168,3 0 0,2 1 0,0 7 0,0 3 0,0 2 0,2 8 0,3-2 0,3 6 0,0 4 0,1 3 0,5 6 0,-1-5 0,3 3 0,3 4 0,0 2 0,0 4 0,-1 4-717,1 6 0,-2 5 0,-3 0 0,-3-3-1450,-3-1 1,-2-7-1,-8 7 2167,-4 1 0,-4 3 0,-9 2 0</inkml:trace>
  <inkml:trace contextRef="#ctx0" brushRef="#br0" timeOffset="37">18215 10519 7928,'13'12'4317,"-1"1"0,-8-1-2447,3 7 1,-14-9 0,-7-3-1,-7-5 1,-6-2-1320,-2 0 0,0 0 0,-5 0 0,3 0 1,0 0-833,1 0 0,-3 0 0,6 0 0,0 0 0,0 0-7120,4 0 2867,10 8 0,13-6 4534,13 4 0,20-3 0,7-3 0</inkml:trace>
  <inkml:trace contextRef="#ctx0" brushRef="#br0" timeOffset="38">18572 10388 20336,'-9'18'0,"-3"1"650,-5 0 0,-2 0 0,1 1 0,-1 3 1,0 4-340,0 3 0,1-1 0,-1 2 1,2-4-1,3-2 203,1 0 0,7 6 0,-5-6 0,3-2 1,4 0-324,2 2 0,4-8 1,4 4-1,7-3 1,3-3-192,3 2 0,0-9 0,0-2 0,1-4 0,3-2-2775,2 0 0,0-2 2775,-6-4 0,8-13 0,2-10 0</inkml:trace>
  <inkml:trace contextRef="#ctx0" brushRef="#br0" timeOffset="39">18609 10688 10595,'11'-9'2339,"-1"1"0,-6-7 0,5 5 0,-1-1-1661,0 1 0,1-2 0,-3-7 0,4 0 1,3 2-24,-1 5 0,1-5 0,5 7 819,1-1-1002,0 3 1,-7 8-1,1 0 1,0 2-473,-3 4 0,-2 7 0,-8 10 0,-2 4 0,-2 2 0,-2 4 0,-9 3 0,3-1 0,-5-4 0,0-3 0,5-1 0,-5-13 0,7 5 0,-3-4-2451,1-5 0,10-4 1,0-12 790,6-7 1,10 3 0,-1-3 0,3-1 1659,3-3 0,0-1 0,0-1 0</inkml:trace>
  <inkml:trace contextRef="#ctx0" brushRef="#br0" timeOffset="40">18872 10969 8000,'19'19'1101,"-1"-1"0,7-7 1,0-5-1,-2-4 1,0-2 1355,2 0 1,-4-2-1,4-4 1,-4-7-1392,-2-3 1,-7-5 0,-1-2 0,-1-4 0,-2 0-1067,1 0 0,-3-5 0,-6 5 0,0-2 0,0-4 0,0-3 0,-2-1 0,-4-1 0,-5 1 0,-8 1 0,-1 3 0,-5 2 0,4 8 0,-4-2 0,2 6 0,-2 7 0,4 3 0,-4 9 0,4 0 0,2 0 0,1 0 0,5 7 0,1-1 0,-1 8 0,-6-3 0</inkml:trace>
  <inkml:trace contextRef="#ctx0" brushRef="#br0" timeOffset="41">20016 10725 7937,'2'10'2951,"4"-3"0,5-7-1313,-1-7 0,-1-3 1,-9-9-1,0-2 0,-2-4 1,-3-6-806,-1-4 1,-6-5 0,3-1-1,1-5 1,0 0 0,3 0-834,3 4 0,2 3 0,0 3 0,0 5 0,0 6 0,0 4 0,2 5 0,5 1 0,5 5 0,5 1 0,2 5 0,-1 0 0,1 0 0,0-2 0,0 1 0,-1 3 0,1 4-819,0 5 1,-2-3 0,-5 8 0,-6 3-1,-4 2-2458,-2 1 0,0 3 0,-2 2 2898,-4 2 1,-4 8-1,-9-4 1</inkml:trace>
  <inkml:trace contextRef="#ctx0" brushRef="#br0" timeOffset="42">20185 10425 8872,'8'19'9830,"-8"-9"-7623,0-4 1,-8-3 0,-13-3 0,-4 0-2276,-6 0 1,-5 0-1,1 0 1,2 2 0,1 2-1,-1 2-1832,-2-2 1,5 5-1,5-3 1,5-2 1899,1-2 0,8-2 0,3 0 0</inkml:trace>
  <inkml:trace contextRef="#ctx0" brushRef="#br0" timeOffset="43">20448 10275 19676,'-13'19'666,"1"0"0,5-1 1,-3 3-1,-1 4-354,1 6 1,6 3-1,-2-1 1,4-2-1,2 1 482,0-3 1,0 4 0,0-6-1,2 0 1,4 0 0,6-4-795,5-2 0,-4-2 0,-1-3 0,3-3 0,1-5 0,3-1-1090,0-1 1,-7 0-1,1-8-7476,1-4 8566,-5 4 0,7-23 0,-5 4 0</inkml:trace>
  <inkml:trace contextRef="#ctx0" brushRef="#br0" timeOffset="44">20710 10613 10328,'9'16'2457,"3"-3"1,-4-7-1,-1-12 1,-5-7-1379,-2-3 0,0-5 0,-2-2 0,-3-2-1954,-1 2 1,-6-4-1,3 2 1,1 2-1,0 2-3544,4 2 26,1 1 4393,3 7 0,0-6 0,0 7 0</inkml:trace>
  <inkml:trace contextRef="#ctx0" brushRef="#br0" timeOffset="45">20954 10706 13867,'19'19'0,"0"-2"3276,-1-5 1,-1-1 0,-2-7-2034,-3 2 1,-1-8-1,1-11 1,-6-3-1244,-4-3 0,-2-6 0,0-2 0,0-4 0,0-7 0,2-3 0,5-1 0,-5-4 0,4 2 0,-4 1 0,-2 5 0,0 3 0,0 3 0,-6 5 0,-2 11 0,-3 3 0,-3 7-7982,-3 4 7982,-10 2 0,-2 16 0,-9 5 0</inkml:trace>
  <inkml:trace contextRef="#ctx0" brushRef="#br0" timeOffset="46">19547 10575 8010,'0'19'862,"0"0"1,2-3 0,2-1 1594,3-3 1,1-8-1,-4 1 1,2-10-1851,-1-7 1,-5-13 0,-5-6 0,-1-5-1,0-1 1,0 1 0,-1 3 0,3 4-705,2 2 1,-4 2 0,0 6-6020,1 0-2071,3 9 8187,2 1 0,0 9 0,0 0 0</inkml:trace>
  <inkml:trace contextRef="#ctx0" brushRef="#br0" timeOffset="47">19603 10406 10840,'13'7'0,"-1"1"0,5 0 3276,6 1 1,-2-3 0,4-6 2821,-4 0-4195,-11 0-1903,-2 0 0,-10-6 0,-6-1 0,-9 3 0,-8 0 0,-4 0 0,-4-2 0,4-1 0,-1 7 0,1 0 0,2 0-2170,0 0 0,-4 0 1,6 0 2169,2 0 0,-6 0 0,0 0 0</inkml:trace>
  <inkml:trace contextRef="#ctx0" brushRef="#br0" timeOffset="48">18665 10838 10872,'3'16'4915,"3"-3"0,6-7-3322,5-4 1,2-2 0,-1 0 0,1 0 0,2 0-2685,4 0 1,-2 0 0,6-2 0,-2-4 1090,-4-7 0,-2-3 0,-2-3 0</inkml:trace>
  <inkml:trace contextRef="#ctx0" brushRef="#br0" timeOffset="49">18478 11419 14019,'2'-17'0,"2"2"0,4 5 4915,3 2 0,-5 2-3951,7 6 0,-9 8 1,2 4-1,-4 7 1,0 6-965,4 6 0,-3 7 0,5 4 0,-2 3 0,0 3 0,1-6 0,-7 2 0,0-5 0,0-1-1273,0-1 1,0-8-3644,0-4 1,0-14 4326,0-11 1,8-8 0,2-11-1</inkml:trace>
  <inkml:trace contextRef="#ctx0" brushRef="#br0" timeOffset="50">18572 12619 10741,'6'-4'1966,"0"-9"0,-2-8 0,-2-4 0,-2-2 0,0-2-940,0-4 0,-2 4 1,-2-3-1,-2 1-1120,2 2 0,0-4 1,-1 7-1,-1 4-1571,2 1 0,-4 2 1665,1 0 0,1 1 0,6-1 0</inkml:trace>
  <inkml:trace contextRef="#ctx0" brushRef="#br0" timeOffset="51">20204 11681 8513,'0'19'2813,"2"-4"1,2-9 0,2-12-1373,-2-9 0,-2-4 0,-2 1 0,0-3-909,0-4 1,0 2 0,0-6 0,0 2-723,0 4 1,-6-4 0,0 2 0,2 0 0,0 0-3795,-3 0 1,5 0 3983,-4 6 0,4 0 0,2 0 0</inkml:trace>
  <inkml:trace contextRef="#ctx0" brushRef="#br0" timeOffset="52">20297 12319 8014,'0'12'9830,"0"1"-7864,0-9 0,0-4 0,0-15 0,0-5 0,0-8-1767,0-1 0,0-4 1,0-9-1,0-1 1,0 1-200,0 2 0,0 3 0,0 1 0,0 3 0,0 2 0,0 8 0,0-2 0,0 4 0,0 2 0</inkml:trace>
  <inkml:trace contextRef="#ctx0" brushRef="#br0" timeOffset="53">22211 8344 10267,'6'-19'2306,"0"0"0,1 7 0,-5-1 0,2-1 2087,2-3 0,0 9-4295,-6 8 1,0 10-1,0 13 1,0 6-99,0 7 0,0-1 0,0 13 0,0 2 0,0 2 0,0 6 0,0 1 0,0-7 0,0-4 0,0 0 0,0-1 0,0-5-68,0 2 1,0-11 0,0-4-8689,0-1 8756,0-3 0,0-15 0,0-2 0</inkml:trace>
  <inkml:trace contextRef="#ctx0" brushRef="#br0" timeOffset="54">22267 9806 8983,'0'19'0,"0"0"0,2 0 9595,5-1-7629,-5 1 0,6-17 0,-8-10 0,0-13 0,0-12-1901,0-9 1,0-10 0,-2-6 0,-2 3-66,-3 1 0,1 4 0,6 4 0,0 11 0,0 6-4286,0 6 4286,0 10 0,9 13 0,1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8.159"/>
    </inkml:context>
    <inkml:brush xml:id="br0">
      <inkml:brushProperty name="height" value="0.053" units="cm"/>
      <inkml:brushProperty name="color" value="#FF0000"/>
    </inkml:brush>
  </inkml:definitions>
  <inkml:trace contextRef="#ctx0" brushRef="#br0">15664 7931 8018,'0'-12'2354,"2"1"0,4 3-1563,7 4 1,-3-5 0,3 3-1,1 0 1,3 0 0,2 0-1,0 1 1,-1 3-511,1 2 0,0-6 1,2 0-1,2 2 1,4 2-1,2 4-439,4 4 0,-4-2 1,3 9-1,3 1 0,5 3 1,3 2-644,-1-1 0,-2 1 662,-3 0 0,1 6 1,-1 0 72,1-2 1,-1 0-1,3 2 1,2 4 0,1 2 174,-1 0 0,-2 1 1,-5 5-1,-2 3 0,-1 1 1,1 3 154,3-2 1,-7 3-1,-4-1 1,-2 0-1,-3 0 3,-1 0 0,4 1 0,-12-3 0,1 2 1,-1 0 134,-3 1 1,4 1-1,-5 6 1,-3-2-161,-2 2 0,4 3 0,0 1 0,-1 0 0,-3 0 0,-2 3 50,0 3 1,0-4 0,0 7 0,0-3 0,0 1 0,0 0-70,0 1 0,-7-6 0,1 3 0,0-5-44,-2 0 0,3-4 0,-5 11 0,2-3-67,3 3 1,-3-5 0,2 5 0,2-5 0,0-2 0,-1 3 19,-1 3 1,0-4 0,6 5 0,0-5 0,0 1 0,0 1-133,0 3 0,2-1 0,2-6 0,2 1 0,-1-1 0,3-6 0,0-2 0,3-2 0,1-5 0,1-1 0,-1-3 0,1 1 0,5-1 0,3 1 0,4-1 0,2-1 0,7-3 0,-3-2 0,0 1 0,0-1 0,1 0 0,-3-2 0,4 2 0,-4-4 0,-1 1 0,-1-8 0,-4 5 0,4-4 0,0-2 0,0 0 0,4 0 0,-4-1 0,0 1 0,0 0 0,-4-1 0,4 1 0,-2 0 0,-2 0 0,-2 0 0,-2-1 0,0 1 0,0-2 0,-3-3 0,-1-1 0,-3 1 0,1 3 0,6 2 0,-1 0 0,-1-1 0,-5 1 0,-3 0 0,-1 0 0,-6-7 0,5 1 0,-5 1 0,-4 3 0,-5 2 0,3-1 0,-8 1 0,-1 0 0,3 0 0,-7-1 0,4-1 0,-3-2 0,-1-1 0,3 5 0,1 4 0,1 4 0,-5-4 0,2 4 0,3 2 0,5 4 0,-3 9 0,0 2 0,1-3 0,1 1 0,4 2 0,-5-5 0,3 5 0,2-2 0,2 2 0,2-5 0,0 5 0,0-4 0,0-1 0,0 5 0,0-5 0,0 7 0,0 0 0,2 4 0,4 4 0,-2-4 0,9 0 0,-1 0 0,1 0 0,-1 0 0,3 2 0,0-4 0,-1 0 0,-1-2 0,1-4 0,-3 4 0,1-3 0,1 1 0,-3 2 0,1 0 0,-7 6 0,2-2 0,-2 2 0,-2 2 0,-2 2 0,0 0 0,-2 1 0,-4 1 0,-7 0 0,-5 3 0,-7-1 0,2-6 0,-8 9 0,-3-5 0,-1-1 0,-3-3 0,1-4 0,-1-4 0,1-5 0,-3-3 0,-4-9 0,5-6 0,-5-7 0,2-3 0,-2-7 0,-4-29 0,-8-8 0</inkml:trace>
  <inkml:trace contextRef="#ctx0" brushRef="#br0" timeOffset="1">19078 12038 12390,'0'-19'0,"-2"0"0,-4 2 0,-7 3 0,-3 3 0,-3 3 1404,0 4 0,7 2 0,-1 4 1,-1 2-1,-3 4 0,0 3 1,3 3-773,1 3 0,7 8 1,-5 0-1,1-2 1,2 0-1,-1 2 0,5 6 1,2 2-1,2 1 1,2-3-602,4 2 1,3 3 0,5-1 0,1-2-32,6-1 0,-3-9 0,7 2 0,-4-4 0,0-3 0,2-1 0,2-5 0,0-3 0,-6-9 0,0 0 0,-1 0-1214,1 0 0,0 0 0,0-2 0,-1-5-695,1-5 1,-2-5-1,-3-1 1,-1-1 0,2-2 985,1-4 0,-3-4 0,-3-9 0,-1 1 0,-5 1 795,-2 5 1,4-2 0,0 8 0,-2 2 0,-1 2 1814,-3 2 0,0 1-69,0-1 0,-3 8 1,-1 7-1,-4 8-591,-2 9 1,5-3-1,-3 5 1,2 4 0,0 6-467,1 4 0,3-4 0,2 6 1,0 2-1,0 3-251,0 1 1,0-6-1,2-1 1,5-3-1,3-4-249,0-2 0,7-5 0,-4-1 0,3-5 1,5-1-62,4-5 0,-4-4 0,4-7 0,-6-5 0,-5-7 0,-1-6 0,-3 2 0,3-8 0,-7-4 0,-4-7 0,-2 0 0,0-8 0,0 9 0,-2-3 0,-4 4 0,-7 3 0,-3 8 0,-3 4 0,-2 6-395,-4 6 1,4 5 0,-4 8-1,4 0 1,3 2 0,-1 2-2064,0 3 0,2 7 1,5-1-1,3 3 1947,1 3 1,6 0-1,-6 0 1</inkml:trace>
  <inkml:trace contextRef="#ctx0" brushRef="#br0" timeOffset="2">19772 11944 9229,'-10'-9'1966,"-1"7"0,5-4 0,-6 6 0,-5 4 0,0 5-358,5 1 0,-5 3 1,7 5-1,-3 1 1,3 0-1535,1 0 1,3-1-1,6 1 1,0 0-199,0-1 0,2 1 1,4 0-1,7 0 0,6 0 1,4-1 188,2 1 0,6-6 1,-4-1-1,0 0 373,0-1 0,-2 6 0,-8-5 1,-5 5-439,-5 2 0,-7-1 0,-7-1 0,-5-5 0,-7-3 0,-4-9 0,-2 0 0,2 0 0,0 0-1754,-2 0 0,5-2 1,-5-5-745,4-5 0,8 1 0,3-1 2498,1-3 0,11-1 0,9-3 0</inkml:trace>
  <inkml:trace contextRef="#ctx0" brushRef="#br0" timeOffset="3">20091 12356 8270,'11'19'5944,"5"-9"-3911,-3-3 0,-5-7 0,-2-7 1,-4-5-1235,-2-5 0,-6-10 0,-2-4 0,-1-7 0,-1-3 0,0-5-544,-5-2 0,5-2 0,-3-6 0,-1 2 0,-3 4 0,0 4-324,5 0 1,-5 13-1,7-3 1,-1 7-1380,5 6 0,-2 2-2644,1 3 0,3 9 2111,10 9 1,-1 9 0,5 9 1980,-2 1 0,7 8 0,-5 2 0</inkml:trace>
  <inkml:trace contextRef="#ctx0" brushRef="#br0" timeOffset="4">20204 11906 9140,'18'0'1838,"1"0"0,0 0 0,0 0 5118,-1 0-5191,-7 0 0,-5 0 0,-14 0 1,-9 0-1766,-6 0 0,-4 0 0,2 0 0,-4 0 0,-7 0 0,3 0 0,2 2 0,-2 5 0,-3-3 0,1 6 0,1-1 0,3-5 0,6 0 0,-4 0 0,2 2-2577,4-2-3652,2 7 4711,11-9 1,10 6 0,12-8-1,7 0 1518,6 0 0,4 0 0,9 0 0</inkml:trace>
  <inkml:trace contextRef="#ctx0" brushRef="#br0" timeOffset="5">20429 11963 12635,'12'0'9830,"-1"-3"-3624,-3-3-7033,-2 4 0,-6-4 0,0 12-4089,0 7 1,-6-3 4645,0 3 0,-9-1 1,5 7-1</inkml:trace>
  <inkml:trace contextRef="#ctx0" brushRef="#br0" timeOffset="6">20410 12206 8441,'6'19'0,"3"0"2130,1-1 0,-4-7-2130,7-5 0,-9-20 0,4-7 0</inkml:trace>
  <inkml:trace contextRef="#ctx0" brushRef="#br0" timeOffset="7">21123 11794 12129,'-11'8'2457,"-5"-6"1,5 2-1,1-8 1,2-8-1619,-1-5 0,7-2 0,-4 1 0,4-1 0,2-2 0,0-2 0,0-2 0,2 2-839,4 2 0,3 0 0,5-1 0,-1-3 0,1 2 0,3 4 0,2 4 0,-1 5 0,3 2 0,4 3 0,-4 5 0,4 7 0,-6 7 0,-5 9 0,-1 8 0,-9 5 0,2 1 0,-6 3 0,-6 4 0,-4 4 0,-9 6 0,0-2 0,0-4 0,-1-2 0,-5-5 0,4-1 0,-4-5 0,4-4 0,2-6 0,7-4 0,1-2 0,3 0 0,4 0 0,2-7 0,4-2 0,4-1 0,4-3 0,11-6 0,2 0 0,2 0 0,6-2 0,-3-2 0,1-5 0,2 1 0,0 0 0,1 4 0,-10-5 0,3 3 0,3-6 0,-3 3 0,-5-1 0,-5-5 0,-9-1 0,-12-12 0,-4-1 0</inkml:trace>
  <inkml:trace contextRef="#ctx0" brushRef="#br0" timeOffset="8">21479 11775 17217,'17'2'984,"-4"4"0,-5 5 1,-6 8-1,2-1 1,2 1-1,-1 0 1,-3 0-1,-2-1 1,0 3-718,0 4 1,0-4 0,0 4 0,0-4 0,0-2-1,0-1 62,0 1 0,0 0 1,2 0-330,4-1 0,-4-7 0,6-3 0,-8-10 0,0-4 0,0-7 0,0-3 0,0-3 0,0 0 0,0-2 0,0-2 0,0-2 0,0-2 0,2 4 0,3-2 0,3 0 0,2-2 0,1 6 0,3-4 0,-1 5 0,1 1 0,3 0 0,2 0 0,2 3 0,2 1 0,2 5 0,-2 1 0,-3 3 0,-1 6 0,0 0 0,0 2 0,0 4 0,-1 7 0,-5 6 0,-3 6 0,-1 6 0,-5 4 0,4 5 0,-2 4 0,1-7 0,-7 3 0,-3-9 0,-3-4 0,-2-2 0,-7-8 0,3-5 0,-1-12 0,-5-10 0</inkml:trace>
  <inkml:trace contextRef="#ctx0" brushRef="#br0" timeOffset="9">22492 11888 8143,'2'18'0,"3"1"2457,1 0 1,2-7-1,-4-3 1,3-7-1230,-3-11 1,-2-14 0,-2-8 0,0-4-1,-2-3 1,-2-1 0,-5-3 0,1-2-1012,0 3 0,-7-5 0,5 2 0,-1 4-217,5 7 0,2 0 0,0 8 0,-3 2-2807,3 2 1,4 11 0,4 5 1086,3 10 1,-1 5 0,-4 9-1,2-1 1,2 1-3368,-2 0 5087,-1 0 0,5 0 0,2-1 0</inkml:trace>
  <inkml:trace contextRef="#ctx0" brushRef="#br0" timeOffset="10">22586 11606 9668,'19'13'2443,"0"-1"1,-1-1 0,1 1 4943,0-6-6316,0-4 0,-11-2 0,-8 0 1,-12 0-1072,-11 0 0,2 0 0,-6 0 0,2 3 0,-2 1 0,-3 2 0,1 6 0,-4-3 0,4-1 0,2 3 0,4-1 0,2-6 0,2 2 0,0-3-4429,0-3 4429,9 0 0,2 0 0,8 0 0</inkml:trace>
  <inkml:trace contextRef="#ctx0" brushRef="#br0" timeOffset="11">23093 11381 10756,'0'19'0,"0"0"0,0-1 3138,0 1 0,2-10 1,4-9-2077,6-11 1,-1-5-1,1-5 1,3-2-1,0-2 1,-1 2-1,-1 2 1,-1 2-1063,-1 1 0,3-1 0,-5 0 0,1 0 0,-6 7 0,2-1 0,-4 11 0,-2 2 0,0 9 0,0 11 0,0 3 0,0 2 0,0 9 0,0-3 0,0 13 0,0 3 0,0 3 0,0 0 0,7-8 0,-1 2 0,-2-4 0,-2-3 0,-2 1 0,0-3 0,0-4 0,0-6-4714,0-4 1,2-11 4713,5-3 0,3-5 0,9-2 0</inkml:trace>
  <inkml:trace contextRef="#ctx0" brushRef="#br0" timeOffset="12">23430 11850 11072,'19'2'9830,"0"4"-7888,0-4 0,-11 9 0,-8-7 1,-11 2-1943,-5-2 0,-9 5 0,-2-1 0,-2 3 0,-7 1 0,-4 1 0,-3-1 0,-3-2 0,4 5 0,-2-5 0,3-1 0,1-5 0,3-2 0,-1-2 0,1 0 0,7-8 0,3-3 0</inkml:trace>
  <inkml:trace contextRef="#ctx0" brushRef="#br0" timeOffset="13">9079 11231 7826,'0'-8'3311,"0"10"0,-2 13-1652,-4 8 0,-4 10 1,-9-2-1,0 7 0,0 3-1221,1 3 0,1 2 0,2-4 0,3 1 0,-3-1-262,-1-2 0,-3-11 1,2-2-1,3-2 1,3 0-266,3-2 0,-5-9 1,7-1-4828,2 1 1,4-5 1869,6-3 0,5-6 3046,7-6 0,9-5 0,3-7 0</inkml:trace>
  <inkml:trace contextRef="#ctx0" brushRef="#br0" timeOffset="14">9323 11231 7821,'11'-8'2973,"5"6"1,-11-6 0,5 10-1464,-2 4 0,-1-2 0,-9 9-1129,-5 1 1,3 3 0,-8 4 0,-3 4 0,-2 6-178,-1 4 1,5 3-1,1-1 1,-3 1-71,-2-1 0,-1 7 0,-1-2 0,2-5 1,3-6-865,1-3 0,3 3 0,-3-6 1,5-2-6904,-1-2 6063,7-11 1570,-6-2 0,16-16 0,3-2 0</inkml:trace>
  <inkml:trace contextRef="#ctx0" brushRef="#br0" timeOffset="15">10336 11344 8866,'7'-13'0,"-1"1"0,0-1 0,0 1 0,1-1 0,-3-1 1053,-2-3 1,-2 5 0,0-1 0,-2-2 0,-4-1 0,-7-1-245,-4 5 1,-1 3 0,-1 11 0,0 3 0,0 3 0,1 2 0,-1 5 0,0 2-110,0 1 1,1 7 0,1 0 0,2-2-1,3 0-217,-3 2 0,7-2 0,2 6 0,3 0 0,3 1-212,0 3 0,0 0 0,5 1 1,5-5-272,9-2 0,4 4 0,-2-6 0,2-4 0,4-4 0,0-7-1407,0-2 1,4-1 0,-4-7-1,0-3 1,2-5-994,1-11 0,-7-2 0,2-8 1,-5 0 2399,-1 0 0,0-2 0,0-7 0</inkml:trace>
  <inkml:trace contextRef="#ctx0" brushRef="#br0" timeOffset="16">10636 11419 7731,'0'-19'538,"0"0"1,-2 9 0,-4 4 0,-6 6-1,-3 6 1,3 8 0,5 7 0,3 4 0,0-2-1,-2 0 1,2 0 0,1 2 0,6 0 0,1 0-1,4 0 1,0-2 0,3-2 335,-1-2 1,3-9 0,8-4 0,1-4 0,4-2 0,-4-2 0,-1-4-623,-2-7 0,0-3 0,-3-3 0,-1-2 0,-5-2-19,-1-2 0,-3-2 1,-6 4-1,-2-4 0,-4 0-164,-7 0 0,-3 0 1,-3 4-1,-2 0 1,-2 4-208,-2 5 0,-2 10 0,4-3 0,-2 5 1,2 2-1039,2 0 1,9 2 0,1 5 0,3 5-1,4 5-759,2 2 1,2-1 0,0 1 1934,0 0 0,8 0 0,2-1 0</inkml:trace>
  <inkml:trace contextRef="#ctx0" brushRef="#br0" timeOffset="17">11162 11250 7842,'-19'0'1798,"6"0"0,1 0 0,-3 0 1,1 2-32,1 4 0,-3-1 0,3 7 0,-4 3-1357,-1 1 0,-1-3 0,2-1 0,3 3 0,3 2 0,1-1 0,1-1-862,1-3 0,2 1 0,6 5 138,0 1 0,8-2 0,7-3 0,6-1 1,6 0 372,2-3 1,0 5-1,2-7 1,-6 2 462,-4 5 1,-2-1 0,-2 1 0,-5-2 0,-6 1 65,-3 3 0,-6 2 1,-3-1-1,-8 1 1,-7-2-926,-4-5 1,-9 3 0,5-9-1,-2-2-1419,0-2 1,6-2 0,-5 0-1,3-2 1,4-4-549,3-7 2304,9 5 0,-6-17 0,7 4 0</inkml:trace>
  <inkml:trace contextRef="#ctx0" brushRef="#br0" timeOffset="18">11387 11719 7825,'0'19'2003,"0"-1"0,2-1 3701,4-5-3738,-4 5 0,5-23 0,-12 0 0,-1-9 0,0-6-1705,-2-4 0,5-4 0,-5-8 0,2-1 1,0-2-262,1-3 0,3 3 0,2-4 0,0 3 0,0-1 0,0 0-50,0 7 1,0-3-1,0 9 1,0 0 0,0 4-2275,0 4 0,0 3 1,2-1-69,5 0 1,-3 9-1,6 5-836,-1 10 1,3 5 3227,-6 9 0,9 8 0,-5 2 0</inkml:trace>
  <inkml:trace contextRef="#ctx0" brushRef="#br0" timeOffset="19">11518 11231 7825,'13'7'2159,"-1"1"2884,3 2-3015,1 3 0,-5-1 0,-7-1 0,-8-3-922,-9-4 0,-3-2 1,-5-2-1,-4 2 1,-4 2-1107,-1 3 0,-5 1 0,6-4 0,-2 3 0,1-3 0,3-2 0,4-2 0,-4 0 0,2 0-1481,2 0 1,9 0-1797,1 0 0,17 0 0,5 0 2924,12 0 1,8 8-1,8 3 1</inkml:trace>
  <inkml:trace contextRef="#ctx0" brushRef="#br0" timeOffset="20">11781 11344 7825,'12'10'9044,"1"-4"-3322,-9-3-8549,4-3 1,-8 2 2826,0 4 0,-8-4 0,-2 6 0</inkml:trace>
  <inkml:trace contextRef="#ctx0" brushRef="#br0" timeOffset="21">11800 11494 7825,'16'12'0,"-1"-1"673,-3-3 1,-8 0 6961,3-1-7635,-5-5 0,-2-2 0,0-11 0</inkml:trace>
  <inkml:trace contextRef="#ctx0" brushRef="#br0" timeOffset="22">12381 11269 7910,'2'16'1468,"4"-3"-376,7-7 0,-3-4 0,3-2 0,1-2 1,3-6-1,2-9 0,0-6 0,-1-2 1,1 0 30,0 0 0,0-6 0,-3 6 0,-1 2 1,-3 4-1,1 5-639,-3 1 1,-1 11-1,-9 2-518,0 11 0,0 16 0,0 8 1,0 9-1,-2 4 0,-3 4 1,-3 2 209,-2 2 1,-1 1 0,-1-3-1,3-2-43,1-2 1,6-11-1,-4 1 1,4-9-1,2-4 1,0-4-134,0-2 0,0-2 0,0 0 0,2-9 0,4-4-8828,4-4 5679,1-2 3149,-3 0 0,-8 0 0</inkml:trace>
  <inkml:trace contextRef="#ctx0" brushRef="#br0" timeOffset="23">12681 11850 11438,'19'0'3326,"0"0"-1263,-9 0 1,-1-2-1,-12-2-1172,-3-2 0,-4-3 1,-11 5-1,-2-2 1,-4 4-1,-2 6-4704,-5 8 3589,-1-3 0,-3 12 0,3-7 224,4 1 0,-5 8 0,7 6 0</inkml:trace>
  <inkml:trace contextRef="#ctx0" brushRef="#br0" timeOffset="24">23111 11400 9479,'0'19'3204,"0"-1"1,0-3-2615,0-9 1,2-1 0,3-18 0,1-2 0,0 1 0,0-1 0,3 3 0,1-3 0,5-1 407,1-3 1,3 0 0,2 0 0,2 3 0,2 1-797,-2 3 0,4 5 1,-2-3-1,0 2 0,0 3-111,0 3 0,-2 11 0,-8 5 1,-3 7-1,1 6-354,-3 2 1,-2-2 0,-8 7-1,-2 1 208,-4-2 0,-4 1-631,-9 3 0,-2 1 0,-2-3 0,-4-1 487,-2-3 0,0 0 0,-3 4 0,5-1 0,2-5 490,0-2 0,-6-2 0,6-6 0,2 0 0,2-1 360,2 1 1,1 0 0,-1 0 0,0-1 268,0 1 1,9-6-921,4-1 0,4-8 0,10 5 0,4-9 0,5 0 0,2 0 0,0 0 0,-1 0 0,3 0 0,4 0 0,0 0 0,11 0 0,3-3 0,1-3 0,-1-4 0,-1-1 0,-7-3 0,1 5 0,-1 1 0,-2 0 0,-2-5 0,-8 7 0,0 2 0,-1 2 0,1 2 0,-6 0 0,-1 0 0,1 0 0,-5 6 0,-8 2 0,-10 3 0,-7 3 0,-4 1 0,-2 0 0,-4-3 0,-2 3 0,0-5 0,-5 0 0,3 1 0,-2-3 0,-3 0 0,-1 5 0,1-7 0,3-2 0,2-1 0,-3-3 0,7 0 0,2 0 0,4 0 0,3 0 0,-1 0 0,2-9 0,5-3 0,5 1 0,14-1 0,5-3 0,7-1 0,6-3 0,6-8 0,11-2 0,2-3 0,-3 1 0,-1-2 0,-3-3 0,-1 1 0,-3 2 0,-4 1 0,-1-1 0,-6 4 0,-7 0 0,-5-1 0,-1 3 0,-5 0 0,-2-6 0,-2 2 0,-2-5 0,-4 1 0,-7 4 0,-10-5 0,-4 7 0,-2 0 0,-4 4 0,-3 4 0,-1 4 0,-1 5 0,1 6 0,-1 6 0,1 6 0,5 6 0,3 11 0,2 4 0,4 0-354,2 1 0,9 3 0,1-6 1,3-2 353,4-3 0,-7-1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8.797"/>
    </inkml:context>
    <inkml:brush xml:id="br0">
      <inkml:brushProperty name="height" value="0.053" units="cm"/>
      <inkml:brushProperty name="color" value="#FF0000"/>
    </inkml:brush>
  </inkml:definitions>
  <inkml:trace contextRef="#ctx0" brushRef="#br0">9774 7050 13339,'18'-6'0,"-1"2"0,-7 6 1092,-10 8 0,-8 13 0,-15 4 0,-6 2 1,-11 7-1,-5 5 0,-10 7 0,-5 2 1,-9 0-406,-4 2 1,-2 3 0,0 1 0,2-2-1,2-2 1,2-2 0,3 0 0,3 0-1207,7 0 0,6-8 0,2 1 0,8-5 0,9-5 0,2-4-3391,0-2 0,6-1-524,-2-8 0,14-7 4434,11-5 0,17 4 0,12 1 0</inkml:trace>
  <inkml:trace contextRef="#ctx0" brushRef="#br0" timeOffset="1">9642 8100 17405,'0'19'0,"0"-7"0,-2-10 1228,-4-14 1,-13-26 0,-12-5 0,-7-12-1,-7-7 1,-10-7 0,-9-4 0,-5-2-1110,-2 0 1,31 35 0,1-1-1,2-1 1,1 1 0,-3 0-1,1 0 1,0 2 0,1-1-1,-32-33 1,4 5 0,5 5-120,2 7 0,8 12 0,2 0 0,4 7 0,8 6 0,1 4 0,12 8 0,4 2-196,5 5-9635,9 3 9243,5 9 1,19 17 0,10 4 0</inkml:trace>
  <inkml:trace contextRef="#ctx0" brushRef="#br0" timeOffset="2">6228 11963 7770,'19'-19'0,"0"0"0,-1 2 0,1 3 1966,0 1 0,0 3 0,-3-5 0,-1 5 0,-3-1-328,3 1 0,-7 14 1,-1 2-1,-7 9 0,-7 6 1,-5 4-1433,-5 6 1,-10 7 0,-2 3 0,-2 5 0,-1 0 0,-1 0-207,-2-5 0,3 5 0,1-2 0,0-2 0,2-5 0,1-4-1322,1-1 0,7-9 0,-5 2 0,6-4 1,4-3-1588,3 1 0,1 0 0,-3 0-747,1-1 3656,9 1 0,-4 0 0,8 0 0</inkml:trace>
  <inkml:trace contextRef="#ctx0" brushRef="#br0" timeOffset="3">6116 12731 7133,'18'0'4127,"1"0"0,-9-2-2424,-3-4 1,-14-7-1,-7-12 1,-9-8-410,-8-9 0,-5-1 0,-1-11 0,-3-7 0,-2-4-1294,-1-5 0,-1-3 0,6 0 0,3 4 0,2 9 0,3 8 0,3 8 0,9 6 0,7 5 0,1 4 0,1 2-1270,1 4 1,2 8 1269,6 3 0,0-1 0,0-5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8.876"/>
    </inkml:context>
    <inkml:brush xml:id="br0">
      <inkml:brushProperty name="height" value="0.053" units="cm"/>
      <inkml:brushProperty name="color" value="#FF0000"/>
    </inkml:brush>
  </inkml:definitions>
  <inkml:trace contextRef="#ctx0" brushRef="#br0">5421 12994 7890,'19'25'0,"2"2"0,2 0 0,2 2 0,-2 0 0,-2 5 523,-3 1 0,10 11 0,1 2 0,2 2 0,0 0 0,3 2 0,1 2-378,3 2 1,-1-6-1,1 0 1,-1 0-1,-1-2 1,-3-4-1,-2-7 1,0-5 0,-1-5-1,-5-2 1,-4-2-1,-3-5 1,-1-3-146,-5 0 0,5 1 0,-6 3 0</inkml:trace>
  <inkml:trace contextRef="#ctx0" brushRef="#br0" timeOffset="1">5253 13088 11419,'18'0'893,"-9"2"0,-9 4 0,-11 8 1,-5 9-1,-5 9 0,-4 7 1,-7 7-1059,-3 4 0,-9 17 0,0-7 1,1 7-1,-1 2 0,-2-1 1,-2 3-1,0-2-543,7-5 1,-7 7 0,14-19 0,3-2 134,2-2 1,-2 0-1,6-8 1,4-7-1,4-2-1427,4-1 2000,9-16 0,-12 19 0,5-12 0</inkml:trace>
  <inkml:trace contextRef="#ctx0" brushRef="#br0" timeOffset="2">4333 14494 7889,'13'19'0,"-1"-1"0,1 3 469,-3 4 0,5 6 0,-7 13 0,3 6 0,1 6 1,1 7-1,-3 6 0,1 6-170,-1 6 1,-4-2 0,5 9 0,-1 1 0,-2 3 0,3 2-951,-1-1 0,-6-1 1,3-5-1,-3-5 1,0-5 62,2-2 1,0-9-1,-6-5 1,0-9 587,0-8 0,0-5 0,0-1 0</inkml:trace>
  <inkml:trace contextRef="#ctx0" brushRef="#br0" timeOffset="3">6059 14981 7973,'9'-10'464,"1"6"0,2 8 1,-1 8-1,-1 7 182,1 6 1,-7 6 0,4 13 0,-1 6 0,-1 6 0,-2 5 0,-2 5 0,0 5-652,4 6 1,-4 11 0,5-3 0,-5 1-1,-2-5 1,0-4 0,0-4 0,-2-6-2285,-5-11 1,3-4 2288,-8-15 0,8 5 0,-5-13 0</inkml:trace>
  <inkml:trace contextRef="#ctx0" brushRef="#br0" timeOffset="4">22380 11606 8134,'0'-29'0,"-9"-6"0,-3 1 0,-7-7 972,-6-9 0,-12-13 0,-13-6 1,-5-3-612,-1-3 0,-2-9 0,-3-1 0,-1-1 1,1 5-1,3 6 0,2 4-1215,-1 3 0,9 15 1,5 3-1,3 11 0,3 8-2028,-1 6 2882,9-5 0,-7 18 0,7-5 0</inkml:trace>
  <inkml:trace contextRef="#ctx0" brushRef="#br0" timeOffset="5">21404 10238 8917,'19'-17'1676,"0"4"1,0-1 0,-3 5-947,-3-1 1,1 14-1,-7 2 1,-3 9-494,-2 4 0,-2 10 0,0 6 0,-2 9 0,-4 4 0,-7 4-166,-4 2 1,-4 5 0,-1 1 0,-8 7 0,-1 1-502,-2 3 1,-7 4 0,9-12 0,-5-3 0,-1 1-714,-1 1 0,1-12 0,1 0 0,3-8 0,4-5-1412,2 1 2555,2-17 0,-2 4 0,-2-15 0</inkml:trace>
  <inkml:trace contextRef="#ctx0" brushRef="#br0" timeOffset="6">20523 11963 8399,'18'8'814,"-7"2"0,3 9 1,-7 0-1,-1 2-635,2 4 1,-6 6-1,5 11 1,-5 5-1,-2 6 1,0 9-1,0 5 1,-2 6-1,-3-3 1,-3 3 0,0 0-627,-1 2 0,1 0 1,4 2-1,-2 3 447,1 1 0,-5 0 0,0-6 0</inkml:trace>
  <inkml:trace contextRef="#ctx0" brushRef="#br0" timeOffset="7">22248 12019 8106,'11'27'3263,"-3"10"-3020,-8 13 0,2 15 1,2 10-1,5 12 1,1 9-1,5 8 1,-7-49-1,0 1 1,2 4-1,-1 1 1,1-1-1,-1 1-538,0-5 0,1 0 1,-2 2-1,0-1 0,5 34 1,-7-3-1,-4-11 295,-2-13 0,0-14 0,0-4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9.064"/>
    </inkml:context>
    <inkml:brush xml:id="br0">
      <inkml:brushProperty name="height" value="0.053" units="cm"/>
      <inkml:brushProperty name="color" value="#FF0000"/>
    </inkml:brush>
  </inkml:definitions>
  <inkml:trace contextRef="#ctx0" brushRef="#br0">11274 6038 11772,'11'-9'0,"-5"-3"1092,-4-5 0,-8-2 0,-3 0 0,-1 3 1,-5-1-1,-1 1 0,-3-5 0,0 2 1,-2 2-84,-4 5 1,2-1 0,-6-6 0,0 3 0,0 3 0,-4 7 0,-3 4-1010,-1 2 0,-1 0 0,1 0 0,1 2 0,3 4 0,2 7 0,-1 4 0,-5 1 0,-1 1 0,3 2 0,1 2 0,3 2 0,0 6 0,-5-4 0,3 0 0,2 0 0,8 5-81,-2-7 1,4 6-1,2-4 1,1 0 72,-1 0 0,0 6 1,2-3-1,3 1 5,1 0 1,7-6 0,-4 4 0,1-2-1,3-2 1,0 0-279,0 0 1,-1-6 0,7-6 95,0 1 1,-2 1-893,-4-3 992,4-3 1,-9-9-1,7-3 468,-2-3 1,0-4 0,4-9 0,-3 0-110,-1 1 1,0-3-1,4-2 1,-2-4 0,-3-2-275,3-5 0,-4 5 0,2-2 0,-1 2 0,5-5 0,-2 5 0,-2 2 0,0-4 0,6 6 0,0 2 0,0 2 0,0 2 0,-2 1 0,-5-1 0,5 0 0,-6 9 0,2 3 0,-1 14 0,1 3 0,6 9 0,0 2 0,0 2 0,0 2 0,0 10 0,0 0 0,0 7 0,0 0-300,0-3 0,-6-1 1,0-3-1,2-1 1,1-5 186,3-2 1,0-2-1,0-6 1,0-1 599,0 1 0,3-2 0,3-5 0,6-6-487,5-3 0,4-3 0,2 0 0,2-3 0,-2-3 0,6 2 0,0-9 0,2-1 0,1-3 0,-1-1 0,-2-1 0,0 6 0,-6 1 0,2-1 0,-2 3 0,-2 2 0,-4 5 0,-5-3 0,-4 4 0,1-15 0,1 7 0</inkml:trace>
  <inkml:trace contextRef="#ctx0" brushRef="#br0" timeOffset="1">11781 6131 7800,'0'-18'1041,"0"-1"0,0 0 0,0 0 1827,0 1 0,-2 1 1,-2 2-2240,-3 3 1,-1 8 0,4-1 0,-2 12-1,1 9 1,1 7 0,0 2 0,-2 2-619,2 5 0,2 3 1,2 3-1,0-3 1,0-2-34,0-1 0,0-8 0,0 6 1,0-1-90,0 0 1,0-6-1,0 2 536,0-4 1,0-9 994,0 1 0,0-11-1226,0-2 0,0-2 0,0-11 0,0-3-194,0-7 0,0 6 0,0-6 0,0 0 0,2 2 0,4 1 0,-4-5 0,4 0 0,-4 2 0,-2 2 0,2 0 0,5-4 0,-5 4 0,4-4 0,-2 4 0,2 3 0,-4-1 0,7 0 0,-3 0 0,0 1 0,1-1 0,1 0 0,-4 0 0,9 0 0,1 1 0,-3 7 0,1 5 0,3 4 0,1 2 0,-5 8 0,-3 5 0,-2 6 0,1 6 0,5 4 0,-6 8 0,-1 1 0,-1-1 0,2 1 0,-4-3 0,6-1 0,-1-5 0,1-2 0,2-4 0,-3-2 0,5-5 0,1-1 0,-1-5 0,1-1 0,-1-3 0,7-6 0,0 0 0,-1-2 0,1-5 0,2 1 0,2-11 0,4-3 0,0-1 0,0 0 0,-4 2 0,-10 1 0,12-1 0,-4 0 0</inkml:trace>
  <inkml:trace contextRef="#ctx0" brushRef="#br0" timeOffset="2">5553 14681 8805,'10'-12'3539,"-4"-1"0,-4-1-1758,-2-3 0,-2 0 0,-4 5-1271,-6 6 1,1 4 0,-1 2 0,-3 0 0,-4 2 0,-4 2-177,-2 2 1,-2 9 0,4-3 0,-4 7 0,0 4-171,0 2 0,-4 2-309,6-2 1,-2-2-1,4 6 1,-2 0-151,2 0 0,4-4 0,5 4 1,1-1 76,-2-6 1,7-1 0,2-2 0,2 0 0,-1 0 257,-1-1 1,0-5 78,6-1-37,0-8 0,0-4 0,0-12 0,0-7 0,0-4 152,0-2 0,-2-6 0,-2 4 1,-3-2-1,3-5 454,2-1 0,2 4 0,0 2 0,0 2 0,0 4-688,0 2 0,0 2 0,0 0 0,0 1 0,0 5-108,0 1 1,0 16 0,0 4 0,0 13-1,0 10-310,0 5 1,6 1 0,1 1 0,-3-3-1,-2-2 182,-2-1 1,0-7-1,0 4 1,-2-2-1,-2-4 332,-3-2 0,1-3 0,6 1 1014,0 0 1,9-9-1,3-4-927,5-4-183,2-10 0,-1 4 0,1-6 0,0-1 0,0 1 0,-1 3 0,1-3 0,0 2 0,0 4 0,8-7 0,2 1 0</inkml:trace>
  <inkml:trace contextRef="#ctx0" brushRef="#br0" timeOffset="3">6416 14437 16963,'-2'-16'709,"-5"3"1,-3 3 0,-9 6 0,0-3-1,1 5 1,-1 4 0,-2 7 0,-2 1-395,-2 5 0,-6 1 0,4 5 0,-2 2 0,-3 2 0,3 0 0,4 0 0,4 0-58,2-2 1,1 4 0,-1 0 0,2 0-257,5 1 1,-3 3 0,9-4-1,2 0 1,2 2-23,2 0 0,2-6 0,4 2 0,7-4 56,3-2 1,3-1-1,0 1 1,-1-2-1,1-2-35,0-3 1,0-6-1,0 5 1,-1-3-1,1-4 22,0-2 0,0-2 0,-1 0 0,1 0-118,0 0 1,-7-2-1,1-4 1,-1-7 319,-1-3 1,3-3-1,-7-2 175,-3-4 0,-2 4 1,-2-4-1,0 5 1,-2 1-400,-4 0 0,1 7 0,-7-1 0,-3-2 0,-1 7 0,-3 2 0,0 4 0,0 2 0,-2 2 0,-4 4 0,5 7 0,-5 10 0,4 1 0,2-1 0,0-2 0,3 4 0,1 0 0,2-2-481,-1-2 0,6-9-3306,1 1 3260,5-9 0,11 5 527,3-9 0,13 0 0,4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9.075"/>
    </inkml:context>
    <inkml:brush xml:id="br0">
      <inkml:brushProperty name="height" value="0.053" units="cm"/>
      <inkml:brushProperty name="color" value="#FF0000"/>
    </inkml:brush>
  </inkml:definitions>
  <inkml:trace contextRef="#ctx0" brushRef="#br0">5403 14700 7729,'8'10'98,"-4"-1"1,9-9 111,1 0 0,-3 0-614,1 0 0,-6 0 1198,7 0 1,-9-2 496,2-5 1,-4-3 0,-4-9 0,-2 1 0,-4-1 3399,-3 0-4070,-1 9 1,-1-7 0,1 7 0,-3-1-207,-1 5 1,-3-2 0,0 1-1,-2 3 1,-2 4 0,-2 6-189,2 7 0,-4 4 0,2 1 0,0 3 0,0 2 181,0 2-499,0 8 1,0-3 0,0 5 0,2-2-1,2-1-192,3 1 1,5 2-1,1 1 1,-1-3 0,1-4-1,1-2-191,3-4 1,2 0 0,6 0 0,0 2 431,0-2 1,0-8 1388,0-3-491,8-8-899,-6 5 125,6-9 1,-8-9-1,-2-3 89,-4-5 1,4-8 0,-4 0 0,4 2-1,2 2 116,0 3 1,0 5 0,0 1-49,0-3 0,0 4-781,0-1 0,0 16 337,0 2 1,0 9 0,0 6-1,0 4 1,6-2-1,0 6 1,-2-2-1,1-4 1,-1-2 381,2-2 1,2-3 0,-4-1-1,5-3 223,1 3 0,3-5 0,5 1 0,1-3 0,2-4 0,2-2 0,2-4 1,0-2-1,0-6-400,0-7 0,6 2 0,-4-10 0,1 5-1244,-1 1 0,-4 6 1,-9 3-1,-3-1 1244,-3 1 0,6-3 0,-3-5 0</inkml:trace>
  <inkml:trace contextRef="#ctx0" brushRef="#br0" timeOffset="1">6397 14400 7950,'0'-13'7691,"-2"1"-6198,-4-3 0,-5 7 1,-8 2-1,1 4 1,-1 2-868,0 0 1,-6 6-1,0 2 1,2 3-1,2 3-393,3 3 0,-7 2 0,0-1 0,2 1 0,2 2-177,2 4 0,0 2 1,0 4-1,3-3 1,1-1 4,3 4 1,8-2 0,-3 0 0,5 0 0,2-2-8,0 0 0,0 5 1,2-7-1,5-2 1,5-2-74,5-3 1,1-5-1,1-3 1,2-1-1,2-5 57,2-2 1,2-2 0,-4 0 0,2 0-1,-4-2 113,-7-5 1,3 3-152,-4-8 0,-5-1 0,-2-5 0,-4-1 0,-2 0 0,0 0 0,0 1 0,-2-1 0,-4 0 0,-4 6 0,-9 1 0,0-3 0,0 1-104,1 1 0,-1 5 0,0 8 0,0 0 0,1 0 0,-1 2-683,0 4 1,2 11 0,3 8 0,1-2 0,1-2-591,1-3 0,-3 1 0,7 0 0,1-2 1377,-2-5 0,6-3 0,-7-9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9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5590 8906 7768,'19'0'1912,"-9"-8"0,-3-5 0,-5-3 0,-2-3 0,-2 2-1071,-5 5 1,-3-3 0,-9 9 0,0 2 0,1 2 0,-1 2 0,-2 0-416,-4 0 0,-2 0 0,-6 0 0,1 2 0,-1 4 0,-2 5 0,-5 3 300,-4 5 0,5-5-856,-5 11 1,4-4 0,3-2-1,-1 2 1,1 2 0,1 2-670,5-2 693,-4 6 1,7-8 0,-3 6-1,4-2 1,2 2 81,0 2 0,0-4 1,6 4-1,1 0 1,1 1 245,4 3 1,-1 2-1,8 3 1,-1-1-1,1 1 1,0-1-12,2 1 0,2-1 0,2 1 0,2-1 1,2-1-1,4-3 0,3-2 0,1 1 1,1-1-212,-1 0 0,7-8 0,6 4 0,0-2 0,2 0 0,-4 0 0,8-6 0,2 0 0,3-1 0,1 1 0,-5 0 0,-1-1 0,0-1 0,7-2 0,-3-5 0,-4-2 0,5 1 0,-7-5 0,2 2 0,1-2-83,1-1 0,-4-3 1,2 0-1,3 0 1,-1 0 20,-2 0 0,5-7 0,-5 1 1,2 0-1,1-1-271,-3 1 327,-8-8 1,10 10-1,-8-9 1,0-2-1,0 1 67,0 1 0,0-3 1,-6 3-1,0-3 1,0-3 72,-1 0 0,1 0 0,0 1 0,-2-1-100,-5 0 0,5-6 0,-7 0 1,1 2-1,-3 0 0,-2 0 1,3-2-35,1 2 0,-6-6 0,4 0 0,-1-2 0,-1-1 0,0 7 0,-6-4 0,0 0 0,0 2 0,0 0 0,0-4 0,-2 4 0,-2 0 0,-4-3 0,-3 1 0,-1 4 0,-7-4 0,-2 2 0,-2 2 0,-2-2 0,-6 4 0,4-6 0,-2 0 0,-5 2 0,-1-3 0,-3 1 0,3 6 0,-1-2 0,1 5 0,-5 1 0,1 2 0,-1 5 0,3-3 0,-3 7 0,-2-1 0,-3 1 0,-3 4 0,6 4 0,-4 4 0,2 4 0,3 3 0,5 3 0,1 3 0,10 0 0,2-3 0,2-1 0,2 1 0,7-5 0,1-1-2840,3 0 1,4-6 2839,10 5 0,13-5 0,10-2 0</inkml:trace>
  <inkml:trace contextRef="#ctx0" brushRef="#br0" timeOffset="1">18590 7781 7823,'13'-12'1854,"-1"-1"1,3-1-1,2-1 1,-1 0 602,-3 3 1,-5 10-1,-10 2 1,-6 12-1738,-11 11 0,-2 0 0,-12 11 0,-7 3 0,-6 7-888,-2 4 1,-10 0 0,6 4 0,0-2 0,-2 2 0,-1 0-1038,-1-2 1,8 2 0,4-8 0,5-3 0,3-1 313,5-2 0,-2-9 0,8-4 1,4-4-723,6-3 1,1-5 0,5-3-1,1 1-2405,0-1 4018,2-6 0,14 5 0,2-9 0</inkml:trace>
  <inkml:trace contextRef="#ctx0" brushRef="#br0" timeOffset="2">18553 8513 10143,'2'18'7593,"4"1"-6443,-4 0 0,-2-9 0,-12-4 0,-5-6 0,-2-6 1,-1-6-1,-3-5-574,-2-2 1,-9-8 0,1-6 0,-7-7 0,-6-6-577,-2-1 0,5 3 0,-5-4 0,2 2 0,4 4 0,-4-3 0,5 1 0,3 2 0,5 5 0,-1 5 0,5-1 0,0 8 0,2 2 0,4 2 0,2 3 0,2 5 0,1 1 0,-1-1 0,0 1 0,0-1 0,7 9 0,-1-2 0,9 4 0,-12 10 0,5 2 0</inkml:trace>
  <inkml:trace contextRef="#ctx0" brushRef="#br0" timeOffset="3">4558 10987 9002,'0'-18'2311,"-2"-1"0,-4 0 0,-4 0 1,-5 1-1415,-4-1 0,5 7 1,-13-1-1,0 1 0,-5 1 1,-1 3-1,0 1 1,1 1-102,-1 2 1,-2 2 0,-5 2 0,-2 0-788,-1 0 1,-3 2 0,4 2-1,-2 5 1,3 1 0,-1 5-442,-2 1 0,4 3 1,-3 0-1,5 2 2,7 4 1,-2-2-1,8 6 1,2 0-1,2 0-365,2 4 689,0 11 0,9-2 0,4 6 0,3 0 383,3 0 1,0-1 0,0 6-1,0-6 1,3 1 0,3-2 319,6 0 1,-1 4-1,3-4 1,5 0 0,4 0-158,0-5-440,-2-1 0,0-3 0,2-1 0,4-3 0,0-4-264,0-2 0,6 4 0,-4-8 0,3-4 188,-1-4 1,-8-5 0,4 5 0,0-3 0,2 1 227,0-3 0,5-1 1,-7-9-1,2 0 1,2 0 223,-2 0-447,7 0 1,-7 0-1,9-3 1,-1-3 0,-1-6 164,-5-5 0,4-2 1,-6 1-166,1-1 0,3-6 0,-8 0 0,-2 2 1,0 0 51,2-2 1,-4 4 0,4-4 0,-4 2 0,-5 0 152,-3-2 1,1-6 0,-7 4-1,-1 0 1,0-2 0,0 2-135,-1-1 0,-3-5 0,-2 2 0,0-2 0,0 1 0,-9-3 0,-3 6 0,-7-2 0,-4 1 0,-4 1 0,-2 0 0,0 6 0,-7-2 0,1 4 0,-5 3 0,-2 5 0,3 3 0,-3 1 0,-4 5 0,-2 2 0,5 2 0,-5 0 0,0 0 0,2 0 0,0 0 0,2 0 0,9 0 0,4 0 0,6 0 0,4 0 0,2 0-5387,0 0 5387,9 0 0,10 17 0,10 4 0</inkml:trace>
  <inkml:trace contextRef="#ctx0" brushRef="#br0" timeOffset="4">9755 9075 7805,'19'-8'1490,"-1"-5"0,1-1 0,-2-1 0,-3 5 967,-1 1 1,-9 5-1,0 10 1,-8 9-1351,-8 8 1,-16 8-1,-7 11 1,-9 4-1174,-4 2 0,-8 4 1,-7 6-1,3 0 1,4-4-568,6 1 1,-4-3 0,8-2-1,2-4 1,6-3-1731,3 1 1795,0 0 0,5-13 0,5-2 0,4-2-733,3-4 0,5-4 0,3-4-1697,1-3 1,5-2 1994,11 3 0,3-5 1,11-8 1002,4 0 0,-4-8 0,6-2 0</inkml:trace>
  <inkml:trace contextRef="#ctx0" brushRef="#br0" timeOffset="5">9680 9956 10036,'-2'11'9005,"-5"-7"-7171,-5-8 1,-5-3 0,-4-9 0,-4-5 0,-6-2-1744,-4-4 0,-5-4 0,-4-11 0,-6-4 1,-6-2-92,-7-4 0,5 4 0,-4-2 0,3-2 0,5 0 0,2 2 0,2 6 0,8 7 0,-2 4 0,7 3 0,4 3 0,1 4 0,7 9 0,-4 1 0,2 1 0,4 1 0,2-5 0,2 5 0,1 1 0,1-7-2010,5 5 1,5 3 2009,14 3 0,3-4 0,9-1 0</inkml:trace>
  <inkml:trace contextRef="#ctx0" brushRef="#br0" timeOffset="6">16714 9150 7793,'25'0'989,"-4"-2"1,-2-2 0,-4-2 0,1 1 976,1 3 0,-9 4 0,-8 5 0,-10 5 0,-11 7-1210,-10 6 1,0 4-1,-15 11 1,0 1-786,-4 3 0,2 8 0,-2-4 0,-2 2 1,0 0-580,2 2 1,4-6 0,6 0 0,1-2-1,-1-1 1,7-1-532,3-2 1,5-9 0,7-2 0,-1-2 0,0-6 334,0-7 1,7 1 0,1-7-3749,3 3 4552,2-7 0,23 13 0,3-7 0</inkml:trace>
  <inkml:trace contextRef="#ctx0" brushRef="#br0" timeOffset="7">16621 10031 8873,'18'11'1638,"1"-5"0,-8-6 1,-7-6-1,-8-7 0,-9-6 1,-4-3 818,-1-3 1,-9-15-1,-7 0 1,-5-5-2431,-5-8 1,-8-1-1,4 0 1,-2 2 0,0 4-28,-2 2 0,0 3 0,-1 7 0,5 3 0,3 4 0,3 2 0,4 4 0,5 8 0,4 5 0,0-1 0,0 1 0,6 6 0,0-5 0,6 3 0,5 0 0,-3 2 0,4 2 0,-1 2 0,8 2 0,-2 4 0,-5 21 0,1 13 0</inkml:trace>
  <inkml:trace contextRef="#ctx0" brushRef="#br0" timeOffset="8">3602 12356 7874,'10'-18'0,"-4"-1"1228,-3 0 1,-6 0 0,-3 0 0,-4 1-1,-3-1 1,1 2 0,-3 3 0,-4 1-1,-6-1 1,5 5 0,-8 1 0,3 2-1,-2 0 1,-2 1 0,-4 3 0,-3 2-945,-1 0 0,-7 2 0,0 5 1,1 5-285,-3 5 0,6 2 0,-4 1 0,5 3-135,1 2 1,1 9-1,-3-3 1,0 4 0,1 5-317,3 4 0,5 1 0,0 8 1,4-1 368,0 6 1,12 0-1,-2 9 1,7 0 0,6-3 510,2 1 0,2 3 0,2-5 1,6-5-1,11-3-282,10-5 0,9-9 0,5 3 0,7-4 1,5-5-148,1-4 0,0-4 0,-2-10 0,-1-2 0,-6-5 0,-1-2 0,-8 5 0,-7-7 0,2-2 0,3-2 0,1-2 0,-5-2 0,-1-4 0,2-7 0,5-5 0,6-7 0,-3-4 0,7-9 0,0-2 0,-2-3 0,0-7 0,-2 2 0,-7-2 0,-1 0 0,-5 2 0,-6 4 0,-4-2 0,-3 3 0,-1-1 0,-2 0 0,-3 0 0,-8-2 0,3 5 0,-7-3 0,-7 0 0,-5-2 0,-5 7 0,-8-7 0,-2 6 0,-2 1 0,-4 1 0,-9-1 0,-2 14 0,0 4 0,-2 6 0,1 1 0,-10 7 0,3 3 0,-2 4 0,2 7 0,6 3 0,-2 9 0,2 0 0,5-1 0,1 1 0,5 0 0,1-3 0,7-1 0,4-5 0,7-1 0,1-3 0,5-4-802,3 4 0,5-1 0,4 5 802,5-2 0,3 15 0,9-2 0</inkml:trace>
  <inkml:trace contextRef="#ctx0" brushRef="#br0" timeOffset="9">6978 10894 7807,'17'-13'3640,"-6"5"1,-11 6-2237,-11 10 0,-14 15 0,-6 10 1,-5 7-1,-3 4 0,-3 0 1,-4-1-655,-2 1 1,5 6-1,-7-6 1,-1-3 0,4-1-1663,3-2 1,4-1 0,3 1 0,1-3 0,5-2-1,6-4-967,4-1 1,2-4 0,3-5 0,1 0 1288,3 0 1,7 0 0,-1-1-1,6-1 1,4-2 0,5-3-1035,1 3 0,5-1 0,8 1 1624,2-3 0,8 1 0,-4 6 0</inkml:trace>
  <inkml:trace contextRef="#ctx0" brushRef="#br0" timeOffset="10">6960 11775 7807,'18'10'2457,"-7"-1"1,-5-11-1,-14-5 1,-11-5-1,-10-5 1,0-4-1,-5-4 1,-5-6-2218,-9-4 1,0-3 0,-2-1 0,-2-3 0,0-4-241,2-2 0,-3 7 0,10-3 0,1 6 0,2 5 0,3 2 0,8 8 0,2-2 0,2 4 0,0 2 0,0 1 0,6 1 0,2 2-3000,5 3 0,7 8-2310,18-3 5310,8 5 0,25 11 0,2 1 0</inkml:trace>
  <inkml:trace contextRef="#ctx0" brushRef="#br0" timeOffset="11">8442 10894 17351,'16'-13'0,"-1"3"1228,-3 2 1,-7 10 0,-1 12 0,-8 9-1,-11 10 1,-6 9 0,-8 8 0,-4 6-931,-7 7 0,-10 8 0,2 6 0,-2-6 0,2-7-1092,2-10 0,-4 0 0,6-10 0,1-4-413,-3-7 0,12 0 0,-1-7 1,6-4-585,6-1 1,2-2 0,4 0 0,5 0-936,6-1 0,4 1 2726,2 0 0,16 0 0,5-1 0</inkml:trace>
  <inkml:trace contextRef="#ctx0" brushRef="#br0" timeOffset="12">8442 11738 7950,'29'0'1202,"-2"0"2074,-8 0 1,-9-3 0,-8-1-1663,-12-2 1,-5-9 0,-18 3 0,-5-5 0,-5-1 0,-5-1-1615,-5 0 0,-1-8 0,-2-4 0,-2-5 0,-3-1 0,-1-1 0,-1-1 0,7-3 0,0-4 0,-1 0 0,1 1 0,6 1 0,2 6 0,2 3 0,5 2 0,1 1 0,11 9 0,2-2 0,2 5-483,0 1 0,2 6 1,8 3-9349,3 2 9763,7 1 0,14 24 0,12 4 0</inkml:trace>
  <inkml:trace contextRef="#ctx0" brushRef="#br0" timeOffset="13">15608 10875 7859,'27'-10'0,"-6"-5"3250,4 9 0,-5-7-1284,-1 7 0,-25 10 0,-13 17 0,-12 12 0,-11 15-1485,-8 13 0,0-5 0,-12 19 0,3-4-1501,3-5 1,0-1 0,2-11 0,1-2-1,6-4 175,1-2 0,2-4 1,8-9-1,5-4 1,6 0 5,4 0 1,5-6 0,3 2 0,7-4 0,4-2-486,2 0 0,2-9 0,4-4 1324,7-3 0,12 5 0,4 2 0</inkml:trace>
  <inkml:trace contextRef="#ctx0" brushRef="#br0" timeOffset="14">15533 11681 8852,'18'0'0,"1"0"7548,0 0-5801,-9 0 0,-3 0 0,-14 0 0,-7 0-951,-9 0 0,0-8 0,-8-5 0,-3-3 0,-1-5-536,-3-4 1,-5-4-1,-3-9 1,0-1 0,-2-5-261,0-6 0,4-4 0,-4 0 0,0 4 0,2 4 0,1 4 0,3 5 0,2-3 0,3 13 0,1 0 0,5 2 0,6 8 0,-2-2 0,2 9 0,2-2-850,2-1 0,9 9-2388,-1-2 0,3 6 3238,-3 6 0,5 13 0,8 10 0</inkml:trace>
  <inkml:trace contextRef="#ctx0" brushRef="#br0" timeOffset="15">20523 9169 7949,'18'-17'0,"1"3"0,0 1 0,0 1 3062,-1 1 0,-7 1 0,-3 6-1096,0-3 0,-8 11 0,0 13 0,-12 10 0,-11 9-1845,-8 9 1,-7 10 0,-5 5 0,-5 5-278,0 1 0,-11 3 1,7 4-1,0-4 0,0-7-513,4-3 1,2-12 0,9-3 0,-1-4 0,3-5-629,3-4 0,5-3 0,9-10 1,-1 1-1,2 0 0,3-1-420,1 1 1,9-6 0,-2-1-114,4 3 1830,2 2 0,16 1 0,5 1 0</inkml:trace>
  <inkml:trace contextRef="#ctx0" brushRef="#br0" timeOffset="16">20598 9994 9793,'29'6'0,"-4"0"9230,-4-2-7740,-3-1 0,-24-6 0,-13-3 0,-14-6-876,-11-5 1,-6-10 0,-10-4-1,-5-7 1,-1-3 0,-3-5-615,2-2 0,-6 4 0,6-4 0,1 2 0,3 5 0,5 1 0,4 5 0,4 1 0,6 5 0,4 2-49,3 4 0,-1-4 1,3 2-1,1 2 1,5 2-1265,2 3 0,0-1 0,4 0 0,-2 2 1313,2 5 0,-6-5 0,0 7 0</inkml:trace>
  <inkml:trace contextRef="#ctx0" brushRef="#br0" timeOffset="17">5571 12394 11197,'13'-17'0,"-3"2"0,-1 3 0,-5-3 0,-4-1 0,-6-1 1092,-7 5 0,-12-3 0,-8 7 0,-9-1 1,-8 1-1,-8 4 0,-9 4 0,-8 8 1,-4 11-608,-5 10 0,7 7 1,-4 1-1,4 3 1,4 1-1,4 5 1,7 0-804,3 0 0,5 6 0,6-2 0,9 4-50,5 2 1,13 3-1,3 1 1,9 5 0,7 1-1,4 3 82,4-2 1,13-3-1,15-8 1,9 1 400,14-1 1,9-10 0,16-9-1,5-12 1,7-10 450,6-9 0,0-4 0,2-4 0,-10-6 0,-7-9 165,-5-6 1,-10-16 0,-3-1-1,-4-6 1,-7-6-389,-4-2 0,-12-4 1,-1-5-1,-7-3 1,-5-3-303,-4 0 0,-11 2-291,-6-1 1,-4-3-1,-4 6 1,-4 3-1,-9-1-209,-7 3 1,-1 14-1,-11-6 352,-5 4 1,1 15 0,-8-3 0,3 7-1,-3 8 1,-2 5 145,-4 3 1,4 9-1,-2-2 1,0 4-1,2 2 1,2 0-125,0 0 1,6 2 0,-3 4 0,5 4 0,5 3-1142,1-1 1,10 1-1,-3 5 1,4 1-1,2 0 1226,0 0 0,0 8 0,1 2 0</inkml:trace>
  <inkml:trace contextRef="#ctx0" brushRef="#br0" timeOffset="18">10655 10987 7893,'29'-8'0,"-4"-2"0,-6-3 1720,-6 1 0,1 6 0,-5-5 0,-3 5 1,-4 8 57,-10 8 1,-15 22-1,-11 9 1,-7 9-1,-11 11-1656,-9 3 0,1 5 1,-9 4-1,0-4 1,0-7-823,1-4 1,7-7-1,-1-4 1,3-1-382,3-4 0,8-2 0,4-5 0,7-4 0,5-4-1283,7 0 2031,5-14 1,3 12 0,4-13-1794,7 5 1,6-4 2125,6-1 0,13 1 0,10 5 0</inkml:trace>
  <inkml:trace contextRef="#ctx0" brushRef="#br0" timeOffset="19">10543 11738 7893,'48'0'0,"-7"0"1488,-7 0 0,-1 0 0,-8 0 0,-2-3 1786,-2-3 0,-9 2 0,-3-8-2542,-7-3 1,-6-2 0,-17-1 0,-4-3 0,-9-2-510,-7-2 0,-5-9 1,-8 3-1,-3-6 0,-7-5 1,-5-4-224,0-2 0,-4-2 0,7-4 0,-1 2 0,2 2 0,1-2 0,11 6 0,-1 2 0,6 5 0,5 1-922,-3 1 0,12 8 0,-1 2 0,6 4 0,6 4-6539,2 8 7461,11 7 0,-7 4 0,6 0 0</inkml:trace>
  <inkml:trace contextRef="#ctx0" brushRef="#br0" timeOffset="20">17784 10913 7892,'16'-19'2016,"-1"2"1,-5 3 0,1 3 0,-1 1-379,5-1 0,-7 9 1,-2 4-1,-8 15 0,-10 12 1,-13 9-1063,-8 5 0,-11 3 0,-2 8 0,-2 1 0,-4 3-868,-2 0 0,-3 0 1,1-3-1,2-5-667,4-7 0,4-3 0,8-3 0,3 1 0,4-3-149,6-3 1,4-5 0,2-8-1,3 1 1,1 3-183,2 2 0,9-6 1,-2-6-1,4 1 1290,2 3 0,8 2 0,3-1 0</inkml:trace>
  <inkml:trace contextRef="#ctx0" brushRef="#br0" timeOffset="21">17784 11756 7892,'8'11'3276,"-6"-3"1,-2-8 0,-12-2-1311,-5-4 0,-8-5 0,-4-10 0,-7-4 0,-9-8-1743,-8-9 1,-11-6 0,-5-8 0,-4-2 0,-2-2-224,0-3 0,2 1 0,2 7 0,7 5 0,3 7 0,7 3 0,10 3 0,0 1 0,5 5 0,3 6 0,5 4 0,6 2 0,4 7 0,2 1-4422,1 3 4422,-1 2 0,0 6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9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23487 8531 10209,'0'-18'1307,"0"9"0,0 9 0,0 11 0,0 5 1,0 3-825,0 0 0,0 2 1,0 1-1,0 4 0,0-1 1,0 2-1,0 2 1,0 2-33,0 0 0,0 0 0,0 7 1,0 0-1,0-1 0,0-2 1,0-1-1,0-3-256,0 2 0,0 3 1,0 1-1,0 1 1,0-1-1,0 1-127,0-1 0,0 3 0,0 1 0,0 3 52,0-2 1,0-3-1,0-1 1,0 0-1,0-1 1,0 3 38,0 3 0,0-3 0,0 4 0,0-3-65,0 3 0,0-4 0,0 6 1,0-3-1,0 1 0,0 0 38,0 2 1,0-5 0,0 7-1,0-2 68,0-4 0,0 4-163,0-3 1,6 7 0,0-6 0,-2 0-38,-2 2 0,-2-5 0,0 9 0,0 0 0,0-2 0,2 6 0,3-6 0,1 2 0,-2 2 0,-2 2 0,-2 1 0,0 5 0,0-10 0,0 4 0,0 2 0,0 1 0,2-3 0,2-2 0,3-2 0,-1-2 0,-6 4 0,0-2 0,0 0 0,0 0 0,0 0 0,0-2 0,0 4 0,0-2 0,0 2 0,0 2 0,0 0 0,0-1 0,0-3 0,0-1 0,0-1 0,0 0 0,0-4 0,0 4 0,0 0 0,0 4 0,0-6 0,0 0 0,0 2 0,0-3 0,0 1 0,0 4 0,0-4 0,0 0 0,0 0 0,0 0 0,0-5 0,0 3 0,0 0 0,0 0 0,0-1 0,6 1 0,0-6 0,-1 1 0,-3 5 0,0-5 0,2 5 0,2-4 0,-2-3 0,0 1 0,3-1 0,-5 7 0,4 0 0,-4-3 0,-2-1 0,6-2 0,1-1 0,-3 0 0,-2-1 0,-2-5 0,0 3 0,0-9 0,0-3 0,0-1-463,0-2 1,0 0 0,0 0-1,-2-3-7198,-4-3 7661,-5-5 0,-8-8 0,1 0 0</inkml:trace>
  <inkml:trace contextRef="#ctx0" brushRef="#br0" timeOffset="1">23430 8588 8117,'7'-13'1319,"-1"1"0,8 7 0,-3-3 4522,-1 0-4057,-1 6 1,-12-7 0,-3 9-1336,-6 0 1,1 0 0,-1 0-1,-3 0 1,-1 2-132,-3 5 1,0-5 0,0 4-1,-2-4 1,-2-2-7,-2 0 0,-2 0 0,4 0 0,-2 0 1,0 2-313,-2 4 0,4-4 0,-6 5 0,0-5 0,2-2 0,0 0 0,-4 0 0,3 0 0,-1 0 0,-4 0 0,4 0 0,0 0 0,1 0 0,3 0 0,0 0 0,0 0 0,-6 0 0,6-2 0,2-2 0,2-3 0,-4 1 0,0 6 0,2 0 0,3 0 0,-1 0 0,-4 0 0,4 0 0,-4 0 0,4 0 0,2 0 0,-2 0 0,-1 0 0,-3 0 0,2 0 0,2 0 0,-4 0 0,0 0 0,2 0 0,0 0 0,-2 0 0,4 0 0,-4 0 0,4 0 0,2 0 0,1 0 0,-1 0 0,0-2 0,0-2 0,1-2 0,-1 1 0,-6 3 0,0 2 0,2 0 0,2-2 0,2-4 0,-2 4 0,-2-4 0,-2 4 0,3 2 0,1 0 0,2 0 0,-6-7 0,0 1 0,2 2 0,0 2 0,-2 2 0,4 0 0,-4 0 0,2-2 0,-2-5 0,4 5 0,-4-4 0,2 2 0,1 0 0,-6-2 0,-1 1 0,6 3 0,-4 2 0,2-2 0,0-4 0,-2 4 0,4-4 0,-2 4 0,2 2 0,2 0 0,3 0 0,-1 0 0,0 0 0,0 0 0,1 0 0,-1 0 0,0 0 0,0 0-168,1 0 1,1 2-1,4 4-9663,7 6 9655,4-3 0,2 16 1,0-4-1</inkml:trace>
  <inkml:trace contextRef="#ctx0" brushRef="#br0" timeOffset="2">20898 8456 9249,'10'9'1120,"-4"3"1,-3 5 0,-3 2 0,0-1 0,0 1-1,0 0-720,0 0 0,0 5 0,0 4 0,0 1 0,0 2 0,0 0 0,0 1 0,2 1-212,4 2 0,-4 1 1,4-3-1,-4-2-105,-2 3 1,0 1-1,0 0 0,0-1 1,0-3-163,0 2 1,0 3 0,0 1-1,0 1 1,0-1 80,0 1 1,0-1 0,0 1 0,0-1-1,0 1 1,0 1 65,0 5 1,7-4-1,-1 3 1,-2-1 50,-2 2 1,-2-5-1,0 5 1,0-4-144,0-3 1,0 7 0,0 0 0,0 0-1,0-1 1,0 1-11,0-2 1,0 3-1,0 1 1,0 0 116,0 0 1,0 6-1,0-4 1,0 2-1,0-2 1,0 2 15,0 4 1,0-8 0,2 8 0,2-4-82,3-2 0,-1-4 1,-6 4-1,0 0 0,0-1 1,0 4-13,0-4 0,0 6 0,0-8 0,0 1-49,0 0 0,0 4 137,0-6 0,0 6 0,0-7 0,0 1 6,0 2 0,0-6 0,0 3 1,0-1-1,0 0 0,0 4-35,0 2 0,0-5 0,0 5 0,0-2-33,0-4 1,0-1 0,0 1 0,0 2-76,0-3 0,0 1 1,0 0-1,0 2 1,0-3-1,0 1 110,0 2 0,0-5 0,0 5 0,0-5 27,0-1 1,0 6-1,2 0 1,2-3-1,2-1 1,-2-3-4,-1 1 1,-3-1-1,0-1 1,0-3 45,0-2 0,0-2-296,0 3 1,0 3 0,0-4 0,0 5 193,0 1 1,0-1 0,0-3-1,0-2-59,0 3 0,0 1 1,0 3-1,0-1 1,0 1-1,0-1 14,0 0 0,0-5 0,0-3 1,0 0-83,0 0 1,0 0 0,0 5 0,0-5 0,0 0 0,0-2 32,0 0 0,0 0 1,0-4-1,2 4 79,4 3 1,-4-5 0,4 4 0,-4 0-1,-2-2 1,0 0 95,0-4 1,0 4 0,0-2-1,2 0-31,5 2 0,-5-6 0,4 6 0,-4-2 0,-2 0 0,0 0 229,0 2 0,0-4 1,0 6-1,2 0-82,4 1 1,-3-5 0,3 6 0,-4 0 0,-2 0 0,0 1 564,0 1 0,0-6 0,0 0-2310,0 0 1,0-6 0,0 4 1512,0-4 0,0-11 0,0-1 0</inkml:trace>
  <inkml:trace contextRef="#ctx0" brushRef="#br0" timeOffset="3">23599 13950 8138,'2'-10'2042,"4"3"-898,7 5 0,-5 4 0,-1 5 1,-5 5-1,-2 5 0,0 2 1,0-1-749,0 1 1,0 2 0,0 2 0,0 2 0,0 0-1,0 0 1,0 2-71,0 2 0,0-4 1,0 6-1,0 3 1,0 1-264,0 3 1,6-1 0,0 1 0,-2-1-190,-2 1 1,-2-7 0,2 0 0,3 0 0,1 1-538,-2-1 0,-2-6 0,-2 4 0,2-2 0,2-4-228,3-2 0,-1-2 1415,-6-1 0,6 1 0,0 0 306,-1 0 1,3-1-1,-2 1 1051,-2 0 0,5-7 817,-3 1-1681,9-1-1017,-13-1 0,6 5 0,-8-12 0,0 9 0,0 2 0,-6-5 0,-3 0 0,-1-1 0,0-1 0,-5-4 0,2 2 0,1 1 0,1 1 0,-5-6 0,3 4 0,-5-1 0,-7 1 0,8-4 0,-8 4 0,12-4 0,-10-2 0,0 0 0,3 0 0,-1 0 0,2 0 0,0 0 0,1 0 0,-7 0 0,0 0 0,-1 0 0,-1 0 0,4 0 0,-6 0 0,0 0 0,2 0 0,-2 0 0,0 0 0,-1 0 0,-3 0 0,2 0 0,-3 0 0,5 0 0,-2 0 0,-2 0 0,-1 0 0,1 0 0,2 0 0,2 0 0,-5 0 0,5 0 0,2 0 0,-6 0 0,3 0 0,1 2 0,4 5 0,-2-5 0,0 4 0,0-4 0,-2-2 0,2 0 0,0 0 0,-1 6 0,6 1 0,-6-3 0,-1-2 0,6-2 0,-2 0 0,-2 0 0,2 0 0,0 0 0,-2 0 0,6 0 0,-4 0 0,2 0 0,-2 0 0,4 0 0,-4 0 0,5 0 0,1 0 0,0 0 0,-2 0 0,-2 0 0,-2 0 0,2 0 0,3 0 0,1 0 0,0 0 0,0 0 0,0 0 0,1 0 0,-3 0 0,-2 0 0,-2 0 0,2 0 0,2 0 0,2 0 0,1 0 0,-1 0 0,0 0 0,0 0 0,1 0 0,-3 0 0,-2 0 0,-2 0 0,2 0 0,2 0 0,2 0 0,-2 0 0,-1 0 0,-3 0 0,-1 0 0,8 0 0,-1 2 0,-2 2 0,-4 2 0,4 1 0,-4-7 0,4 0 0,3 0 0,-1 0 0,0 0 0,0 0 0,1 2 0,-1 4 0,6-4 0,1 4 0,-3-4 0,-1-2 0,-3 0 0,0 0 0,0 0 0,1-2 0,-1-4 0,6-4 0,3-11 0,-1-4 0,3-7 0,0-3 0,-5-2 0,7-3 0,2-4 0,2-6 0,-7 4 0,-1 1 0</inkml:trace>
  <inkml:trace contextRef="#ctx0" brushRef="#br0" timeOffset="4">22323 8719 8024,'0'-19'971,"0"0"1,0 1 1788,0-1 1,0 6-1323,0 1 1,0 10-887,0 2 1,0 8 0,0 11 0,-2 0-408,-4-1 1,4 3 0,-4 4 0,2 6 0,-1 5 0,-1 1-216,2 1 0,0-5 0,0 3 1,-3 3 104,3 1 1,-4 1-1,2 1 1,2 4 113,1 2 1,3-4 0,0 3 0,-2 1 0,-2 0-141,-2 4 0,0 0 1,6 1-1,-2-6 0,-3 1-247,-1 0 0,0-6 83,6 2 0,-6 2 0,-1-3 1,3 1 40,2 2 1,2-4 0,-2 5 0,-2 1 95,-2 0 0,-1-4 0,7 4 1,0 0-45,0 0 1,0-7 0,0 3 0,0-2 0,0 0-1,0 1-56,0-1 1,0-2-1,0-3 1,0 1 122,0-1 1,0 1-1,0 1 1,0 3-1,0 2 1,0-3-4,0-1 0,0 3 0,0 3 1,0 0-1,0 0 39,0-4 0,0 4 0,-2-1 1,-2 1-1,-2 0 4,2-4 1,2 4-1,2-1 1,0 1-1,0 0-47,0-4 1,-7 3 0,1 1 0,2 0 0,2 0 47,2-4 0,0 4 1,0-3-1,0 1 25,0 2 0,0-7 0,0 7 0,0-2 1,0 0-1,0-1 102,0 3 0,0-6 0,0 6 1,0-2-80,0-1 0,0 9 0,0-4 0,0 2 1,0-2-1,0 0-52,0 0 1,0-6-1,0 1 1,0-3-86,0-3 1,0 7 0,0 0 0,0-2 0,0-3 0,0-1-185,0-1 0,0 1 0,0-1 0,0 1 541,0-1 0,0 3-17,0 4 0,0-9 0,2 5 0,2-3-187,2-4 1,1 1 0,-7 3-1,0 1 1,0-1-220,0 1 1,0-3 0,0-1-1,0-3 1,0 0-65,0-2 0,0 7 0,0-7 0,0 2 429,0 0 0,0-2-54,0 3 1,0 3-1,0-6 1,0 2-86,0 1 0,0-3 0,0 4 0,2-4-173,4-1 1,-4 3-1,4-4 1,-4 0 0,-2 2-1,0-2-86,0 0 1,0 0 0,0-4 0,0 2 93,0-2 1,0 0 0,0 0-1,0 2 73,0-2 1,0-2 0,0-2-1,0 1 1,0 3 0,0 2 79,0-2 0,0-2 0,0-2 1,2 0-1,3-1 17,1 1 0,0 0 0,-6-1 1,0 1-1,2 0 60,5 0 1,-5 0 0,4-1 0,-2 1 73,2 0 1,-4 2 0,5 2 0,-5 4 0,-2 0 0,2 2-1634,4 0 0,-4-6 1,4 2-1,-6-6-4320,-6-7 5697,4-3 0,-15-9 0,7 0 0</inkml:trace>
  <inkml:trace contextRef="#ctx0" brushRef="#br0" timeOffset="5">23487 9694 9720,'18'10'4399,"-5"-1"0,-3-7-3430,-1 4 1,-5-4 0,-10 4 0,-7-2 0,-4 1-1,-1 1 24,-1-2 0,0-2 1,-2-2-1,-2 0-921,-2 0 0,-8 0 1,4 0-1,-3 0 1,1 0-73,-2 0 0,-3 0 0,-1 0 0,-3 0 0,-1 0 0,-3 0 0,0-6 0,4 0 0,-1 1 0,-3 3 0,2 2 0,3 0 0,1 0 0,1 0 0,-1 0 0,1 0 0,-1 0 0,1 0 0,-1 0 0,1 0 0,-1 0 0,1 0 0,-1 0 0,0 0 0,1 0 0,-3 0 0,-3 0 0,3 0 0,-4 0 0,5 0 0,1 0 0,7 0 0,0 0 0,-1 0 0,-5 2 0,-1 3 0,1 1 0,1 0 0,3-6 0,2 0 0,-3 0 0,-1 0 0,-3 0 0,1 0 0,-1 0 0,1 0 0,-1 0 0,1 0 0,-1 0 0,1 0 0,-1 0 0,1 0 0,-1 0 0,3 0 0,4 0 0,-3 0 0,9-2 0,0-2 0,0-2 0,0 1 0,2 3 0,2 0 0,3-2 0,-1-2 0,6 0 0,1 6-7838,-3 0 7838,7 0 0,0 0 0,8 0 0</inkml:trace>
  <inkml:trace contextRef="#ctx0" brushRef="#br0" timeOffset="6">21254 9150 8020,'0'-12'772,"0"-1"1,0-2-1,0-1 1,0-3 9057,0 0-9125,0 9 1,0 4-1,0 12 1,0 8 0,0 9-1,0 9-758,0 3 0,0-4 0,0 1 1,0 1-221,0 2 1,0-3 0,0-3-1,0-2 1,0-4 741,0-3 2766,0-1-2552,0 0 1,2-9-684,5-3 0,-5-7 0,4-7 0,-4 3 0,0-8 0,4-3 0,-4-1 0,5-3 0,-5 0-108,-2 0 0,0-2 1,2-1-1,2-3 1,2 2 214,-2 2 1,5 2-1,-1-2 1,3-2 0,1-2-108,-2 2 0,7 5 0,-4 5 0,3-4 0,3 7 0,0 0 0,0 3 0,-1 5 0,1 2 0,0 0 0,0 0 0,-3 2 0,-1 5 0,-3 5 0,1 5 0,-1 2 0,1-1 0,-3 3 0,5 4 0,-5 6 0,-1 5 0,-3-5 0,-6 0 0,0-8 0,0 2 0,0-4-1084,0-2 1,0 0 0,-2-3-3308,-4-3 0,1-5 4391,-7-8 0,-1 0 0,-5 0 0</inkml:trace>
  <inkml:trace contextRef="#ctx0" brushRef="#br0" timeOffset="7">22736 9319 7236,'0'19'0,"0"-9"241,0-2 0,0-6 1,0 5 2544,0 5 1,0-1 612,0 1-2536,0-8 0,-2 2 0,-2-14 0,-4-9 0,-1-5-78,1-1 1,-5 0-1,5 0 1,0-4-152,-1-2 1,1 4 0,4-7 0,-2-1 0,1 0-414,3 1 1,2-1-1,0 6 1,0-2 0,2-2-222,5 1 0,-3-3 0,8 8 0,-5 0 0,5 6 0,1 3 0,5 3 0,-1 5 0,-2 1 0,-3 1 0,1 0 0,3 8-327,-3 4 1,-3-4-1,-6 7 1,3-1-1,-5 5-2950,-6 3 0,-1 3 0,-7 0-4261,-3-1 7538,-1 1 0,5 0 0,3 0 0</inkml:trace>
  <inkml:trace contextRef="#ctx0" brushRef="#br0" timeOffset="8">22755 9131 6433,'12'7'2785,"1"-1"0,-1 0 4097,7-6-5138,-8 0 0,-5-2 1,-12-2-987,-7-2 1,-6-1-1,-4 7 1,-2 0-1,3 0 1,1 0-759,2 0 1,0 0 0,0 2-1,1 5 0,5-3 0,3 8-2931,1 3 1,3 2-1986,6 1 1,2 1 4843,4 0 0,5 0 0,8-1 1</inkml:trace>
  <inkml:trace contextRef="#ctx0" brushRef="#br0" timeOffset="9">22886 9188 8060,'11'-9'2702,"-3"5"89,-8-8 0,6 5-469,1-5 1,-1 10-1002,-6 2 0,0 2 0,0 10 0,2 3-1288,4 2 0,-4 1 1,4 1-1,-1 0-671,1 0 1,-4-1 0,6 1-1440,1 0 1,-7 0-1,6-3 1,-2-1 2076,1-3 0,7-8 0,-3 5 0</inkml:trace>
  <inkml:trace contextRef="#ctx0" brushRef="#br0" timeOffset="10">23093 9375 8624,'16'-2'1415,"-3"-4"1,-5 1 0,-8-7-1,0-3 1,0-3-318,0-7 1,0 2 0,0-6 0,-2-3-668,-4-3 1,-5 6-1,-7-11 1,1 3-1,2 3-570,3-1 1,1 8 0,-3 2 0,3 4-688,3 2 0,2 11 241,6 8 1,0 17-1,2 14 1,2 4 189,2 3 0,7-1 1,-7-1-1,-2-3 1,0-2-1,1 1 444,1-3 1,0-2-1,-6-8 1,0-1 1319,0 1 1,0-6 1654,0-1 479,0-8 1,2 2-3384,4-12 0,-1-4 0,5-9-120,-2 0 0,5 1 0,-5 1 0,3 2 0,3 5-765,3 2 1,4-5 0,2 7 445,2 2 1,0 8-1,-9 4 1,-1 3-1,-5 3 1,-1 3-22,-5 2 0,-2-1 1,-2 1-1,0 0 222,0 0 1,-8-7-1,-5 0 1,-4 1-475,-1-3 1,-1 5-1,-2-9 1,-2-2 0,-4-1-1,0-3 592,0 0 0,-6 8 0,3 2 0</inkml:trace>
  <inkml:trace contextRef="#ctx0" brushRef="#br0" timeOffset="11">23599 8831 8171,'2'-12'1273,"2"-1"1,5 1-1,-1-1 365,0 1 0,-3 8 1,-10-1-1,-3 10 0,-2 7 1,-3 7-1185,3 6 0,-7-2 0,7 6 0,-3 0 1,3 0-1,1 3 0,5-1 0,2 0 350,2 2 0,0-6 0,0 1 1,0-3-805,0-1 0,8 2 0,5-8 0,4 1 0,1 0 0,1 0 0,0-1 0,0-5 0,-1-3 0,1-1 0,0-5-4916,0-2 1,-1-2 4350,1 0 0,-8-9 0,-3-1 0</inkml:trace>
  <inkml:trace contextRef="#ctx0" brushRef="#br0" timeOffset="12">23787 9206 9682,'18'0'1321,"-5"0"1,-3-2-1,-1-4 170,-5-7 0,4-3 0,-2-3 0,-1 0-731,-3 1 0,-4 1 0,-3 2 0,-1 3 0,0-3-517,-2-1 0,6 3 0,-7 3 0,3-1-549,0 1 0,-3 6 91,3-3-313,4 5 0,-6 11 1,10 5 232,4 9 0,-4-2 0,6 6 0,-1-2 0,-1 0 161,-2-2 1,-2 4-1,-2-2 0,0-2 721,0-2 1,0-9 1101,0 1 927,0-9 0,0 2-2463,0-12 0,0-4 0,0-9 1,0 0-154,0 0 0,0 7 0,0-1 0,0-1 0,0-3 0,0-2 0,0 1 0,2-1 0,5 0 0,-3 0 0,6 1 0,1 1 0,-1 4 0,-4-1 0,5 5 0,-1 1 0,1-2 0,3-1 0,-3 7 0,1-2 0,3 4 0,1 2 0,3 0 0,0 0 0,-3 2 0,-1 4 0,-2 7 0,1 3 0,-5 5 0,-1 4 0,-2 6-462,0 5 1,1-5 0,-7-2 0,0-2-1,0-4-1462,0-2 1,0-8-1,-2-3-5007,-5-2 6931,-3-1 0,-1-24 0,3-4 0</inkml:trace>
  <inkml:trace contextRef="#ctx0" brushRef="#br0" timeOffset="13">24349 9225 11115,'0'19'1966,"3"-11"0,3-8 0,4-10 0,3-9 0,-3-6-421,-1-6 0,3-5 0,-6-1 0,1-1 1,-1 1-1546,0-1 0,0 1 0,-8-1 0,-2 1 0,-2-1 0,-9 7 0,3 2 0,-7 0 0,-4 2 0,-2 0 0,-2-5 0,4 7 0,-4 2 0,0 3 0,0 1 0,-5 6 0,7 1 0,2-1 0,3 3 0,1-1 0,0 5 0,0 4 0,1-4 0,-1 4 0,0 2 0,7 2 0,1 4 0,3 7 0,-7 3 0,5 3 0</inkml:trace>
  <inkml:trace contextRef="#ctx0" brushRef="#br0" timeOffset="14">21442 10256 8569,'8'-10'8991,"-6"-7"-7481,4 5 0,-3 5 0,-3 7 1,0 11-1,0 8-620,0 6 0,0-2 0,0 8 0,0 2-890,0 3 0,0 1 0,0-2 0,0 1 0,0-3 0,0 3-977,0-3 0,2-2 0,2 0 1,2-6-1,-2-4 977,-2-2 0,-10-9 0,-2-1 0</inkml:trace>
  <inkml:trace contextRef="#ctx0" brushRef="#br0" timeOffset="15">21292 11156 10182,'0'19'3276,"0"-9"1,0-3 0,2-14-1546,4-5 1,-2-5 0,9-1 0,1 1 0,3 2-1732,2 3 0,0 1 0,-1-3 0,1 3-121,0 3 1,-3 4-1,-3 12 1,-7 11 0,-6 10-239,-6 7 1,2 1 0,-9 1 0,-1-3 0,-1-2 0,1-4-472,1-1 1434,1-3 0,-1-7 0,1 1 0,-1 0-22,3-1 1,-5-5-583,9 0 0,-1-9 0,16 4 0,3-8 0,5 0 0,2-2 0,0-4 0,6 2 0,2-7 0,0 1 0,0 1 0,-4 1 0,-9 2 0,-1 6 0,-9-9 0,4 7 0,-8-6 0</inkml:trace>
  <inkml:trace contextRef="#ctx0" brushRef="#br0" timeOffset="16">21367 11813 26265,'8'-11'197,"3"-3"1,7 7 0,1 3 0,0 0 0,0 0 0,-1-2 0,1 1-618,0 3 0,-2 4 0,-5 5 0,-6 5 0,-4 5-352,-2 2 1,-2 8 0,-4 2 0,-6 2 0,-5-2 851,-2-2 0,0-2 0,1-4 0,-1 0 0,0 0 1,0-5 1033,1 1 0,5-6 1,1-1 992,-3-2-1061,-2-1-1046,7-7 0,1 0 0,12 0 0,3 0 0,6-3 0,5-3 0,-2 4 0,1-6 0,5 1 0,0 1 0,0 0 0,-2 6 0,-1 0 0,1 0-419,0 0 0,-7 0 0,-1 2 0,-1 2 0,-1 5-234,-1 1 1,-2 3 0,-6 5 0,0 1 0,0 2 471,0 4 0,-6-4 0,-2 4 1,-3-5-1,-3-1 293,-3 0 1,-2 0 0,0 0 0,3-1 39,3 1 0,-4-7 0,5-1 0,-5-3 0,-1-4 0,-1 1-347,0 1 1,0-4-1,0 4-1883,1-4 1,-1-4 2077,0-4 0,0-4 0,1-9 0</inkml:trace>
  <inkml:trace contextRef="#ctx0" brushRef="#br0" timeOffset="17">22830 10594 7961,'6'14'7429,"0"-10"-5463,-1-16 0,-3-13 0,-2-12 0,0-3 0,-2-4-1104,-5-6 1,3 2 0,-6 2 0,1 5-1447,5 5 0,-4 5 1,2 0-1,2 6 1,-1 4-3720,-1 2 4303,4 9 0,-6 18 0,8 13 0</inkml:trace>
  <inkml:trace contextRef="#ctx0" brushRef="#br0" timeOffset="18">22774 11381 15948,'0'9'1404,"0"-9"0,0-13 0,0-10 1,0-6-1,-2-4 0,-3-3 1,-1-3-992,2-1 0,2-6 0,2 0 1,-2 1-1,-2 1 0,-3 6 1,3 7-481,2 4 1,2 2 0,0 6-7878,0 1 7944,0-1 0,9 17 0,1 4 0</inkml:trace>
  <inkml:trace contextRef="#ctx0" brushRef="#br0" timeOffset="19">22624 11794 12248,'2'10'2457,"2"-6"1,4-8-1,1-8 1,1-5-1994,0-2 0,-3 7 1,5-1-1,3-1 0,1-3 1,3 0-1,0 3 1,0 3-1,-1 3-79,1 4 1,0 2-973,0 2 1,-9 10 0,-4 7 0,-6 10 0,-6 6-91,-6 7 0,-13 10 0,-5-2 0,-1 2 0,2-2 835,2-2 1,-4-3 0,6-7 0,2-5 0,2-6-1,4-4 3345,5-2 1,-3-1-3504,9 1 0,0-6 0,6-1 0,8-8 0,4 2 0,5-4 0,4-2 0,4 0 0,-2-6 0,8 0 0,0-2 0,5 4 0,-5-3 0,-6 3 0,2-4-7108,-2 2 7108,-8-1 0,-9 7 0,-8 0 0</inkml:trace>
  <inkml:trace contextRef="#ctx0" brushRef="#br0" timeOffset="20">21704 13350 11210,'9'10'3276,"-7"-3"1,4-14 0,-4-5-2270,-2-5 0,0-1 0,0-3 0,-2-2 0,-2-4 1,-2-2-1,-1-5-911,-1-1 1,6 4 0,-4 1 0,4 1 0,2 2 0,0 0-97,0 4 0,0 2 0,0 2 0,0 1 0,0 5-5072,0 1 3701,0 8 0,-2 4 0,-3 12 922,-1 5 0,0 1-422,6 1 1,-6 0 0,-3 0 1242,-1 0 0,4-3 0,-7-1 1993,-1-3 1,-3-8-780,-2 3 0,0-5 0,1-2 0,-1 0-1419,0 0 1,7 0 0,-1-2-168,-2-5 0,-1-1 0,-3-4 0,0 3 0,3 1 0,3-5 0,-4 3 0,5-2 0,-3-3 0,1-2 0,1-2 0,9 1 0,-4-1 0,1-2-561,1-4 0,0 4 0,6-4 0,0 2 561,0-2 0,0 5 0,0-7 0</inkml:trace>
  <inkml:trace contextRef="#ctx0" brushRef="#br0" timeOffset="21">22642 12806 11193,'0'19'9830,"-2"-9"-8301,-4-3 1,4-14-1,-4-5 1,6-3 0,6 1-1530,6 1 0,-1 7 0,1-4 0,3 1 0,2 5 0,1 2 0,7-4 0,0-1 0,-2 3 0,-2 4-84,-2 7 1,-7-3-1,-1 8 1,-3 3 0,-4 2-1030,-1 1 1,-6 7 0,-3 2 0,-6 0-1,-5 1 1096,-2-6 0,0 5 1,1-1-1,-3-4 1,-2-1 555,-2-2 1,0-7-1,6-1 1,0-1 683,1 1 0,-1-5 235,0 7-1458,0-9 0,11 4 0,8-8 0,10 0 0,7 0 0,2-2 0,0-2 0,-1-2 0,1-1 0,2 7 0,2 0 0,2 0 0,-2 0-153,-2 0 0,-3 0 1,-1 2-353,-4 5 1,-5 3 0,-8 11 0,0 2 237,0 2 1,-8 0 0,-5-4 0,-4 2 0,-1 2 192,-1-3 1,-2-1 0,-2-2-1,-2-2-630,2-5 1,-4 3 0,2-9 0,0 0 0,0 0 0,-2 1 703,-2-3 0,6-10 0,-4-5 0</inkml:trace>
  <inkml:trace contextRef="#ctx0" brushRef="#br0" timeOffset="22">21536 13950 11489,'-13'6'2457,"1"1"1,5 1-1,-5-2 1,-1 7-1408,3 3 0,2-3 0,10-3 1,2 1-1,4-1 0,3 5 1,3 1-1051,3 3 0,8 0 0,0 2 0,-2 2 0,-2 1 0,-5 4 0,-1-5 0,-5 4 0,-1 0 0,-5 0 0,-2-2 0,-4-6 0,-2-1 0,-5 1-302,-1 0 0,-3-9 0,-5-4 1,-1-4-1,0-2-249,0 0 1,1 0-1110,-1 0 0,-2-8 1,0-4-1,0-5-1697,5-2 1,3-2 3356,1-4 0,-5 5 0,7-7 0</inkml:trace>
  <inkml:trace contextRef="#ctx0" brushRef="#br0" timeOffset="23">21742 13856 10834,'12'7'1782,"1"-1"0,-3 2 1,5-4 2230,-3 3 0,-7 1-3121,1-2 1,-12-4 0,-9 6 0,-6-1 0,-4-1-893,2-2 0,0-2 0,0-2 0,-2 0 0,0 2-221,-2 5 1,6-5 0,-4 4 0,5-4 0,1-2-6887,0 0 7107,0 0 0,1 0 0,-1 0 0</inkml:trace>
  <inkml:trace contextRef="#ctx0" brushRef="#br0" timeOffset="24">22699 14100 7954,'0'-13'958,"-2"3"0,-3 0 0,-3 1 0,-2 1 1008,-5 4 0,5 10 0,-3 7 0,1 3 0,-1 3-1683,1 0 0,7 0 1,-1-1-1,4 1-584,2 0 1,0-7 519,0 1 1,2-1-1,2 7 1,5 0 315,1-1 1,-4 1 0,7 0 0,-1 2-92,-1 4 0,-3-2 0,-8 6 0,0-2 0,0-4 0,0-2-198,0-2 0,-2-7 0,-4 1-1187,-7 1 0,-3-6 0,-3-1 1,0-5-1,0-2-2260,1 0 1,-1-2-1,2-7 3201,5-9 0,-5-1 0,7-8 0</inkml:trace>
  <inkml:trace contextRef="#ctx0" brushRef="#br0" timeOffset="25">22943 13894 12879,'18'0'3034,"-7"2"1,-7 4 0,-8 5-2050,-9-1 0,-3 5 1,-3-7-1,-2 2-436,-4 5 0,-4-5 1,-7 1-1,3-1 1,4-2-1461,2 1 0,-5-3 0,5-6 0,0 0 0,0 0 911,4 0 0,2 8 0,3 3 0</inkml:trace>
  <inkml:trace contextRef="#ctx0" brushRef="#br0" timeOffset="26">21648 15075 8013,'6'-13'728,"1"1"0,-3-3 1,0-1-1,0-3 0,2 0 1729,-1 0 1,-3 1-1,0 1 1,2 3 4729,2 1-8752,0 9 0,-8-4 0,-2 10 1,-2 4-1,0 6 1565,-3 5 0,7 10 0,-6 2 0</inkml:trace>
  <inkml:trace contextRef="#ctx0" brushRef="#br0" timeOffset="27">21667 15450 11922,'19'0'0,"-1"0"0,1 0 4915,0 0 0,-7 0 518,1 0-7993,-9 0 1321,4 0 0,-8 2 1,0 4-1,0 7-6797,0 3 8036,0-5 0,-8 14 0,-2-4 0</inkml:trace>
  <inkml:trace contextRef="#ctx0" brushRef="#br0" timeOffset="28">21723 15956 7925,'19'9'3251,"-2"1"1,-3 7 3365,-1-5-7180,-9-3 1,2-7-1273,-12 4 0,4-2 1,-7 6 1834,1-1 0,6 5 0,-6-3 0</inkml:trace>
  <inkml:trace contextRef="#ctx0" brushRef="#br0" timeOffset="29">21761 16706 16919,'6'13'0,"2"-3"1638,3-1 0,-7 5 1,2-1-1,-4 3 0,-2 3 1,-2 0-11110,-4-1 9471,4 1 0,-15-8 0,7-3 0</inkml:trace>
  <inkml:trace contextRef="#ctx0" brushRef="#br0" timeOffset="30">21742 17025 8094,'8'23'0,"5"-6"0,1-5 3843,-1-1 0,-5 1-2516,-8 7-1327,-8-9 0,-3-10 0,-7-10 0</inkml:trace>
  <inkml:trace contextRef="#ctx0" brushRef="#br0" timeOffset="31">11762 11644 13856,'8'-19'1638,"-8"9"0,0 3 1,-10 5-1,-7 4 0,-1 2 1,-1 5-1327,0 1 0,0 3 1,0 6-1,1-3 1,1-1-511,5-3 0,-3 1 1,9 6-1,2-1 1,1 1-1,3 2-10,0 4 0,9-2 0,3 6 1,7 0 771,6 0 0,-2-4-12,8 7 0,-2-10 0,3 3-39,-7-4 1,-4-2-1,-3 0 1,-1 0-364,-5-1 1,-3 1-1,-11-2 1,-5-5-265,-5-6 0,-7-3 1,-6-3-1,-4 0 1,-2 0-766,0 0 0,1-9 0,-3-3 0,4-3 0,2 1 0,2 1-2398,-2-2 0,12-1 0,-4-1 3107,3 5 1,7-13 0,1 4 0</inkml:trace>
  <inkml:trace contextRef="#ctx0" brushRef="#br0" timeOffset="32">11987 11531 7838,'21'0'2775,"2"0"0,2 0 2140,-2 0 0,-2 0-3552,-3 0 0,-9-6 0,-9 0 1,-11 2-1364,-5 2 0,-5 2 0,-4 0 0,-6 0 0,-5 0 0,-1 0 0,-1 0 0,1 0 0,-1 0 0,1 0 0,-1 0 0,1 6 0,1 2 0,3 0 0,4 3 0,1-1 0,6-3 0,7 5 0,2 3-7754,-1 1 7754,6-5 0,8 5 0,10-5 0</inkml:trace>
  <inkml:trace contextRef="#ctx0" brushRef="#br0" timeOffset="33">19209 12281 7826,'7'13'2841,"1"-3"0,0-4 0,1-8-1749,-5-8 0,-2-9 0,-2-6 0,0-6 1,0-4-1,-2-3 0,-2-2 0,-3-1 1,1-3-737,-2 2 0,6 3 0,-4 1 0,3 1 0,1-1 0,-2 3 0,-2 4-356,2 6 0,2 4 0,2 2 0,0 0-1125,0 9 1,0 4-1,0 12 1,-2 6 0,-3 5-449,-1 2 0,0 0 1,6 1-1,0 3 0,-2 2 1,-2-2 203,-3-2 1,1-2 0,6 0 903,0-1 0,-2 1 1,-2 0 1047,-2 0 0,-1-7 4026,7 1-2591,0-9 1,-2 4 0,-4-8-338,-6 0 0,1 2 0,-1 2 0,-3 3-1281,-2-3 0,-1 6 1,-1 1-1,0 1 1,0-2-401,1-1 0,-1-1 0,-2-4 0,-2 2 0,-2-1 0,2-3 0,2-2 0,3 0 0,-1 0 0,0 0 0,2-2 0,3-5 0,3-5 0,3-5 0,0-4 0,3-4 0,-1-6 0,2-4 0,2-3 0,2 1 0,0-3 0,0-1 0,0-1-171,0 6 0,0 1 0,2 12 0,2 4 171,2 5 0,9 10 0,-5-5 0</inkml:trace>
  <inkml:trace contextRef="#ctx0" brushRef="#br0" timeOffset="34">20635 12713 13099,'8'-17'0,"-8"4"1092,-10 7 0,-9 4 0,-4 4 0,-2 2 1,2 5-1,1 1 0,-1 5 0,-2 1 1,2 3-808,2 0 0,2 0 0,0-1 0,1 1 0,1 0 0,2 0 0,5-1-821,2 1 1,-5 0 0,7-1 0,2 1 0,1 0 396,3 0 1,0 0 0,3-1 354,3 1 0,-2-2 1,9-3-1,1-3 1,3-1-1,2-2-615,-1 1 1,1 5-1,0-3 129,0-1 1,-1 7-1,-1-5 263,-4 5 1,1 2 0,-8 0 0,-1-1-1,-3 1 903,-2 0 1,0 0-1,0-1 620,0 1 0,0 0-898,0 0 1,0-7 0,-2 0-619,-5 3 0,3 0 0,-8-1 0,-3-1 0,-2-3 0,-1 5 0,-1-5 0,0-1 0,0-1 0,1-4 0,1 4 0,4 3 0,-3-7 0,3 2 0,3-4 0,-3-2 0,9 0 0,-2 0 0,12 0 0,-2 0 0,9 0 0,1 0 0,3 0 0,0 2 0,-3 3 0,-1 1 0,-7 8 0,4-1 0,-1 3 0,-3 3 0,2 0 0,-6 2 0,5 2 0,-5 4 0,-4 0 0,-5 0 0,3 6 0,-8-3 0,-1 1 0,3 0 0,-5-2 0,7 5 0,0-5 0,-1-2 0,3-4 0,-2-2 0,6 3 0,-5 1 0,5-2 0,2-2 0,0-2 0,0 0 0,2-7 0,5-1 0,5-3 0,5-4 0,2-2 0,1-2 0,5 0 0,7 0 0,3 0 0,-6 0-450,-4 0 0,-4 2 450,-2 5 0,-9 11 0,-1 12 0</inkml:trace>
  <inkml:trace contextRef="#ctx0" brushRef="#br0" timeOffset="35">21836 15563 8210,'19'-9'4915,"-3"-1"0,-3-9-3511,-7 0 0,-4 7 0,-2-1 1,-2 1-1,-4 1 0,-7 5 1,-3 4-1245,-3 2 0,0 0 0,0 0 0,0 0 1,1 2-161,-1 4 0,-6 5 0,0 5 0,0-1 0,-2-2 0,6-1 0,-4 7 0,4 0 0,2-1 0,1 1 0,5 0 0,1 2 0,-1 1 0,3 4 0,3-4 0,-1 5 0,2-2 0,2 1 0,2-1 0,2 0 0,0 6 0,2-4 0,2 0 0,4 0 0,3-4 0,-5 4 0,4-2 0,1-2 0,-3-2 0,2-2 0,1-1 0,-5 1 0,5 0 0,-1-3 0,0-3 0,-3 2 0,3-7 0,0 0 0,1 1 0,-1-1 0,5-4 0,-3 2 0,3-2 0,2-1 0,1-3 0,1 0 0,0 0 0,-7 0 0,1-3 0,2-1 0,1-2 0,-5-9 0,-3 5 0,0 0 0,-6-1 0,5 5 0,-5 2 0,0-9 0,4-1 0,-4 3 0,4-1 0,-3-1 0,-3-5 0,-7-1 0,-1 2 0,0 3 0,-1 1 0,-5 9 0,9-13 0,-7 7 0,-1-3 0,1 3 0,-1 2 0,3-1 0,-5 5 0,3-2 0,-1 0 0,-5 6 0,-1 0 0,0 0 0,0 2 0,1 4 0,-1 6 0,8-1 0,3 1 0,0 3 0,-5 2 0,3-1 0,-3-3-4891,9-5 4891,-4-8 0,0-8 0,-3-3 0</inkml:trace>
  <inkml:trace contextRef="#ctx0" brushRef="#br0" timeOffset="36">22943 15488 10303,'-9'-11'0,"-3"5"0,-5 4 1404,-2 2 0,1 0 0,-1 0 1,0 0-1,0 0 0,0 0 1,1 2-281,-1 4 0,0-2 0,0 7 1,1-1-1,-1-2 0,0 1 1,0-3-791,1 2 0,7-3-334,5 7 0,6-6 0,6 5 0,7-1 0,3 1 0,5-5 0,2 6 0,4 3 0,2 1 0,-4-3 0,5 0 0,-3 1 0,-2 3 0,0 2-400,0-1 0,-2 1 0,-9 0 0,-1-1 22,1 1 0,-5 2 1,-3 2-1,-4 2 1,-2 0-1,0 0 253,0 0 1,0 0 0,0-6 0,-2 0 0,-4-1 63,-7 1 0,3-6 0,-3-1 0,-1 1 0,-1-1 1008,3 0 0,-5-1 1,4 1-1,-3-3-780,-3-1 0,0-6 0,0 4 0,1-3 0,-1-3 1,-2-3-168,-4-3 0,6 2 0,-2-8 0,7-1 0,-1 3 0,1-7 0,-1 4 0,5-3 0,1-3 0,-3 7 0,6-1 0,1-2 0,3 5 0,4 0 0,3-1 0,3 1 0,2-3 0,5 3 0,-5-7 0,3 7 0,1-3 0,3 1 0,-4-1 0,-1-3 0,3 1 0,1 5 0,3-1 0,0 1 0,0 4 0,-1-5 0,1 1 0,0-1 0,0-1 0,0-7 0,-1 0 0,1 1 0,0-1 0,0 0 0,-3 0 0,-1 0 0,-3 1 0,-1-1 0,1 0 0,-3 1 0,-3-1 0,0 0 0,0 0 0,-6 1 0,0-1 0,0 0 0,0 0 0,-8 7 0,-5 1 0,-3 3 0,-3-4 0,0 5 0,1 1 0,-1 6 0,0 2-829,0 4 1,1-1 0,-1 5 0,0-2 828,0-4 0,-8 7 0,-2-1 0</inkml:trace>
  <inkml:trace contextRef="#ctx0" brushRef="#br0" timeOffset="37">22192 15038 7865,'0'-13'488,"0"1"0,0-3 4427,0-2 0,0 5-2746,0-1 0,0 11 0,-2 2-1520,-4 11 1,4 7-1,-4 5 1,1 2-1,1 0-608,-2 2 0,0-4 0,6 6 0,0 1 0,0-1 0,0 4-41,0 2 0,0-3 0,0-1 0,0 2 0,0 3 0,0 1 0,0 1 0,0-1 0,0 1 0,0-1 0,0 1 0,0-1 0,0 1 0,0-1 0,0 1 0,2-7 0,2 0 0,2 1 0,-2-1 0,-2 0 0,-2-2 0,0 5 0,0-5 0,2 0 0,5 0 0,-5-4 0,4 4 0,-4 0 0,-2 1 0,0 1 0,0-2 0,0 4 0,0-6 0,0 0 0,0 1 0,0 3 0,0-4 0,0 0 0,0 0 0,0-2 0,0 2 0,0-6 0,0 4 0,0-4 0,0-2 0,0-1 0,0 1-2487,0 0 2487,0-9 0,0 7 0,0-7 0</inkml:trace>
  <inkml:trace contextRef="#ctx0" brushRef="#br0" timeOffset="38">6341 6881 16087,'-27'0'0,"-5"0"0,-5 0 1092,-7 0 0,-4 0 0,-10 0 0,-5 0 1,-6 0-1,-4-2 0,-2-2 0,2-2 1,0 0-749,-2-3 0,11 7 0,-9-4 1,6 4-1,7 2 0,1 0 0,3 0 1,2 0-345,4 0 0,6 0 0,11 0 0,4 0 0,1 0 0,6 0-3001,1 0 1,2 6 3000,0 0 0,9 9 0,1-5 0</inkml:trace>
  <inkml:trace contextRef="#ctx0" brushRef="#br0" timeOffset="39">8929 8044 9128,'19'-2'0,"0"-3"0,-2-3 2457,-5-2 1,-4-3-1,-10-6 1,-6 3-1244,-11 3 0,-2 5 0,-12 8 0,-7-2 0,-7-2 0,-10-3 0,-5 3 1,-9 2-1215,-8 2 0,-1 0 0,-7 0 0,-1 0 0,3 0 0,-7 0 0,7 0 0,-1 0 0,5 0 0,4 0 0,10-2 0,3-2 0,1-2 0,0 2 0,7 2 0,10 2 0,5 0 0,5 0 0,1 0 0,6 0 0,-1 0 0,3 0 0,4 0 0,3-9-706,1 7 706,8-6 0,20 8 0,12 0 0</inkml:trace>
  <inkml:trace contextRef="#ctx0" brushRef="#br0" timeOffset="40">3958 14550 8020,'19'6'1168,"0"3"1,-3 1 0,-5 3 235,-11-3 0,-11-2 0,-14-6 1,-6 3-1,-6 1 0,-7 0 1,-8 0-186,-9 1 0,-5 1 0,-9-4 0,2 2 0,2 1 1,2-1-1220,-2 0 0,6 2 0,3-3 0,4 1 0,1 0 0,1 2 0,0-6 0,2 7 0,1-3 0,5 0 0,3-2 0,1-1 0,6-3 0,3-3 0,4-1 0,6-2 0,6-2-2656,6 1 1,15-1 2655,17-4 0,17-13 0,12 4 0</inkml:trace>
  <inkml:trace contextRef="#ctx0" brushRef="#br0" timeOffset="41">12794 12188 8017,'2'10'1608,"4"-4"1,-2-4-964,9-2 1,-1-6 0,5-2-273,-5-3 0,5 5 0,-4-6 0,3-3 0,3 0 1,0 1-1,0 1 0,-1-1 0,1-1 168,0 3 0,0-9 0,-1 4 0,1-2 0,0-4 0,0 1-215,-1-6-257,10 8 0,-8-10 0,5 7 0,-2-4 0,0 0-36,2 0 0,2-6 0,-4 2 1,4-7-1,3-6 0,1-6 13,-2-4 0,6-8 0,-3-3 0,3-4 0,5-6 11,4-4 1,-5-8 0,7 3 0,-2-1 0,2-5-48,2-1 0,-27 42 0,-1 0 0,3-1 1,0 0-1,0 0 0,0 0 0,1-2 1,0 0-134,0 2 1,0 0-1,2-2 1,0 0-1,-4 1 1,0-1-1,-1 1 1,-1 0-868,0 0 0,0 0 983,-1 1 0,0 0 0,18-43 0,1-1 1,-3 0-17,-4 0 1,-2 1 0,-6 1 0,0 2 0,-4 1-1,-4-3-44,-1 0 0,-3-6 0,-1 11 1,-2-5-1,-3-4 71,-3-4 0,-2 5 0,0-5 1,-2 2 379,-5-2-297,5-4 0,-6 50 1,-2 1-1,1 0 1,1 0-1,-3 0 0,-1 0 1,0-1-1,-1-1-17,-1-1 1,1 0 0,2 4 0,-1 0 0,-3-5-1,-1-1 1,-1 2 0,0 0 5,-1 1 0,1 1 0,1 3 1,1 0-1,-2-1 0,0 0 1,-1 1-1,-1 0 0,-2 2 1,0 0-166,-21-47 0,3 5 0,-1 1-31,-4 3 0,3-1-390,-9-6 1,0 1 424,22 46 1,-1 0 0,1 0 0,0 0 18,0 0 0,0 0 50,-4 0 1,-1 1-27,-25-40 1,22 39 0,-1 0-20,2 0 1,1 1-1,0 2 1,-1 0 174,-2-3 1,-1 0 0,3 2 0,-1 1 10,-4-3 0,-1 0 0,1 2 0,1 0 98,-2-2 1,1 1-161,5 5 1,1 0 0,-10-8-1,0 1 1,7 6 0,-1 2-1,0 1 1,-1 1 0,0 1 0,-1 1-1,-39-32 142,38 32 1,0 1 0,-40-30 0,4 1-1,-2 3 1,-3 3-115,3 4 0,2 4 0,2 0 0,0 6 0,0 4-158,0 3 1,-4 1 0,2 5 0,4 6 0,0 4 0,2 2 350,2 1 0,-8 1 0,6 3 0,-2 1-296,-6-2 97,12 7 1,-16-9 0,12 7-1,-4-2 1,2-1 16,0-2 1,-4 5-1,-2 0 1,2-1 0,-3 1 1,1-1 0,4-1 0,0 4 0,0 1 182,0 1 1,0-6-1,2 3 1,2 1 0,5 0-210,1 3 0,-6 3 0,4 0 0,-1-2 1,1-2-1,2 2-62,5 2 0,1 2 1,3 0-1,2 2-60,4 4 1,-2-4-1,6 6 1,0-1 0,-2 1 175,0 2 1,0-3-1,-2 3 1,6-2-1,5-1-84,1 1 1,1-4-1,-1 6 1,3 1 0,4-1-1,6 3-37,4-3 0,2 7 0,2-5 0,3 5-295,1 2 1,7 0-1,-4-1 1,1 1-24,5 0 0,2 0 1,2-1 92,0 1 1,0-7 0,0 1 0,0 2 81,0 1 1,0-3 0,0-1 0,0 3 223,0 1 1,0 3 0,0 0 72,0 0 0,0 0 1,0-1-391,0 1 194,0 0 0,0 0 0,0-1 1,0 1-294,0 0 1,0 0 0,0-1 0,0 1 130,0 0 1,0-7-1,0 1 1,0 1-3,0 3 0,0 2 1,0 0 277,0-1-189,0-7 0,0-1 101,0-4 0,0 5 0,0 8 449,0-1-177,0-7 363,0-3-341,0-8 1,-8 0-167,-5 0 1,3-2 0,-1-4 0,1-7 0,-1-1 10,-3 1 1,-3-10 0,-2 4 0,1-1 0,-1-3 630,0-2-690,0 4 0,1-8 0,-1 6 1,0-2 157,0 2 1,1 4-1,-1 4 1,0 3 207,0-3 1,1-1-355,-1-3 1,2 7 88,5-1-4,-5 9-38,15-4 0,-6 16 1,8 4-217,0 5 0,6-4 0,2-3 1,0 0-273,1 1 1,3 1 0,-3 5 0,-1-2-1,2-3-675,1 3 926,-7-7 0,11 9 0,-7-5 0,2 3-16,5-3 1,-5 11-1,3-4 1,-1 2-1,1 0 219,-1-3 0,1 1 0,4 0 95,-5 0 0,5-3 0,-5-3 667,5-7-442,-7-4 0,7-2 0,-4 0 0,3 0 0,5-2-89,4-4 0,-2-5 0,8-7 0,5-1-330,5 0 0,-1-6 0,4 0 0,-5 2 0,-1 2-594,-1 3 1,1 1 0,-1 2 0,-1 5-1,-3 2-1284,-2 3 0,-8 3 0,2 2 1,-6 2 1877,-6 5 0,-5 3 0,-8 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21:18:39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12831 17831 8325,'-10'19'3276,"-5"-11"1,9-8 0,2-10-1873,2-7 0,2-1 0,0-1 1,0 0-1,2 0 0,2 1 1,4-1-1320,3 0 1,-5 0 0,7 3 0,1 1-1,3 3 1,2-1 0,-1 3 0,1 3-86,0 5 0,-7 2 0,1 0 0,1 2 0,1 7 0,-2 7 0,-7 9 0,-4 5 0,-2 3-1583,0 2 0,-2 3 0,-4-1 1,-7 1 1151,-4-1 0,-1 1 1,-1-1-1,0 1 1,0-1-1,1 1 863,-1-1 0,-2-5 0,0-1 0,0 0 0,5-2 0,-1-2 0,0-2 0,-1 0 3659,-1-2-3635,8-2 0,-5-4 0,5-3-456,1-1 0,4-9 0,12 2 0,0-4 0,11-2 0,6 0 0,4 0 0,-2-6 0,4-2 0,-2-1 0,-2 1 0,2 4 0,-6 2 0,4 0 0,-4-3 0,-2-1 0,-1 0 0,1 6 0,0-8 0,0-3 0</inkml:trace>
  <inkml:trace contextRef="#ctx0" brushRef="#br0" timeOffset="1">13244 17663 8658,'13'-3'1799,"-1"-3"1,-8-6-1,2-11 1,-3-2-757,-3 2 1,0 0 0,0 0 0,0-4 0,0 0 0,0 0 0,0 4 0,0 2 0,-7 2-463,1 1-754,0 7 1,6 11-1,0 13 1,0 3-1,0 5-167,0 4 0,0-2 0,0 6 0,0-2 0,0-2 0,0 0 112,0 0 0,0 0 0,0-6 0,0 0 383,0 0 1,0-7-1,0 1 4112,0 1-3307,0-6 1,0-1-961,0-14 0,0 3 0,0-8 0,0-3 0,0-1 0,0-3 0,0 0 0,0 0 0,2 1 0,2-1 0,2 0 0,3 0 0,-5 1 0,2-1 0,0 0 0,3 0 0,-1 7 0,7-1 0,-3-1 0,3-3 0,1 7 0,3 3 0,-2 3 0,-3 0 0,-1-2 0,-1 0 0,7 8 0,0 4 0,0 4 0,-1 1 0,-5 12 0,-3-3 0,1 5 0,-3 5 0,0-1 0,-1-4 0,-7 4 0,0-2 0,0-4-3570,0-2 0,0-2 3570,0-1 0,0-7 0,0-3 0</inkml:trace>
  <inkml:trace contextRef="#ctx0" brushRef="#br0" timeOffset="2">14126 18131 10460,'2'17'0,"2"-3"1410,2-1 0,3-9 1,-5 0-1,2-8 1,-2-8-449,-2-5 0,-2-2 0,0-2 0,0-1 0,0-6 0,0-1 0,0-4-507,0-2 1,0 3 0,0 1 0,0 0 0,0 0-523,0-1 0,0 9 0,0-2-2633,0 5 0,0 1-1190,0 0 1,0 11 2681,0 8 1,0 8-1,0 11 1</inkml:trace>
  <inkml:trace contextRef="#ctx0" brushRef="#br0" timeOffset="3">14201 17888 9474,'8'12'0,"5"-2"0,3 1 1280,3-1 1,-2-3 0,-3 3 0,-1-2 649,1-4 0,-5 1 0,-1-1 3333,0 2-4794,-6 0 0,-2-6 1,-12 0-1,-5 0 1,-1 0-358,-1 0 0,0 2 1,-2 3-1,-2 1 0,-4 0 1,0 0-113,0 0 0,0 3 0,4-5 0,-2 2 0,2 1-78,2 1 1,2-6 0,1 4-1,-1-2-1430,0 3 0,0-5 1,1 4-1,-1-4-4734,0-2 6242,9-8 0,-7-3 0,7-7 0</inkml:trace>
  <inkml:trace contextRef="#ctx0" brushRef="#br0" timeOffset="4">14932 17738 7831,'0'-13'1177,"0"0"1,0-1 1048,0-3 0,0 9 1,0 8-1,0 10-1454,0 7 0,0 10 0,0 4 0,0 5 0,0 1 0,0 3 0,0 1-816,0 3 1,0 0 0,0-6 0,0-3-234,0-4 1,0 3 0,0-7 0,0 0 0,0 0-172,0-4 0,0-3 1,0-1 1029,0 0 287,0-9 0,0-3 1,0-14-1,2-5-116,5-5 1,-5-1-1,4-1 1,-4 0-754,-2 0 0,0-6 0,0-2 0,0 0 0,0 0 0,0 4 0,6-4 0,1 0 0,-3 0 0,-2-2 0,-2 0 0,2 6 0,2-4 0,2 2 0,-1 0 0,-3 2 0,4 2 0,0 2 0,0 2 0,1 3 0,-1 1 0,2 1 0,-2-5 0,5 3 0,-1 1 0,7 9 0,-4-2 0,3 4 0,3 2 0,0 8 0,-1 6 0,-1 7 0,-4 4 0,3 15 0,-5-3 0,1 3 0,-1 2 0,-3 1 0,-2-9 0,-6 3 0,0-3 0,0-5 0,0-4 0,0-5 0,0-1-9831,0 0 9782,0-9 0,9-10 1,1-10-1</inkml:trace>
  <inkml:trace contextRef="#ctx0" brushRef="#br0" timeOffset="5">15401 17438 9020,'0'-19'1966,"0"6"0,0 1 0,0-3 0,2-1 0,3-3-857,1 0 0,2 2 0,-2 3 0,5 1 0,1 1-577,1 1 1,-1-3 0,7 8-412,0 1 1,0 3 0,-1 2 0,-1 2 0,-2 3-51,-3 1 1,-8 10-1,3 1 1,-5 6-1,-4 2 1,-3 0-766,-1 0 0,-15 2 0,3-4 0,-3 2 0,-2-2 541,-2-2 0,4-3 1,-4-1-1,4-2 1,2-5 1324,1-1 1,-1 3 1404,0-6-2260,0 1 0,11-7 0,8 0-317,10 0 0,7 0 0,2-3 0,2-1 0,4-2 0,-2-6 0,6 5 0,0 1 0,-2 0 0,0-1 0,-4 3 0,-8 2 0,-3 2 0,1 2 0,-3 5 0,-4 5 0,-6 7 0,-6 4 0,-6 4 0,-5 2 0,-2-6 0,0 2 0,1-6 0,-1-7 0,0 5 0,0-7 0,1 1 0,-1-3-3834,0 0 1,0-6 3833,1 5 0,-1-14 0,0-3 0</inkml:trace>
  <inkml:trace contextRef="#ctx0" brushRef="#br0" timeOffset="6">16321 17906 8573,'0'19'2818,"6"-11"0,0-8 1,-2-10-1808,-2-7 1,-4-1-1,-2-1 1,-2-2 0,0-2-1,-1-4 1,1 0-743,2 0 1,0 0-1,0 4 1,-3-2-1,3 2-1537,2 2 0,2 2 1,0 1-3241,0-1 1,0 10-289,0 9 4796,0 9 0,0 18 0,0 2 0</inkml:trace>
  <inkml:trace contextRef="#ctx0" brushRef="#br0" timeOffset="7">16321 17775 8614,'18'0'0,"1"0"3810,0 0 1,0 0-1402,-1 0 0,-9 0 0,-9 0-1794,-11 0 0,-5 0 1,-5 0-1,-2 0 0,-4 0 1,0 0-405,0 0 1,-5 0 0,5 0 0,0 0-1217,0 0 1,2 0-1,6 0 1,0 0-8827,1 0 9548,7 0 0,3 0 1,8 0-1</inkml:trace>
  <inkml:trace contextRef="#ctx0" brushRef="#br0" timeOffset="8">16639 17869 7868,'11'-19'0,"-5"0"0,-4 1 561,-2-1 0,0 0 0,0 0 1,0 1 3300,0-1 0,0 0-3046,0 0 1,0 11 0,0 8 0,0 12-365,0 11 1,0 7 0,0 5-1,0-2-211,0-1 0,0-1 0,0 6 0,0-1 0,0-3-248,0-2 0,0-6 0,0 4 0,-2-1-35,-4-6 1,4-1 1196,-4-2 1229,3-9-2103,3-1 0,0-11 0,0-5 0,0-5-281,0-5 0,0 5 0,0-1 0,0-1 0,0-3 0,0-4 0,0-4 0,7 4 0,-1-4 0,0 5 0,3 1 0,-5-6 0,6 0 0,1 2 0,-1 2 0,5 2 0,-1 1 0,1 1 0,-3 2 0,3 5 0,2 2 0,1-5 0,1 7 0,0 2 0,0 2 0,-7 2 0,1 0 0,1 0 0,3 2 0,2 4 0,-1 6 0,1 7 0,0 6 0,0 4 0,-1 0 0,-7 7 0,-3-5 0,-2 5 0,1 1 0,-1 1 0,-6-3 0,0-2 0,0-4 0,0-2-426,0-4 0,-2-8 1,-4-3-2852,-7 3 0,3-9 0,-3-6 3073,-1-10 1,5-15 0,1-4 0</inkml:trace>
  <inkml:trace contextRef="#ctx0" brushRef="#br0" timeOffset="9">15983 16725 8087,'35'-10'1966,"-3"1"0,-7 3 0,-5 0 0,-3 4 0,-6 8-1210,-11 13 0,-23 12 0,-19 19 0,-10 12 0,-15 13 0,29-33 1,-1 0-1,-4 3 0,-2 1 0,0 1 0,-1 0 0,-2 2 1,0 0-869,-2-1 0,0 0 0,5-1 0,0 0 0,-2-2 0,0-1 0,2-1 0,1 0 0,1-1 0,0 1 0,2-1 1,1-1-1,1 0 0,1 0 0,-35 32-1938,4-9 1,11-8 0,10-6 0,2-6-3039,4-4 5088,11-3 0,-4 1 0,5-1 0</inkml:trace>
  <inkml:trace contextRef="#ctx0" brushRef="#br0" timeOffset="10">17652 16913 8149,'57'-48'0,"-3"2"0,-4 10 0,-8 5 2457,-9 6 1,-6 4-1,-12 7 1,-13 12-492,-21 20 0,-21 30 0,-26 31 0,27-32 0,-2 2-1880,-3 5 0,-1 1 0,-1-3 0,0 0 1,-5 5-1,0 0 0,1 1 0,0-1 0,3-1 1,0 0-87,1 3 0,0-1 0,-1 0 0,1-1 0,4-4 0,0 0 0,2-3 0,-1-2-810,2-3 0,1-1 0,-1 0 1,1-2-1,-25 29 0,3-11 1,3-8-1,7-8 810,7-7 0,11-12 0,5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06F5-6EA2-1143-97E7-7C52A983EBA4}" type="datetimeFigureOut">
              <a:rPr lang="en-US" smtClean="0"/>
              <a:t>2/28/20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D176-011B-FE4D-B10C-9D21D2DC2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an FYI if you plan to continue further with CS</a:t>
            </a:r>
          </a:p>
          <a:p>
            <a:r>
              <a:rPr lang="en-US" dirty="0"/>
              <a:t>Unfortunately, the competitiveness of CSE makes cheating very tempting in 14x courses</a:t>
            </a:r>
          </a:p>
          <a:p>
            <a:r>
              <a:rPr lang="en-US" dirty="0"/>
              <a:t>The line can be difficult to find and we understand that</a:t>
            </a:r>
          </a:p>
          <a:p>
            <a:r>
              <a:rPr lang="en-US" dirty="0"/>
              <a:t>But know that if you continue further in CS, you’ll need to ensure that you aren’t close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7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Fibonacci demo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a silly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5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just filled in the free to make it easier to figure out how many nodes there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4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5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all of the fib(..) calls are on the leftmost branch of the tree. All the rest are just repeated.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D176-011B-FE4D-B10C-9D21D2DC2B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7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1D681E-B087-1B42-B291-0F87DBAD7BB3}" type="datetimeFigureOut">
              <a:rPr lang="en-US" smtClean="0"/>
              <a:t>2/28/20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62539E-6C50-7C4C-BD85-48334CB7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69" cy="112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565" y="1625601"/>
            <a:ext cx="8348869" cy="486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customXml" Target="../ink/ink4.xml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1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customXml" Target="../ink/ink7.xml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69CE-113E-A44B-BA93-6E4E47B4D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92612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Timing &amp; Algorithmic Complexity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D2476-E535-2B4D-BAFE-418CA61F4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94231"/>
            <a:ext cx="6858000" cy="1655762"/>
          </a:xfrm>
        </p:spPr>
        <p:txBody>
          <a:bodyPr/>
          <a:lstStyle/>
          <a:p>
            <a:r>
              <a:rPr lang="en-US" dirty="0"/>
              <a:t>Sam Wolfson</a:t>
            </a:r>
          </a:p>
          <a:p>
            <a:r>
              <a:rPr lang="en-US" dirty="0"/>
              <a:t>CSE 120, Winter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A8795-3BB8-9442-AF9C-5AFEDF15F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52"/>
          <a:stretch/>
        </p:blipFill>
        <p:spPr>
          <a:xfrm>
            <a:off x="2330732" y="3148992"/>
            <a:ext cx="4644582" cy="134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97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F191-AF68-C145-82D0-2FC6E267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Example: 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CF98C-3644-0C49-8832-68F1226EDA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Function: Fibonacci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=1+1=2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fibonacci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Code: Fibonacci</a:t>
                </a:r>
              </a:p>
              <a:p>
                <a:pPr marL="457200" lvl="1" indent="0">
                  <a:lnSpc>
                    <a:spcPct val="130000"/>
                  </a:lnSpc>
                  <a:buNone/>
                </a:pP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int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 err="1">
                    <a:solidFill>
                      <a:srgbClr val="00008F"/>
                    </a:solidFill>
                    <a:latin typeface="Fira Code" panose="020B0509050000020004" pitchFamily="49" charset="0"/>
                  </a:rPr>
                  <a:t>fibonacci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int</a:t>
                </a:r>
                <a:r>
                  <a:rPr lang="en-US" dirty="0">
                    <a:latin typeface="Fira Code" panose="020B0509050000020004" pitchFamily="49" charset="0"/>
                  </a:rPr>
                  <a:t> n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 {</a:t>
                </a:r>
                <a:r>
                  <a:rPr lang="en-US" dirty="0">
                    <a:latin typeface="Fira Code" panose="020B0509050000020004" pitchFamily="49" charset="0"/>
                  </a:rPr>
                  <a:t>   </a:t>
                </a:r>
                <a:br>
                  <a:rPr lang="en-US" dirty="0">
                    <a:latin typeface="Fira Code" panose="020B0509050000020004" pitchFamily="49" charset="0"/>
                  </a:rPr>
                </a:br>
                <a:r>
                  <a:rPr lang="en-US" dirty="0">
                    <a:latin typeface="Fira Code" panose="020B0509050000020004" pitchFamily="49" charset="0"/>
                  </a:rPr>
                  <a:t>  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if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dirty="0">
                    <a:latin typeface="Fira Code" panose="020B0509050000020004" pitchFamily="49" charset="0"/>
                  </a:rPr>
                  <a:t>n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==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1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||</a:t>
                </a:r>
                <a:r>
                  <a:rPr lang="en-US" dirty="0">
                    <a:latin typeface="Fira Code" panose="020B0509050000020004" pitchFamily="49" charset="0"/>
                  </a:rPr>
                  <a:t> n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==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2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 {</a:t>
                </a:r>
                <a:r>
                  <a:rPr lang="en-US" dirty="0">
                    <a:latin typeface="Fira Code" panose="020B0509050000020004" pitchFamily="49" charset="0"/>
                  </a:rPr>
                  <a:t>     </a:t>
                </a:r>
                <a:br>
                  <a:rPr lang="en-US" dirty="0">
                    <a:latin typeface="Fira Code" panose="020B0509050000020004" pitchFamily="49" charset="0"/>
                  </a:rPr>
                </a:br>
                <a:r>
                  <a:rPr lang="en-US" dirty="0">
                    <a:latin typeface="Fira Code" panose="020B0509050000020004" pitchFamily="49" charset="0"/>
                  </a:rPr>
                  <a:t>    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return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1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;</a:t>
                </a:r>
                <a:r>
                  <a:rPr lang="en-US" dirty="0">
                    <a:latin typeface="Fira Code" panose="020B0509050000020004" pitchFamily="49" charset="0"/>
                  </a:rPr>
                  <a:t>   </a:t>
                </a:r>
                <a:br>
                  <a:rPr lang="en-US" dirty="0">
                    <a:latin typeface="Fira Code" panose="020B0509050000020004" pitchFamily="49" charset="0"/>
                  </a:rPr>
                </a:br>
                <a:r>
                  <a:rPr lang="en-US" dirty="0">
                    <a:latin typeface="Fira Code" panose="020B0509050000020004" pitchFamily="49" charset="0"/>
                  </a:rPr>
                  <a:t> 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}</a:t>
                </a:r>
                <a:b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</a:b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  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return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 err="1">
                    <a:solidFill>
                      <a:srgbClr val="00008F"/>
                    </a:solidFill>
                    <a:latin typeface="Fira Code" panose="020B0509050000020004" pitchFamily="49" charset="0"/>
                  </a:rPr>
                  <a:t>fibonacci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dirty="0">
                    <a:latin typeface="Fira Code" panose="020B0509050000020004" pitchFamily="49" charset="0"/>
                  </a:rPr>
                  <a:t>n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-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1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 +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 err="1">
                    <a:solidFill>
                      <a:srgbClr val="00008F"/>
                    </a:solidFill>
                    <a:latin typeface="Fira Code" panose="020B0509050000020004" pitchFamily="49" charset="0"/>
                  </a:rPr>
                  <a:t>fibonacci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dirty="0">
                    <a:latin typeface="Fira Code" panose="020B0509050000020004" pitchFamily="49" charset="0"/>
                  </a:rPr>
                  <a:t>n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-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2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);</a:t>
                </a:r>
                <a:b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</a:b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}</a:t>
                </a:r>
                <a:r>
                  <a:rPr lang="en-US" dirty="0">
                    <a:latin typeface="Fira Code" panose="020B0509050000020004" pitchFamily="49" charset="0"/>
                  </a:rPr>
                  <a:t> </a:t>
                </a:r>
              </a:p>
              <a:p>
                <a:r>
                  <a:rPr lang="en-US" dirty="0"/>
                  <a:t>Let’s see it in action…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CF98C-3644-0C49-8832-68F1226ED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55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6810CC-4F31-7548-9847-7B7E18159BB4}"/>
                  </a:ext>
                </a:extLst>
              </p14:cNvPr>
              <p14:cNvContentPartPr/>
              <p14:nvPr/>
            </p14:nvContentPartPr>
            <p14:xfrm>
              <a:off x="3643920" y="1451160"/>
              <a:ext cx="4609080" cy="309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6810CC-4F31-7548-9847-7B7E18159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4560" y="1441800"/>
                <a:ext cx="4627800" cy="31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4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6D0E-5749-2D48-9F7C-2F204E18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4162-D6A9-054B-ACA2-C6D7FDFB9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our Fibonacci functions seemed a lot faster than the other one – why?</a:t>
            </a:r>
          </a:p>
          <a:p>
            <a:r>
              <a:rPr lang="en-US" dirty="0"/>
              <a:t>Let’s look at a more concrete way to figure it out.</a:t>
            </a:r>
          </a:p>
          <a:p>
            <a:endParaRPr lang="en-US" dirty="0"/>
          </a:p>
          <a:p>
            <a:r>
              <a:rPr lang="en-US" dirty="0"/>
              <a:t>We can analyze time without ever getting out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millis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()</a:t>
            </a:r>
            <a:r>
              <a:rPr lang="en-US" dirty="0"/>
              <a:t>, just by reasoning our way through an algorithm!</a:t>
            </a:r>
          </a:p>
        </p:txBody>
      </p:sp>
    </p:spTree>
    <p:extLst>
      <p:ext uri="{BB962C8B-B14F-4D97-AF65-F5344CB8AC3E}">
        <p14:creationId xmlns:p14="http://schemas.microsoft.com/office/powerpoint/2010/main" val="245077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E205-DEFE-414A-AF2E-F0C01EF8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80C2B-3F25-174D-B08F-E7310D4FF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algorithm analysis?</a:t>
            </a:r>
          </a:p>
          <a:p>
            <a:r>
              <a:rPr lang="en-US" dirty="0"/>
              <a:t>How can we compare how long algorithms take?</a:t>
            </a:r>
          </a:p>
          <a:p>
            <a:r>
              <a:rPr lang="en-US" b="1" dirty="0"/>
              <a:t>How can we “formalize” how long an algorithm takes?</a:t>
            </a:r>
          </a:p>
          <a:p>
            <a:r>
              <a:rPr lang="en-US" dirty="0"/>
              <a:t>How can we optimize our algorithms?</a:t>
            </a:r>
          </a:p>
        </p:txBody>
      </p:sp>
    </p:spTree>
    <p:extLst>
      <p:ext uri="{BB962C8B-B14F-4D97-AF65-F5344CB8AC3E}">
        <p14:creationId xmlns:p14="http://schemas.microsoft.com/office/powerpoint/2010/main" val="364742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C1C9-3A08-E741-9018-880DA939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Analyze Algorithmic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7FB2-F8BB-C74D-9633-557109940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/>
              <a:t>Silly Example Function: SumPlus1</a:t>
            </a:r>
          </a:p>
          <a:p>
            <a:pPr lvl="1"/>
            <a:r>
              <a:rPr lang="en-US" sz="2600" b="1" dirty="0"/>
              <a:t>Input</a:t>
            </a:r>
            <a:r>
              <a:rPr lang="en-US" sz="2600" dirty="0"/>
              <a:t>: an array of </a:t>
            </a:r>
            <a:r>
              <a:rPr lang="en-US" sz="2600" dirty="0" err="1">
                <a:latin typeface="Fira Code" panose="020B0509050000020004" pitchFamily="49" charset="0"/>
                <a:ea typeface="Fira Code" panose="020B0509050000020004" pitchFamily="49" charset="0"/>
              </a:rPr>
              <a:t>int</a:t>
            </a:r>
            <a:r>
              <a:rPr lang="en-US" sz="2600" dirty="0" err="1"/>
              <a:t>s</a:t>
            </a:r>
            <a:endParaRPr lang="en-US" sz="2600" dirty="0"/>
          </a:p>
          <a:p>
            <a:pPr lvl="1"/>
            <a:r>
              <a:rPr lang="en-US" sz="2600" b="1" dirty="0"/>
              <a:t>Output</a:t>
            </a:r>
            <a:r>
              <a:rPr lang="en-US" sz="2600" dirty="0"/>
              <a:t>: the sum of all </a:t>
            </a:r>
            <a:r>
              <a:rPr lang="en-US" sz="2600" dirty="0" err="1">
                <a:latin typeface="Fira Code" panose="020B0509050000020004" pitchFamily="49" charset="0"/>
                <a:ea typeface="Fira Code" panose="020B0509050000020004" pitchFamily="49" charset="0"/>
              </a:rPr>
              <a:t>int</a:t>
            </a:r>
            <a:r>
              <a:rPr lang="en-US" sz="2600" dirty="0" err="1"/>
              <a:t>s</a:t>
            </a:r>
            <a:r>
              <a:rPr lang="en-US" sz="2600" dirty="0"/>
              <a:t> in the array, plus 1</a:t>
            </a:r>
          </a:p>
          <a:p>
            <a:pPr>
              <a:lnSpc>
                <a:spcPct val="140000"/>
              </a:lnSpc>
            </a:pPr>
            <a:r>
              <a:rPr lang="en-US" sz="2900" dirty="0"/>
              <a:t>Code: SumPlus1</a:t>
            </a:r>
            <a:br>
              <a:rPr lang="en-US" dirty="0"/>
            </a:b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00008F"/>
                </a:solidFill>
                <a:latin typeface="Fira Code" panose="020B0509050000020004" pitchFamily="49" charset="0"/>
              </a:rPr>
              <a:t>sumPlus1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[]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array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latin typeface="Fira Code" panose="020B0509050000020004" pitchFamily="49" charset="0"/>
              </a:rPr>
              <a:t> sum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FF1493"/>
                </a:solidFill>
                <a:latin typeface="Fira Code" panose="020B0509050000020004" pitchFamily="49" charset="0"/>
              </a:rPr>
              <a:t>0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latin typeface="Fira Code" panose="020B0509050000020004" pitchFamily="49" charset="0"/>
              </a:rPr>
              <a:t>i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FF1493"/>
                </a:solidFill>
                <a:latin typeface="Fira Code" panose="020B0509050000020004" pitchFamily="49" charset="0"/>
              </a:rPr>
              <a:t>0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dirty="0">
                <a:latin typeface="Fira Code" panose="020B0509050000020004" pitchFamily="49" charset="0"/>
              </a:rPr>
            </a:br>
            <a:r>
              <a:rPr lang="en-US" dirty="0">
                <a:latin typeface="Fira Code" panose="020B0509050000020004" pitchFamily="49" charset="0"/>
              </a:rPr>
              <a:t>  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while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dirty="0" err="1">
                <a:latin typeface="Fira Code" panose="020B0509050000020004" pitchFamily="49" charset="0"/>
              </a:rPr>
              <a:t>i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&lt;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latin typeface="Fira Code" panose="020B0509050000020004" pitchFamily="49" charset="0"/>
              </a:rPr>
              <a:t>array</a:t>
            </a:r>
            <a:r>
              <a:rPr lang="en-US" dirty="0" err="1">
                <a:solidFill>
                  <a:srgbClr val="676767"/>
                </a:solidFill>
                <a:latin typeface="Fira Code" panose="020B0509050000020004" pitchFamily="49" charset="0"/>
              </a:rPr>
              <a:t>.</a:t>
            </a:r>
            <a:r>
              <a:rPr lang="en-US" dirty="0" err="1">
                <a:latin typeface="Fira Code" panose="020B0509050000020004" pitchFamily="49" charset="0"/>
              </a:rPr>
              <a:t>length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  </a:t>
            </a:r>
            <a:r>
              <a:rPr lang="en-US" dirty="0">
                <a:latin typeface="Fira Code" panose="020B0509050000020004" pitchFamily="49" charset="0"/>
              </a:rPr>
              <a:t>sum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latin typeface="Fira Code" panose="020B0509050000020004" pitchFamily="49" charset="0"/>
              </a:rPr>
              <a:t> sum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dirty="0">
                <a:latin typeface="Fira Code" panose="020B0509050000020004" pitchFamily="49" charset="0"/>
              </a:rPr>
              <a:t> array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[</a:t>
            </a:r>
            <a:r>
              <a:rPr lang="en-US" dirty="0" err="1">
                <a:latin typeface="Fira Code" panose="020B0509050000020004" pitchFamily="49" charset="0"/>
              </a:rPr>
              <a:t>i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];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  </a:t>
            </a:r>
            <a:r>
              <a:rPr lang="en-US" dirty="0" err="1">
                <a:latin typeface="Fira Code" panose="020B0509050000020004" pitchFamily="49" charset="0"/>
              </a:rPr>
              <a:t>i</a:t>
            </a:r>
            <a:r>
              <a:rPr lang="en-US" dirty="0">
                <a:latin typeface="Fira Code" panose="020B0509050000020004" pitchFamily="49" charset="0"/>
              </a:rPr>
              <a:t> = </a:t>
            </a:r>
            <a:r>
              <a:rPr lang="en-US" dirty="0" err="1">
                <a:latin typeface="Fira Code" panose="020B0509050000020004" pitchFamily="49" charset="0"/>
              </a:rPr>
              <a:t>i</a:t>
            </a:r>
            <a:r>
              <a:rPr lang="en-US" dirty="0">
                <a:latin typeface="Fira Code" panose="020B0509050000020004" pitchFamily="49" charset="0"/>
              </a:rPr>
              <a:t> + 1;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}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dirty="0">
                <a:latin typeface="Fira Code" panose="020B0509050000020004" pitchFamily="49" charset="0"/>
              </a:rPr>
              <a:t>sum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latin typeface="Fira Code" panose="020B0509050000020004" pitchFamily="49" charset="0"/>
              </a:rPr>
              <a:t> sum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sum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 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}</a:t>
            </a:r>
            <a:endParaRPr lang="en-US" dirty="0">
              <a:solidFill>
                <a:srgbClr val="2E8B57"/>
              </a:solidFill>
              <a:latin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0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F5B8-8B1B-CE42-BB1C-0192461B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Analyze Algorithmic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59F23-DF97-7349-B50C-CAF38B7C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625600"/>
            <a:ext cx="8348869" cy="52323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Cost</a:t>
            </a:r>
            <a:r>
              <a:rPr lang="en-US" dirty="0"/>
              <a:t>: the amount of time it takes to do something.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The cost of a “simple” line of code (i.e., no function calls or loops) is 1 “time.”</a:t>
            </a:r>
            <a:br>
              <a:rPr lang="en-US" dirty="0"/>
            </a:b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z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x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+ 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y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  <a:t>// cost: 1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cost of a loop is the cost of all the lines of code inside of it, multiplied by the number of times it loops.</a:t>
            </a:r>
            <a:br>
              <a:rPr lang="en-US" dirty="0"/>
            </a:b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ira Code" panose="020B05090500000200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FF1493"/>
                </a:solidFill>
                <a:latin typeface="Fira Code" panose="020B0509050000020004" pitchFamily="49" charset="0"/>
              </a:rPr>
              <a:t>0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Fira Code" panose="020B05090500000200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n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  </a:t>
            </a:r>
            <a: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  <a:t>// cost: 2 * n</a:t>
            </a:r>
            <a:b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  <a:t>    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x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FF1493"/>
                </a:solidFill>
                <a:latin typeface="Fira Code" panose="020B0509050000020004" pitchFamily="49" charset="0"/>
              </a:rPr>
              <a:t>3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  <a:t>  // cost: 1</a:t>
            </a:r>
            <a:b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Fira Code" panose="020B05090500000200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dirty="0" err="1">
                <a:latin typeface="Fira Code" panose="020B0509050000020004" pitchFamily="49" charset="0"/>
              </a:rPr>
              <a:t>i</a:t>
            </a:r>
            <a:r>
              <a:rPr lang="en-US" dirty="0">
                <a:latin typeface="Fira Code" panose="020B0509050000020004" pitchFamily="49" charset="0"/>
              </a:rPr>
              <a:t> + 1;</a:t>
            </a:r>
            <a: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  <a:t>  // cost: 1</a:t>
            </a:r>
            <a:br>
              <a:rPr lang="en-US" dirty="0">
                <a:solidFill>
                  <a:srgbClr val="2929CC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}</a:t>
            </a:r>
            <a:endParaRPr lang="en-US" dirty="0">
              <a:solidFill>
                <a:srgbClr val="2929CC"/>
              </a:solidFill>
              <a:latin typeface="Fira Code" panose="020B0509050000020004" pitchFamily="49" charset="0"/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The cost of a function is the sum of the cost of all the lines of code within the function.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AC0912-3F60-234A-98F4-4B11C22A0EB3}"/>
                  </a:ext>
                </a:extLst>
              </p14:cNvPr>
              <p14:cNvContentPartPr/>
              <p14:nvPr/>
            </p14:nvContentPartPr>
            <p14:xfrm>
              <a:off x="3174840" y="2821680"/>
              <a:ext cx="5337720" cy="276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AC0912-3F60-234A-98F4-4B11C22A0E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5480" y="2812320"/>
                <a:ext cx="5356440" cy="27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C60-DA66-F144-BC9C-B0BC5587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SumPlus1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90B65-87E8-BB4E-9C16-61A009B6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00008F"/>
                </a:solidFill>
                <a:latin typeface="Fira Code" panose="020B0509050000020004" pitchFamily="49" charset="0"/>
              </a:rPr>
              <a:t>sumPlus1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[]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array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2000" dirty="0">
                <a:latin typeface="Fira Code" panose="020B0509050000020004" pitchFamily="49" charset="0"/>
              </a:rPr>
              <a:t> sum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0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 err="1">
                <a:latin typeface="Fira Code" panose="020B0509050000020004" pitchFamily="49" charset="0"/>
              </a:rPr>
              <a:t>i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0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sz="2000" dirty="0">
                <a:latin typeface="Fira Code" panose="020B0509050000020004" pitchFamily="49" charset="0"/>
              </a:rPr>
            </a:br>
            <a:r>
              <a:rPr lang="en-US" sz="2000" dirty="0"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while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 err="1">
                <a:latin typeface="Fira Code" panose="020B0509050000020004" pitchFamily="49" charset="0"/>
              </a:rPr>
              <a:t>i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&lt;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 err="1">
                <a:latin typeface="Fira Code" panose="020B0509050000020004" pitchFamily="49" charset="0"/>
              </a:rPr>
              <a:t>array</a:t>
            </a:r>
            <a:r>
              <a:rPr lang="en-US" sz="2000" dirty="0" err="1">
                <a:solidFill>
                  <a:srgbClr val="676767"/>
                </a:solidFill>
                <a:latin typeface="Fira Code" panose="020B0509050000020004" pitchFamily="49" charset="0"/>
              </a:rPr>
              <a:t>.</a:t>
            </a:r>
            <a:r>
              <a:rPr lang="en-US" sz="2000" dirty="0" err="1">
                <a:latin typeface="Fira Code" panose="020B0509050000020004" pitchFamily="49" charset="0"/>
              </a:rPr>
              <a:t>length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  </a:t>
            </a:r>
            <a:r>
              <a:rPr lang="en-US" sz="2000" dirty="0">
                <a:latin typeface="Fira Code" panose="020B0509050000020004" pitchFamily="49" charset="0"/>
              </a:rPr>
              <a:t>sum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2000" dirty="0">
                <a:latin typeface="Fira Code" panose="020B0509050000020004" pitchFamily="49" charset="0"/>
              </a:rPr>
              <a:t> sum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sz="2000" dirty="0">
                <a:latin typeface="Fira Code" panose="020B0509050000020004" pitchFamily="49" charset="0"/>
              </a:rPr>
              <a:t> array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[</a:t>
            </a:r>
            <a:r>
              <a:rPr lang="en-US" sz="2000" dirty="0" err="1">
                <a:latin typeface="Fira Code" panose="020B0509050000020004" pitchFamily="49" charset="0"/>
              </a:rPr>
              <a:t>i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];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  </a:t>
            </a:r>
            <a:r>
              <a:rPr lang="en-US" sz="2000" dirty="0" err="1">
                <a:latin typeface="Fira Code" panose="020B0509050000020004" pitchFamily="49" charset="0"/>
              </a:rPr>
              <a:t>i</a:t>
            </a:r>
            <a:r>
              <a:rPr lang="en-US" sz="2000" dirty="0">
                <a:latin typeface="Fira Code" panose="020B0509050000020004" pitchFamily="49" charset="0"/>
              </a:rPr>
              <a:t> = </a:t>
            </a:r>
            <a:r>
              <a:rPr lang="en-US" sz="2000" dirty="0" err="1">
                <a:latin typeface="Fira Code" panose="020B0509050000020004" pitchFamily="49" charset="0"/>
              </a:rPr>
              <a:t>i</a:t>
            </a:r>
            <a:r>
              <a:rPr lang="en-US" sz="2000" dirty="0">
                <a:latin typeface="Fira Code" panose="020B0509050000020004" pitchFamily="49" charset="0"/>
              </a:rPr>
              <a:t> + 1;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}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dirty="0">
                <a:latin typeface="Fira Code" panose="020B0509050000020004" pitchFamily="49" charset="0"/>
              </a:rPr>
              <a:t>sum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2000" dirty="0">
                <a:latin typeface="Fira Code" panose="020B0509050000020004" pitchFamily="49" charset="0"/>
              </a:rPr>
              <a:t> sum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sum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; 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Line Callout 2 5">
            <a:extLst>
              <a:ext uri="{FF2B5EF4-FFF2-40B4-BE49-F238E27FC236}">
                <a16:creationId xmlns:a16="http://schemas.microsoft.com/office/drawing/2014/main" id="{DC9C15E0-89E0-EE4C-B852-07A87D71A95D}"/>
              </a:ext>
            </a:extLst>
          </p:cNvPr>
          <p:cNvSpPr/>
          <p:nvPr/>
        </p:nvSpPr>
        <p:spPr>
          <a:xfrm>
            <a:off x="5474042" y="1841158"/>
            <a:ext cx="1062682" cy="365216"/>
          </a:xfrm>
          <a:prstGeom prst="borderCallout2">
            <a:avLst>
              <a:gd name="adj1" fmla="val 45817"/>
              <a:gd name="adj2" fmla="val -7170"/>
              <a:gd name="adj3" fmla="val 96568"/>
              <a:gd name="adj4" fmla="val -39923"/>
              <a:gd name="adj5" fmla="val 102350"/>
              <a:gd name="adj6" fmla="val -2594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Cost: 1</a:t>
            </a:r>
          </a:p>
        </p:txBody>
      </p:sp>
      <p:sp>
        <p:nvSpPr>
          <p:cNvPr id="7" name="Line Callout 2 6">
            <a:extLst>
              <a:ext uri="{FF2B5EF4-FFF2-40B4-BE49-F238E27FC236}">
                <a16:creationId xmlns:a16="http://schemas.microsoft.com/office/drawing/2014/main" id="{321C4907-EB74-A04C-A7BE-9A596D0C44A7}"/>
              </a:ext>
            </a:extLst>
          </p:cNvPr>
          <p:cNvSpPr/>
          <p:nvPr/>
        </p:nvSpPr>
        <p:spPr>
          <a:xfrm>
            <a:off x="5474042" y="2337004"/>
            <a:ext cx="1062682" cy="365216"/>
          </a:xfrm>
          <a:prstGeom prst="borderCallout2">
            <a:avLst>
              <a:gd name="adj1" fmla="val 45817"/>
              <a:gd name="adj2" fmla="val -7170"/>
              <a:gd name="adj3" fmla="val 66117"/>
              <a:gd name="adj4" fmla="val -31784"/>
              <a:gd name="adj5" fmla="val 71899"/>
              <a:gd name="adj6" fmla="val -2885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Cost: 1</a:t>
            </a:r>
          </a:p>
        </p:txBody>
      </p:sp>
      <p:sp>
        <p:nvSpPr>
          <p:cNvPr id="8" name="Line Callout 2 7">
            <a:extLst>
              <a:ext uri="{FF2B5EF4-FFF2-40B4-BE49-F238E27FC236}">
                <a16:creationId xmlns:a16="http://schemas.microsoft.com/office/drawing/2014/main" id="{35378566-7844-9C48-A9AE-A096F57A3F7D}"/>
              </a:ext>
            </a:extLst>
          </p:cNvPr>
          <p:cNvSpPr/>
          <p:nvPr/>
        </p:nvSpPr>
        <p:spPr>
          <a:xfrm>
            <a:off x="5474042" y="2832850"/>
            <a:ext cx="1062682" cy="365216"/>
          </a:xfrm>
          <a:prstGeom prst="borderCallout2">
            <a:avLst>
              <a:gd name="adj1" fmla="val 45817"/>
              <a:gd name="adj2" fmla="val -7170"/>
              <a:gd name="adj3" fmla="val 130401"/>
              <a:gd name="adj4" fmla="val -52714"/>
              <a:gd name="adj5" fmla="val 132801"/>
              <a:gd name="adj6" fmla="val -10131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Cost: 1</a:t>
            </a:r>
          </a:p>
        </p:txBody>
      </p:sp>
      <p:sp>
        <p:nvSpPr>
          <p:cNvPr id="9" name="Line Callout 2 8">
            <a:extLst>
              <a:ext uri="{FF2B5EF4-FFF2-40B4-BE49-F238E27FC236}">
                <a16:creationId xmlns:a16="http://schemas.microsoft.com/office/drawing/2014/main" id="{F46D5E80-ED5B-E64C-97B2-27A8B460F56B}"/>
              </a:ext>
            </a:extLst>
          </p:cNvPr>
          <p:cNvSpPr/>
          <p:nvPr/>
        </p:nvSpPr>
        <p:spPr>
          <a:xfrm>
            <a:off x="5474042" y="3344205"/>
            <a:ext cx="1062682" cy="365216"/>
          </a:xfrm>
          <a:prstGeom prst="borderCallout2">
            <a:avLst>
              <a:gd name="adj1" fmla="val 45817"/>
              <a:gd name="adj2" fmla="val -7170"/>
              <a:gd name="adj3" fmla="val 83034"/>
              <a:gd name="adj4" fmla="val -63179"/>
              <a:gd name="adj5" fmla="val 92199"/>
              <a:gd name="adj6" fmla="val -25596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Cost: 1</a:t>
            </a:r>
          </a:p>
        </p:txBody>
      </p:sp>
      <p:sp>
        <p:nvSpPr>
          <p:cNvPr id="10" name="Line Callout 2 9">
            <a:extLst>
              <a:ext uri="{FF2B5EF4-FFF2-40B4-BE49-F238E27FC236}">
                <a16:creationId xmlns:a16="http://schemas.microsoft.com/office/drawing/2014/main" id="{7E496D4E-BB52-0840-AA17-283E9FE496A8}"/>
              </a:ext>
            </a:extLst>
          </p:cNvPr>
          <p:cNvSpPr/>
          <p:nvPr/>
        </p:nvSpPr>
        <p:spPr>
          <a:xfrm>
            <a:off x="5474042" y="3840051"/>
            <a:ext cx="1062682" cy="365216"/>
          </a:xfrm>
          <a:prstGeom prst="borderCallout2">
            <a:avLst>
              <a:gd name="adj1" fmla="val 45817"/>
              <a:gd name="adj2" fmla="val -7170"/>
              <a:gd name="adj3" fmla="val 143935"/>
              <a:gd name="adj4" fmla="val -74807"/>
              <a:gd name="adj5" fmla="val 153101"/>
              <a:gd name="adj6" fmla="val -235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Cost: 1</a:t>
            </a:r>
          </a:p>
        </p:txBody>
      </p:sp>
      <p:sp>
        <p:nvSpPr>
          <p:cNvPr id="11" name="Line Callout 2 10">
            <a:extLst>
              <a:ext uri="{FF2B5EF4-FFF2-40B4-BE49-F238E27FC236}">
                <a16:creationId xmlns:a16="http://schemas.microsoft.com/office/drawing/2014/main" id="{95B384D5-A0A8-FB49-A913-61ABD151DC30}"/>
              </a:ext>
            </a:extLst>
          </p:cNvPr>
          <p:cNvSpPr/>
          <p:nvPr/>
        </p:nvSpPr>
        <p:spPr>
          <a:xfrm>
            <a:off x="5474042" y="4335897"/>
            <a:ext cx="1062682" cy="365216"/>
          </a:xfrm>
          <a:prstGeom prst="borderCallout2">
            <a:avLst>
              <a:gd name="adj1" fmla="val 45817"/>
              <a:gd name="adj2" fmla="val -7170"/>
              <a:gd name="adj3" fmla="val 110101"/>
              <a:gd name="adj4" fmla="val -50389"/>
              <a:gd name="adj5" fmla="val 126033"/>
              <a:gd name="adj6" fmla="val -2745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Cost: 1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2730934-FCD7-3641-80B8-79C061965C99}"/>
              </a:ext>
            </a:extLst>
          </p:cNvPr>
          <p:cNvSpPr/>
          <p:nvPr/>
        </p:nvSpPr>
        <p:spPr>
          <a:xfrm>
            <a:off x="6672649" y="2832850"/>
            <a:ext cx="308919" cy="876571"/>
          </a:xfrm>
          <a:prstGeom prst="righ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DA41BD-65FE-0342-AEDE-0C6A2E97B30D}"/>
              </a:ext>
            </a:extLst>
          </p:cNvPr>
          <p:cNvSpPr/>
          <p:nvPr/>
        </p:nvSpPr>
        <p:spPr>
          <a:xfrm>
            <a:off x="7092778" y="2832850"/>
            <a:ext cx="1789581" cy="87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Loop Cost:</a:t>
            </a:r>
            <a:br>
              <a:rPr lang="en-US" sz="1600" dirty="0">
                <a:latin typeface="Nunito Sans" pitchFamily="2" charset="77"/>
              </a:rPr>
            </a:br>
            <a:r>
              <a:rPr lang="en-US" sz="1600" dirty="0">
                <a:latin typeface="Fira Code" panose="020B0509050000020004" pitchFamily="49" charset="0"/>
                <a:ea typeface="Fira Code" panose="020B0509050000020004" pitchFamily="49" charset="0"/>
              </a:rPr>
              <a:t>2 * </a:t>
            </a:r>
            <a:r>
              <a:rPr lang="en-US" sz="1600" dirty="0" err="1">
                <a:latin typeface="Fira Code" panose="020B0509050000020004" pitchFamily="49" charset="0"/>
                <a:ea typeface="Fira Code" panose="020B0509050000020004" pitchFamily="49" charset="0"/>
              </a:rPr>
              <a:t>array.length</a:t>
            </a:r>
            <a:endParaRPr lang="en-US" sz="1600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D0438A-5448-374C-91BA-6B398C937467}"/>
                  </a:ext>
                </a:extLst>
              </p:cNvPr>
              <p:cNvSpPr txBox="1"/>
              <p:nvPr/>
            </p:nvSpPr>
            <p:spPr>
              <a:xfrm>
                <a:off x="1407126" y="5396549"/>
                <a:ext cx="632974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latin typeface="Nunito Sans" pitchFamily="2" charset="77"/>
                  </a:rPr>
                  <a:t>Let the length of </a:t>
                </a:r>
                <a:r>
                  <a:rPr lang="en-US" dirty="0">
                    <a:latin typeface="Fira Code" panose="020B0509050000020004" pitchFamily="49" charset="0"/>
                    <a:ea typeface="Fira Code" panose="020B0509050000020004" pitchFamily="49" charset="0"/>
                  </a:rPr>
                  <a:t>array</a:t>
                </a:r>
                <a:r>
                  <a:rPr lang="en-US" dirty="0">
                    <a:latin typeface="Nunito Sans" pitchFamily="2" charset="77"/>
                  </a:rPr>
                  <a:t> be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Nunito Sans" pitchFamily="2" charset="77"/>
                  </a:rPr>
                  <a:t>. Then the total cost is: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D0438A-5448-374C-91BA-6B398C937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26" y="5396549"/>
                <a:ext cx="6329745" cy="923330"/>
              </a:xfrm>
              <a:prstGeom prst="rect">
                <a:avLst/>
              </a:prstGeom>
              <a:blipFill>
                <a:blip r:embed="rId3"/>
                <a:stretch>
                  <a:fillRect l="-401" r="-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DB86-CBD2-9A4E-826D-053F04F4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SumPlus1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2B81DC-CECB-0F47-8317-B2F680051F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analyzing functions, we only care about the term that </a:t>
                </a:r>
                <a:r>
                  <a:rPr lang="en-US" b="1" dirty="0"/>
                  <a:t>grows the fastest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, which term is this?</a:t>
                </a:r>
              </a:p>
              <a:p>
                <a:pPr lvl="1"/>
                <a:r>
                  <a:rPr lang="en-US" dirty="0"/>
                  <a:t>4 is constant – it never grows no matter how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becomes.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however, grows linearly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– so it is the fastest-growing term in this cost.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)≈2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Furthermore, we don’t really care about the 2, since it’s constant.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call this “Big-Oh” notation – we’re only concerned with the </a:t>
                </a:r>
                <a:r>
                  <a:rPr lang="en-US" b="1" dirty="0"/>
                  <a:t>fastest-growing term</a:t>
                </a:r>
                <a:r>
                  <a:rPr lang="en-US" dirty="0"/>
                  <a:t>, and with the parts of it that </a:t>
                </a:r>
                <a:r>
                  <a:rPr lang="en-US" b="1" dirty="0"/>
                  <a:t>actually grow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2B81DC-CECB-0F47-8317-B2F680051F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0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C5B979-2F9F-9640-9232-70326D444D09}"/>
              </a:ext>
            </a:extLst>
          </p:cNvPr>
          <p:cNvCxnSpPr/>
          <p:nvPr/>
        </p:nvCxnSpPr>
        <p:spPr>
          <a:xfrm flipV="1">
            <a:off x="3286897" y="2607276"/>
            <a:ext cx="247135" cy="3089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54B950-0642-DD43-A5B1-238BA66D7F2B}"/>
              </a:ext>
            </a:extLst>
          </p:cNvPr>
          <p:cNvCxnSpPr/>
          <p:nvPr/>
        </p:nvCxnSpPr>
        <p:spPr>
          <a:xfrm flipV="1">
            <a:off x="2030627" y="4267200"/>
            <a:ext cx="247135" cy="3089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5F9636-4C9A-284D-9196-2B82401765E2}"/>
                  </a:ext>
                </a:extLst>
              </p14:cNvPr>
              <p14:cNvContentPartPr/>
              <p14:nvPr/>
            </p14:nvContentPartPr>
            <p14:xfrm>
              <a:off x="2026080" y="2450160"/>
              <a:ext cx="1509120" cy="213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5F9636-4C9A-284D-9196-2B8240176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6720" y="2440800"/>
                <a:ext cx="1527840" cy="21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6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E015-A894-5540-A87E-E4873B2B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1E6CB3-23B9-3345-82EA-3489B49376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565" y="1625601"/>
                <a:ext cx="8449873" cy="4867274"/>
              </a:xfrm>
            </p:spPr>
            <p:txBody>
              <a:bodyPr/>
              <a:lstStyle/>
              <a:p>
                <a:r>
                  <a:rPr lang="en-US" dirty="0"/>
                  <a:t>The amount of time it take to run an algorithm.</a:t>
                </a:r>
              </a:p>
              <a:p>
                <a:pPr lvl="1"/>
                <a:r>
                  <a:rPr lang="en-US" dirty="0"/>
                  <a:t>The fastest-growing term in the cost function (“order of growth”).</a:t>
                </a:r>
              </a:p>
              <a:p>
                <a:pPr lvl="1"/>
                <a:r>
                  <a:rPr lang="en-US" dirty="0"/>
                  <a:t>Written in terms of the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the input (e.g., number of elements in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Fibonacci number) with “Big-Oh” notation.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1E6CB3-23B9-3345-82EA-3489B4937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5" y="1625601"/>
                <a:ext cx="8449873" cy="4867274"/>
              </a:xfrm>
              <a:blipFill>
                <a:blip r:embed="rId2"/>
                <a:stretch>
                  <a:fillRect l="-900" t="-1042" r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3A64CA-3F49-5746-AF03-02445989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50" y="3336324"/>
            <a:ext cx="4014700" cy="31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C3D2-98EE-5347-A92E-C19104EA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Analysis: 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9D9DC-A81C-B246-9832-1B126DB3D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int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 err="1">
                    <a:solidFill>
                      <a:srgbClr val="00008F"/>
                    </a:solidFill>
                    <a:latin typeface="Fira Code" panose="020B0509050000020004" pitchFamily="49" charset="0"/>
                  </a:rPr>
                  <a:t>fibonacci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int</a:t>
                </a:r>
                <a:r>
                  <a:rPr lang="en-US" dirty="0">
                    <a:latin typeface="Fira Code" panose="020B0509050000020004" pitchFamily="49" charset="0"/>
                  </a:rPr>
                  <a:t> n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 {</a:t>
                </a:r>
                <a:r>
                  <a:rPr lang="en-US" dirty="0">
                    <a:latin typeface="Fira Code" panose="020B0509050000020004" pitchFamily="49" charset="0"/>
                  </a:rPr>
                  <a:t>   </a:t>
                </a:r>
                <a:br>
                  <a:rPr lang="en-US" dirty="0">
                    <a:latin typeface="Fira Code" panose="020B0509050000020004" pitchFamily="49" charset="0"/>
                  </a:rPr>
                </a:br>
                <a:r>
                  <a:rPr lang="en-US" dirty="0">
                    <a:latin typeface="Fira Code" panose="020B0509050000020004" pitchFamily="49" charset="0"/>
                  </a:rPr>
                  <a:t>  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if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dirty="0">
                    <a:latin typeface="Fira Code" panose="020B0509050000020004" pitchFamily="49" charset="0"/>
                  </a:rPr>
                  <a:t>n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==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1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||</a:t>
                </a:r>
                <a:r>
                  <a:rPr lang="en-US" dirty="0">
                    <a:latin typeface="Fira Code" panose="020B0509050000020004" pitchFamily="49" charset="0"/>
                  </a:rPr>
                  <a:t> n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==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2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 {</a:t>
                </a:r>
                <a:r>
                  <a:rPr lang="en-US" dirty="0">
                    <a:latin typeface="Fira Code" panose="020B0509050000020004" pitchFamily="49" charset="0"/>
                  </a:rPr>
                  <a:t>     </a:t>
                </a:r>
                <a:br>
                  <a:rPr lang="en-US" dirty="0">
                    <a:latin typeface="Fira Code" panose="020B0509050000020004" pitchFamily="49" charset="0"/>
                  </a:rPr>
                </a:br>
                <a:r>
                  <a:rPr lang="en-US" dirty="0">
                    <a:latin typeface="Fira Code" panose="020B0509050000020004" pitchFamily="49" charset="0"/>
                  </a:rPr>
                  <a:t>    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return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1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;</a:t>
                </a:r>
                <a:r>
                  <a:rPr lang="en-US" dirty="0">
                    <a:latin typeface="Fira Code" panose="020B0509050000020004" pitchFamily="49" charset="0"/>
                  </a:rPr>
                  <a:t>   </a:t>
                </a:r>
                <a:br>
                  <a:rPr lang="en-US" dirty="0">
                    <a:latin typeface="Fira Code" panose="020B0509050000020004" pitchFamily="49" charset="0"/>
                  </a:rPr>
                </a:br>
                <a:r>
                  <a:rPr lang="en-US" dirty="0">
                    <a:latin typeface="Fira Code" panose="020B0509050000020004" pitchFamily="49" charset="0"/>
                  </a:rPr>
                  <a:t>  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}</a:t>
                </a:r>
                <a:b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</a:b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  </a:t>
                </a:r>
                <a:r>
                  <a:rPr lang="en-US" b="1" dirty="0">
                    <a:solidFill>
                      <a:srgbClr val="2E8B57"/>
                    </a:solidFill>
                    <a:latin typeface="Fira Code" panose="020B0509050000020004" pitchFamily="49" charset="0"/>
                  </a:rPr>
                  <a:t>return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 err="1">
                    <a:solidFill>
                      <a:srgbClr val="00008F"/>
                    </a:solidFill>
                    <a:latin typeface="Fira Code" panose="020B0509050000020004" pitchFamily="49" charset="0"/>
                  </a:rPr>
                  <a:t>fibonacci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dirty="0">
                    <a:latin typeface="Fira Code" panose="020B0509050000020004" pitchFamily="49" charset="0"/>
                  </a:rPr>
                  <a:t>n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-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1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 +</a:t>
                </a:r>
                <a:r>
                  <a:rPr lang="en-US" dirty="0">
                    <a:latin typeface="Fira Code" panose="020B0509050000020004" pitchFamily="49" charset="0"/>
                  </a:rPr>
                  <a:t> </a:t>
                </a:r>
                <a:r>
                  <a:rPr lang="en-US" dirty="0" err="1">
                    <a:solidFill>
                      <a:srgbClr val="00008F"/>
                    </a:solidFill>
                    <a:latin typeface="Fira Code" panose="020B0509050000020004" pitchFamily="49" charset="0"/>
                  </a:rPr>
                  <a:t>fibonacci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(</a:t>
                </a:r>
                <a:r>
                  <a:rPr lang="en-US" dirty="0">
                    <a:latin typeface="Fira Code" panose="020B0509050000020004" pitchFamily="49" charset="0"/>
                  </a:rPr>
                  <a:t>n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-</a:t>
                </a:r>
                <a:r>
                  <a:rPr lang="en-US" dirty="0">
                    <a:solidFill>
                      <a:srgbClr val="FF1493"/>
                    </a:solidFill>
                    <a:latin typeface="Fira Code" panose="020B0509050000020004" pitchFamily="49" charset="0"/>
                  </a:rPr>
                  <a:t>2</a:t>
                </a: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);</a:t>
                </a:r>
                <a:b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</a:br>
                <a:r>
                  <a:rPr lang="en-US" dirty="0">
                    <a:solidFill>
                      <a:srgbClr val="676767"/>
                    </a:solidFill>
                    <a:latin typeface="Fira Code" panose="020B0509050000020004" pitchFamily="49" charset="0"/>
                  </a:rPr>
                  <a:t>}</a:t>
                </a:r>
                <a:r>
                  <a:rPr lang="en-US" dirty="0">
                    <a:latin typeface="Fira Code" panose="020B0509050000020004" pitchFamily="49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dirty="0">
                  <a:latin typeface="Fira Code" panose="020B05090500000200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Fira Code" panose="020B05090500000200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Everything inside </a:t>
                </a:r>
                <a:r>
                  <a:rPr lang="en-US" dirty="0" err="1">
                    <a:latin typeface="Fira Code" panose="020B0509050000020004" pitchFamily="49" charset="0"/>
                    <a:ea typeface="Fira Code" panose="020B0509050000020004" pitchFamily="49" charset="0"/>
                  </a:rPr>
                  <a:t>fibonacci</a:t>
                </a:r>
                <a:r>
                  <a:rPr lang="en-US" dirty="0"/>
                  <a:t> besides the recursive call is just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 This is also called “constant time” since it doesn’t grow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grows.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9D9DC-A81C-B246-9832-1B126DB3D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0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Callout 2 4">
            <a:extLst>
              <a:ext uri="{FF2B5EF4-FFF2-40B4-BE49-F238E27FC236}">
                <a16:creationId xmlns:a16="http://schemas.microsoft.com/office/drawing/2014/main" id="{7494D84D-B585-BB4A-9E07-E261ED62B355}"/>
              </a:ext>
            </a:extLst>
          </p:cNvPr>
          <p:cNvSpPr/>
          <p:nvPr/>
        </p:nvSpPr>
        <p:spPr>
          <a:xfrm>
            <a:off x="5795318" y="2211861"/>
            <a:ext cx="1062682" cy="365216"/>
          </a:xfrm>
          <a:prstGeom prst="borderCallout2">
            <a:avLst>
              <a:gd name="adj1" fmla="val 45817"/>
              <a:gd name="adj2" fmla="val -7170"/>
              <a:gd name="adj3" fmla="val 96568"/>
              <a:gd name="adj4" fmla="val -39923"/>
              <a:gd name="adj5" fmla="val 102350"/>
              <a:gd name="adj6" fmla="val -2594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Cost: 1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60E7C4F-96DE-CD41-8D38-73D89CA8E0D4}"/>
              </a:ext>
            </a:extLst>
          </p:cNvPr>
          <p:cNvSpPr/>
          <p:nvPr/>
        </p:nvSpPr>
        <p:spPr>
          <a:xfrm rot="5400000">
            <a:off x="4858947" y="775733"/>
            <a:ext cx="365217" cy="593124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27DC2-DA23-6343-A4FC-36686736A99C}"/>
              </a:ext>
            </a:extLst>
          </p:cNvPr>
          <p:cNvSpPr txBox="1"/>
          <p:nvPr/>
        </p:nvSpPr>
        <p:spPr>
          <a:xfrm>
            <a:off x="4451489" y="4054593"/>
            <a:ext cx="118013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Cost: ????</a:t>
            </a:r>
          </a:p>
        </p:txBody>
      </p:sp>
    </p:spTree>
    <p:extLst>
      <p:ext uri="{BB962C8B-B14F-4D97-AF65-F5344CB8AC3E}">
        <p14:creationId xmlns:p14="http://schemas.microsoft.com/office/powerpoint/2010/main" val="2286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BD6-384B-084B-8E15-75BD1309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Analysis: 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32C0DC-7A33-A74F-BD6C-4276CA435DEB}"/>
                  </a:ext>
                </a:extLst>
              </p:cNvPr>
              <p:cNvSpPr txBox="1"/>
              <p:nvPr/>
            </p:nvSpPr>
            <p:spPr>
              <a:xfrm>
                <a:off x="3844075" y="1494971"/>
                <a:ext cx="145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ibonacci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(6)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32C0DC-7A33-A74F-BD6C-4276CA43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075" y="1494971"/>
                <a:ext cx="1455848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061971-739A-E749-A2E3-A6A4C9BF262E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flipH="1">
            <a:off x="2280356" y="1864303"/>
            <a:ext cx="2291643" cy="6950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D14242-6AD0-AF4A-AA81-93218FC5D7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4571999" y="1864303"/>
            <a:ext cx="2291647" cy="6950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9CA11-7B50-6444-8D65-C54DC1EFD7E0}"/>
                  </a:ext>
                </a:extLst>
              </p:cNvPr>
              <p:cNvSpPr txBox="1"/>
              <p:nvPr/>
            </p:nvSpPr>
            <p:spPr>
              <a:xfrm>
                <a:off x="1931382" y="2559376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9CA11-7B50-6444-8D65-C54DC1EF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382" y="2559376"/>
                <a:ext cx="697948" cy="369332"/>
              </a:xfrm>
              <a:prstGeom prst="rect">
                <a:avLst/>
              </a:prstGeom>
              <a:blipFill>
                <a:blip r:embed="rId3"/>
                <a:stretch>
                  <a:fillRect l="-17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665EE8-9354-B046-B567-3CAA5DC775C2}"/>
                  </a:ext>
                </a:extLst>
              </p:cNvPr>
              <p:cNvSpPr txBox="1"/>
              <p:nvPr/>
            </p:nvSpPr>
            <p:spPr>
              <a:xfrm>
                <a:off x="6514672" y="2559376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665EE8-9354-B046-B567-3CAA5DC77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672" y="2559376"/>
                <a:ext cx="697948" cy="369332"/>
              </a:xfrm>
              <a:prstGeom prst="rect">
                <a:avLst/>
              </a:prstGeom>
              <a:blipFill>
                <a:blip r:embed="rId4"/>
                <a:stretch>
                  <a:fillRect l="-17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D64B67-E99A-914A-BA9F-E3FCBDCD03DD}"/>
                  </a:ext>
                </a:extLst>
              </p:cNvPr>
              <p:cNvSpPr txBox="1"/>
              <p:nvPr/>
            </p:nvSpPr>
            <p:spPr>
              <a:xfrm>
                <a:off x="1070236" y="3254449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D64B67-E99A-914A-BA9F-E3FCBDCD0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36" y="3254449"/>
                <a:ext cx="697948" cy="369332"/>
              </a:xfrm>
              <a:prstGeom prst="rect">
                <a:avLst/>
              </a:prstGeom>
              <a:blipFill>
                <a:blip r:embed="rId5"/>
                <a:stretch>
                  <a:fillRect l="-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16871B-FB6C-8747-B5FA-BFAE6DDE8CA1}"/>
                  </a:ext>
                </a:extLst>
              </p:cNvPr>
              <p:cNvSpPr txBox="1"/>
              <p:nvPr/>
            </p:nvSpPr>
            <p:spPr>
              <a:xfrm>
                <a:off x="2728229" y="3276552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16871B-FB6C-8747-B5FA-BFAE6DDE8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229" y="3276552"/>
                <a:ext cx="697948" cy="369332"/>
              </a:xfrm>
              <a:prstGeom prst="rect">
                <a:avLst/>
              </a:prstGeom>
              <a:blipFill>
                <a:blip r:embed="rId6"/>
                <a:stretch>
                  <a:fillRect l="-17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48A130-058E-8648-9D12-9F725B2980BB}"/>
              </a:ext>
            </a:extLst>
          </p:cNvPr>
          <p:cNvCxnSpPr>
            <a:cxnSpLocks/>
            <a:stCxn id="20" idx="0"/>
            <a:endCxn id="13" idx="2"/>
          </p:cNvCxnSpPr>
          <p:nvPr/>
        </p:nvCxnSpPr>
        <p:spPr>
          <a:xfrm flipV="1">
            <a:off x="1419210" y="2928708"/>
            <a:ext cx="861146" cy="325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60064D-D149-4543-946C-3DF0E1A85E56}"/>
              </a:ext>
            </a:extLst>
          </p:cNvPr>
          <p:cNvCxnSpPr>
            <a:cxnSpLocks/>
            <a:stCxn id="21" idx="0"/>
            <a:endCxn id="13" idx="2"/>
          </p:cNvCxnSpPr>
          <p:nvPr/>
        </p:nvCxnSpPr>
        <p:spPr>
          <a:xfrm flipH="1" flipV="1">
            <a:off x="2280356" y="2928708"/>
            <a:ext cx="796847" cy="3478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6AFD99-1601-BE46-9360-51914F8B0DB1}"/>
                  </a:ext>
                </a:extLst>
              </p:cNvPr>
              <p:cNvSpPr txBox="1"/>
              <p:nvPr/>
            </p:nvSpPr>
            <p:spPr>
              <a:xfrm>
                <a:off x="5717822" y="3288267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6AFD99-1601-BE46-9360-51914F8B0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22" y="3288267"/>
                <a:ext cx="697948" cy="369332"/>
              </a:xfrm>
              <a:prstGeom prst="rect">
                <a:avLst/>
              </a:prstGeom>
              <a:blipFill>
                <a:blip r:embed="rId7"/>
                <a:stretch>
                  <a:fillRect l="-17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71CEEB-2B3D-FF45-A7CC-C939ADB58963}"/>
                  </a:ext>
                </a:extLst>
              </p:cNvPr>
              <p:cNvSpPr txBox="1"/>
              <p:nvPr/>
            </p:nvSpPr>
            <p:spPr>
              <a:xfrm>
                <a:off x="7375816" y="3291467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71CEEB-2B3D-FF45-A7CC-C939ADB58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16" y="3291467"/>
                <a:ext cx="697948" cy="369332"/>
              </a:xfrm>
              <a:prstGeom prst="rect">
                <a:avLst/>
              </a:prstGeom>
              <a:blipFill>
                <a:blip r:embed="rId8"/>
                <a:stretch>
                  <a:fillRect l="-17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C86C7B-5493-5A4F-9857-D81E6D8DF5E6}"/>
              </a:ext>
            </a:extLst>
          </p:cNvPr>
          <p:cNvCxnSpPr>
            <a:cxnSpLocks/>
            <a:stCxn id="28" idx="0"/>
            <a:endCxn id="15" idx="2"/>
          </p:cNvCxnSpPr>
          <p:nvPr/>
        </p:nvCxnSpPr>
        <p:spPr>
          <a:xfrm flipV="1">
            <a:off x="6066796" y="2928708"/>
            <a:ext cx="796850" cy="3595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F99CC7-B9F9-A14D-8621-64EB4A6259A5}"/>
              </a:ext>
            </a:extLst>
          </p:cNvPr>
          <p:cNvCxnSpPr>
            <a:cxnSpLocks/>
            <a:stCxn id="29" idx="0"/>
            <a:endCxn id="15" idx="2"/>
          </p:cNvCxnSpPr>
          <p:nvPr/>
        </p:nvCxnSpPr>
        <p:spPr>
          <a:xfrm flipH="1" flipV="1">
            <a:off x="6863646" y="2928708"/>
            <a:ext cx="861144" cy="3627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F9CB42-2EE5-E54A-92AD-A99C2E1461FF}"/>
                  </a:ext>
                </a:extLst>
              </p:cNvPr>
              <p:cNvSpPr txBox="1"/>
              <p:nvPr/>
            </p:nvSpPr>
            <p:spPr>
              <a:xfrm>
                <a:off x="591438" y="4328506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F9CB42-2EE5-E54A-92AD-A99C2E146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8" y="4328506"/>
                <a:ext cx="697948" cy="369332"/>
              </a:xfrm>
              <a:prstGeom prst="rect">
                <a:avLst/>
              </a:prstGeom>
              <a:blipFill>
                <a:blip r:embed="rId9"/>
                <a:stretch>
                  <a:fillRect l="-17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54383D-8893-B14A-94BB-3D48E3646546}"/>
                  </a:ext>
                </a:extLst>
              </p:cNvPr>
              <p:cNvSpPr txBox="1"/>
              <p:nvPr/>
            </p:nvSpPr>
            <p:spPr>
              <a:xfrm>
                <a:off x="1545472" y="4326075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54383D-8893-B14A-94BB-3D48E364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72" y="4326075"/>
                <a:ext cx="697948" cy="369332"/>
              </a:xfrm>
              <a:prstGeom prst="rect">
                <a:avLst/>
              </a:prstGeom>
              <a:blipFill>
                <a:blip r:embed="rId10"/>
                <a:stretch>
                  <a:fillRect l="-17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1B0A39-8E3D-CA4F-9698-F3782013654D}"/>
              </a:ext>
            </a:extLst>
          </p:cNvPr>
          <p:cNvCxnSpPr>
            <a:cxnSpLocks/>
            <a:stCxn id="34" idx="0"/>
            <a:endCxn id="20" idx="2"/>
          </p:cNvCxnSpPr>
          <p:nvPr/>
        </p:nvCxnSpPr>
        <p:spPr>
          <a:xfrm flipV="1">
            <a:off x="940412" y="3623781"/>
            <a:ext cx="478798" cy="704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4B9481-4313-E548-9788-EC0AC0601437}"/>
              </a:ext>
            </a:extLst>
          </p:cNvPr>
          <p:cNvCxnSpPr>
            <a:cxnSpLocks/>
            <a:stCxn id="35" idx="0"/>
            <a:endCxn id="20" idx="2"/>
          </p:cNvCxnSpPr>
          <p:nvPr/>
        </p:nvCxnSpPr>
        <p:spPr>
          <a:xfrm flipH="1" flipV="1">
            <a:off x="1419210" y="3623781"/>
            <a:ext cx="475236" cy="702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59E9AF-0A0E-B040-AB02-B7508FB988D5}"/>
                  </a:ext>
                </a:extLst>
              </p:cNvPr>
              <p:cNvSpPr txBox="1"/>
              <p:nvPr/>
            </p:nvSpPr>
            <p:spPr>
              <a:xfrm>
                <a:off x="2280356" y="4326075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59E9AF-0A0E-B040-AB02-B7508FB98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56" y="4326075"/>
                <a:ext cx="697948" cy="369332"/>
              </a:xfrm>
              <a:prstGeom prst="rect">
                <a:avLst/>
              </a:prstGeom>
              <a:blipFill>
                <a:blip r:embed="rId11"/>
                <a:stretch>
                  <a:fillRect l="-363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C0B254-7397-AD4C-8632-5126EA8D9A91}"/>
                  </a:ext>
                </a:extLst>
              </p:cNvPr>
              <p:cNvSpPr txBox="1"/>
              <p:nvPr/>
            </p:nvSpPr>
            <p:spPr>
              <a:xfrm>
                <a:off x="3239051" y="4307472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C0B254-7397-AD4C-8632-5126EA8D9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51" y="4307472"/>
                <a:ext cx="697948" cy="369332"/>
              </a:xfrm>
              <a:prstGeom prst="rect">
                <a:avLst/>
              </a:prstGeom>
              <a:blipFill>
                <a:blip r:embed="rId12"/>
                <a:stretch>
                  <a:fillRect l="-17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F0B714-D6EE-CD4A-BDD0-BBDD0EFE6548}"/>
              </a:ext>
            </a:extLst>
          </p:cNvPr>
          <p:cNvCxnSpPr>
            <a:cxnSpLocks/>
            <a:stCxn id="40" idx="0"/>
            <a:endCxn id="21" idx="2"/>
          </p:cNvCxnSpPr>
          <p:nvPr/>
        </p:nvCxnSpPr>
        <p:spPr>
          <a:xfrm flipV="1">
            <a:off x="2629330" y="3645884"/>
            <a:ext cx="447873" cy="6801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C27290-C366-764B-8DE9-E026C5681109}"/>
              </a:ext>
            </a:extLst>
          </p:cNvPr>
          <p:cNvCxnSpPr>
            <a:cxnSpLocks/>
            <a:stCxn id="41" idx="0"/>
            <a:endCxn id="21" idx="2"/>
          </p:cNvCxnSpPr>
          <p:nvPr/>
        </p:nvCxnSpPr>
        <p:spPr>
          <a:xfrm flipH="1" flipV="1">
            <a:off x="3077203" y="3645884"/>
            <a:ext cx="510822" cy="66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1FDA82F-FFC9-2D4F-9D2C-E4EA439D8313}"/>
                  </a:ext>
                </a:extLst>
              </p:cNvPr>
              <p:cNvSpPr txBox="1"/>
              <p:nvPr/>
            </p:nvSpPr>
            <p:spPr>
              <a:xfrm>
                <a:off x="5256451" y="4279236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1FDA82F-FFC9-2D4F-9D2C-E4EA439D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51" y="4279236"/>
                <a:ext cx="697948" cy="369332"/>
              </a:xfrm>
              <a:prstGeom prst="rect">
                <a:avLst/>
              </a:prstGeom>
              <a:blipFill>
                <a:blip r:embed="rId13"/>
                <a:stretch>
                  <a:fillRect l="-17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07C68B-22CE-6248-94E5-F254DE4EA60D}"/>
                  </a:ext>
                </a:extLst>
              </p:cNvPr>
              <p:cNvSpPr txBox="1"/>
              <p:nvPr/>
            </p:nvSpPr>
            <p:spPr>
              <a:xfrm>
                <a:off x="6177660" y="4279236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07C68B-22CE-6248-94E5-F254DE4E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660" y="4279236"/>
                <a:ext cx="697948" cy="369332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6BC80D5-D517-F34B-99C8-DE106026C226}"/>
              </a:ext>
            </a:extLst>
          </p:cNvPr>
          <p:cNvCxnSpPr>
            <a:cxnSpLocks/>
            <a:stCxn id="61" idx="0"/>
            <a:endCxn id="28" idx="2"/>
          </p:cNvCxnSpPr>
          <p:nvPr/>
        </p:nvCxnSpPr>
        <p:spPr>
          <a:xfrm flipV="1">
            <a:off x="5605425" y="3657599"/>
            <a:ext cx="461371" cy="621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89E1BBF-9FA1-6F4E-8BA4-39BA6ECAA58C}"/>
              </a:ext>
            </a:extLst>
          </p:cNvPr>
          <p:cNvCxnSpPr>
            <a:cxnSpLocks/>
            <a:stCxn id="62" idx="0"/>
            <a:endCxn id="28" idx="2"/>
          </p:cNvCxnSpPr>
          <p:nvPr/>
        </p:nvCxnSpPr>
        <p:spPr>
          <a:xfrm flipH="1" flipV="1">
            <a:off x="6066796" y="3657599"/>
            <a:ext cx="459838" cy="621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066DD5A-FD98-FA4F-8FD3-6C4BBDD08AAB}"/>
                  </a:ext>
                </a:extLst>
              </p:cNvPr>
              <p:cNvSpPr txBox="1"/>
              <p:nvPr/>
            </p:nvSpPr>
            <p:spPr>
              <a:xfrm>
                <a:off x="261881" y="5360185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066DD5A-FD98-FA4F-8FD3-6C4BBDD08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81" y="5360185"/>
                <a:ext cx="697948" cy="369332"/>
              </a:xfrm>
              <a:prstGeom prst="rect">
                <a:avLst/>
              </a:prstGeom>
              <a:blipFill>
                <a:blip r:embed="rId15"/>
                <a:stretch>
                  <a:fillRect l="-17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6ACEDD4-4610-D54B-A42C-B2BDDF9A2F92}"/>
                  </a:ext>
                </a:extLst>
              </p:cNvPr>
              <p:cNvSpPr txBox="1"/>
              <p:nvPr/>
            </p:nvSpPr>
            <p:spPr>
              <a:xfrm>
                <a:off x="979246" y="5360185"/>
                <a:ext cx="697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6ACEDD4-4610-D54B-A42C-B2BDDF9A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46" y="5360185"/>
                <a:ext cx="697948" cy="369332"/>
              </a:xfrm>
              <a:prstGeom prst="rect">
                <a:avLst/>
              </a:prstGeom>
              <a:blipFill>
                <a:blip r:embed="rId16"/>
                <a:stretch>
                  <a:fillRect l="-17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E6D481A-E27D-DD49-9E10-573437DF6751}"/>
              </a:ext>
            </a:extLst>
          </p:cNvPr>
          <p:cNvCxnSpPr>
            <a:cxnSpLocks/>
            <a:stCxn id="72" idx="0"/>
            <a:endCxn id="34" idx="2"/>
          </p:cNvCxnSpPr>
          <p:nvPr/>
        </p:nvCxnSpPr>
        <p:spPr>
          <a:xfrm flipV="1">
            <a:off x="610855" y="4697838"/>
            <a:ext cx="329557" cy="6623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67C8C71-0FE7-724B-80D3-71785FD388C0}"/>
              </a:ext>
            </a:extLst>
          </p:cNvPr>
          <p:cNvCxnSpPr>
            <a:cxnSpLocks/>
            <a:stCxn id="73" idx="0"/>
            <a:endCxn id="34" idx="2"/>
          </p:cNvCxnSpPr>
          <p:nvPr/>
        </p:nvCxnSpPr>
        <p:spPr>
          <a:xfrm flipH="1" flipV="1">
            <a:off x="940412" y="4697838"/>
            <a:ext cx="387808" cy="6623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3EB31B0-C8AA-4347-BD6B-657EC0230CA5}"/>
              </a:ext>
            </a:extLst>
          </p:cNvPr>
          <p:cNvCxnSpPr>
            <a:cxnSpLocks/>
            <a:stCxn id="112" idx="0"/>
            <a:endCxn id="29" idx="2"/>
          </p:cNvCxnSpPr>
          <p:nvPr/>
        </p:nvCxnSpPr>
        <p:spPr>
          <a:xfrm flipV="1">
            <a:off x="7724790" y="3660799"/>
            <a:ext cx="0" cy="4806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6CF62E2-D695-2B49-BE00-FB5402A3DC25}"/>
              </a:ext>
            </a:extLst>
          </p:cNvPr>
          <p:cNvCxnSpPr>
            <a:cxnSpLocks/>
            <a:stCxn id="118" idx="0"/>
            <a:endCxn id="62" idx="2"/>
          </p:cNvCxnSpPr>
          <p:nvPr/>
        </p:nvCxnSpPr>
        <p:spPr>
          <a:xfrm flipV="1">
            <a:off x="6526634" y="4648568"/>
            <a:ext cx="0" cy="5321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D9060A3-C291-7B4C-A462-260B55E48F5A}"/>
              </a:ext>
            </a:extLst>
          </p:cNvPr>
          <p:cNvCxnSpPr>
            <a:cxnSpLocks/>
            <a:stCxn id="119" idx="0"/>
            <a:endCxn id="61" idx="2"/>
          </p:cNvCxnSpPr>
          <p:nvPr/>
        </p:nvCxnSpPr>
        <p:spPr>
          <a:xfrm flipV="1">
            <a:off x="5605425" y="4648568"/>
            <a:ext cx="0" cy="5321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A1206B-6361-C84B-B958-13483525299E}"/>
              </a:ext>
            </a:extLst>
          </p:cNvPr>
          <p:cNvCxnSpPr>
            <a:cxnSpLocks/>
            <a:stCxn id="120" idx="0"/>
            <a:endCxn id="41" idx="2"/>
          </p:cNvCxnSpPr>
          <p:nvPr/>
        </p:nvCxnSpPr>
        <p:spPr>
          <a:xfrm flipV="1">
            <a:off x="3588025" y="4676804"/>
            <a:ext cx="0" cy="4987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2612ECF-A233-5A49-AE1C-E498D5D5C98E}"/>
              </a:ext>
            </a:extLst>
          </p:cNvPr>
          <p:cNvCxnSpPr>
            <a:cxnSpLocks/>
            <a:stCxn id="121" idx="0"/>
            <a:endCxn id="40" idx="2"/>
          </p:cNvCxnSpPr>
          <p:nvPr/>
        </p:nvCxnSpPr>
        <p:spPr>
          <a:xfrm flipV="1">
            <a:off x="2628255" y="4695407"/>
            <a:ext cx="1075" cy="480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6AFF118-154C-E342-BD6F-6EC6065909E8}"/>
              </a:ext>
            </a:extLst>
          </p:cNvPr>
          <p:cNvCxnSpPr>
            <a:cxnSpLocks/>
            <a:stCxn id="122" idx="0"/>
            <a:endCxn id="73" idx="2"/>
          </p:cNvCxnSpPr>
          <p:nvPr/>
        </p:nvCxnSpPr>
        <p:spPr>
          <a:xfrm flipV="1">
            <a:off x="1328220" y="5729517"/>
            <a:ext cx="0" cy="3584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5D5AF55-0742-4448-93C2-53C93CFD0608}"/>
              </a:ext>
            </a:extLst>
          </p:cNvPr>
          <p:cNvCxnSpPr>
            <a:cxnSpLocks/>
            <a:stCxn id="123" idx="0"/>
            <a:endCxn id="72" idx="2"/>
          </p:cNvCxnSpPr>
          <p:nvPr/>
        </p:nvCxnSpPr>
        <p:spPr>
          <a:xfrm flipV="1">
            <a:off x="610855" y="5729517"/>
            <a:ext cx="0" cy="3584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695F91A-AA57-0846-B474-9586870750EE}"/>
                  </a:ext>
                </a:extLst>
              </p:cNvPr>
              <p:cNvSpPr txBox="1"/>
              <p:nvPr/>
            </p:nvSpPr>
            <p:spPr>
              <a:xfrm>
                <a:off x="7508231" y="4141409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695F91A-AA57-0846-B474-958687075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231" y="4141409"/>
                <a:ext cx="43311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89BA1B-6F78-E24E-A27D-141F6CB8C240}"/>
                  </a:ext>
                </a:extLst>
              </p:cNvPr>
              <p:cNvSpPr txBox="1"/>
              <p:nvPr/>
            </p:nvSpPr>
            <p:spPr>
              <a:xfrm>
                <a:off x="6310075" y="5180735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89BA1B-6F78-E24E-A27D-141F6CB8C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075" y="5180735"/>
                <a:ext cx="43311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6C0D2E1-BF6C-5F4E-82B3-8D80D11895F3}"/>
                  </a:ext>
                </a:extLst>
              </p:cNvPr>
              <p:cNvSpPr txBox="1"/>
              <p:nvPr/>
            </p:nvSpPr>
            <p:spPr>
              <a:xfrm>
                <a:off x="5388866" y="5180735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6C0D2E1-BF6C-5F4E-82B3-8D80D1189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866" y="5180735"/>
                <a:ext cx="43311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54C6133-3B2D-0549-B6EB-8746225C0FED}"/>
                  </a:ext>
                </a:extLst>
              </p:cNvPr>
              <p:cNvSpPr txBox="1"/>
              <p:nvPr/>
            </p:nvSpPr>
            <p:spPr>
              <a:xfrm>
                <a:off x="3371466" y="5175519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54C6133-3B2D-0549-B6EB-8746225C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66" y="5175519"/>
                <a:ext cx="43311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84C6AAC-BE5B-F64C-A5A8-880D0611D73B}"/>
                  </a:ext>
                </a:extLst>
              </p:cNvPr>
              <p:cNvSpPr txBox="1"/>
              <p:nvPr/>
            </p:nvSpPr>
            <p:spPr>
              <a:xfrm>
                <a:off x="2411696" y="5175519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84C6AAC-BE5B-F64C-A5A8-880D0611D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696" y="5175519"/>
                <a:ext cx="43311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BF68325-7533-044A-8C65-59BC340C6ECC}"/>
                  </a:ext>
                </a:extLst>
              </p:cNvPr>
              <p:cNvSpPr txBox="1"/>
              <p:nvPr/>
            </p:nvSpPr>
            <p:spPr>
              <a:xfrm>
                <a:off x="1111661" y="6087984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BF68325-7533-044A-8C65-59BC340C6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61" y="6087984"/>
                <a:ext cx="43311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DCA61E3-3F37-7542-A9CB-8484153E3DFD}"/>
                  </a:ext>
                </a:extLst>
              </p:cNvPr>
              <p:cNvSpPr txBox="1"/>
              <p:nvPr/>
            </p:nvSpPr>
            <p:spPr>
              <a:xfrm>
                <a:off x="394296" y="6087984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DCA61E3-3F37-7542-A9CB-8484153E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6" y="6087984"/>
                <a:ext cx="43311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C3AF17-4178-F241-A954-FCE8F75E4E9B}"/>
              </a:ext>
            </a:extLst>
          </p:cNvPr>
          <p:cNvCxnSpPr>
            <a:cxnSpLocks/>
            <a:stCxn id="139" idx="0"/>
            <a:endCxn id="35" idx="2"/>
          </p:cNvCxnSpPr>
          <p:nvPr/>
        </p:nvCxnSpPr>
        <p:spPr>
          <a:xfrm flipV="1">
            <a:off x="1889802" y="4695407"/>
            <a:ext cx="4644" cy="4853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8BA8B2E-E31D-5A47-BDCE-D6106CA39483}"/>
                  </a:ext>
                </a:extLst>
              </p:cNvPr>
              <p:cNvSpPr txBox="1"/>
              <p:nvPr/>
            </p:nvSpPr>
            <p:spPr>
              <a:xfrm>
                <a:off x="1673243" y="5180735"/>
                <a:ext cx="433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8BA8B2E-E31D-5A47-BDCE-D6106CA39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243" y="5180735"/>
                <a:ext cx="43311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381D3D0-2C4B-F646-83F7-BED7EE375CB5}"/>
                  </a:ext>
                </a:extLst>
              </p:cNvPr>
              <p:cNvSpPr txBox="1"/>
              <p:nvPr/>
            </p:nvSpPr>
            <p:spPr>
              <a:xfrm>
                <a:off x="1872798" y="6128266"/>
                <a:ext cx="539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Nunito Sans" pitchFamily="2" charset="77"/>
                  </a:rPr>
                  <a:t>How many times do we call </a:t>
                </a:r>
                <a:r>
                  <a:rPr lang="en-US" dirty="0" err="1">
                    <a:latin typeface="Fira Code" panose="020B0509050000020004" pitchFamily="49" charset="0"/>
                    <a:ea typeface="Fira Code" panose="020B0509050000020004" pitchFamily="49" charset="0"/>
                  </a:rPr>
                  <a:t>fibonacci</a:t>
                </a:r>
                <a:r>
                  <a:rPr lang="en-US" dirty="0">
                    <a:latin typeface="Nunito Sans" pitchFamily="2" charset="77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>
                    <a:latin typeface="Nunito Sans" pitchFamily="2" charset="77"/>
                  </a:rPr>
                  <a:t>?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381D3D0-2C4B-F646-83F7-BED7EE375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98" y="6128266"/>
                <a:ext cx="5398402" cy="369332"/>
              </a:xfrm>
              <a:prstGeom prst="rect">
                <a:avLst/>
              </a:prstGeom>
              <a:blipFill>
                <a:blip r:embed="rId25"/>
                <a:stretch>
                  <a:fillRect l="-234" t="-10000" r="-23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212C38-6189-C445-B40D-596F33E58C8D}"/>
                  </a:ext>
                </a:extLst>
              </p14:cNvPr>
              <p14:cNvContentPartPr/>
              <p14:nvPr/>
            </p14:nvContentPartPr>
            <p14:xfrm>
              <a:off x="1559880" y="3663000"/>
              <a:ext cx="6510600" cy="220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212C38-6189-C445-B40D-596F33E58C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50520" y="3653640"/>
                <a:ext cx="6529320" cy="22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6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1" grpId="0"/>
      <p:bldP spid="21" grpId="1"/>
      <p:bldP spid="28" grpId="0"/>
      <p:bldP spid="29" grpId="0"/>
      <p:bldP spid="34" grpId="0"/>
      <p:bldP spid="35" grpId="0"/>
      <p:bldP spid="40" grpId="0"/>
      <p:bldP spid="41" grpId="0"/>
      <p:bldP spid="61" grpId="0"/>
      <p:bldP spid="62" grpId="0"/>
      <p:bldP spid="72" grpId="0"/>
      <p:bldP spid="73" grpId="0"/>
      <p:bldP spid="112" grpId="0"/>
      <p:bldP spid="118" grpId="0"/>
      <p:bldP spid="119" grpId="0"/>
      <p:bldP spid="120" grpId="0"/>
      <p:bldP spid="121" grpId="0"/>
      <p:bldP spid="122" grpId="0"/>
      <p:bldP spid="123" grpId="0"/>
      <p:bldP spid="139" grpId="0"/>
      <p:bldP spid="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6329-DA17-154C-B99F-5100ACAC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CCB1E-0319-D84F-9FFA-6F927918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625601"/>
            <a:ext cx="8441635" cy="4867274"/>
          </a:xfrm>
        </p:spPr>
        <p:txBody>
          <a:bodyPr>
            <a:normAutofit/>
          </a:bodyPr>
          <a:lstStyle/>
          <a:p>
            <a:r>
              <a:rPr lang="en-US" dirty="0"/>
              <a:t>Portfolio Update 2 due tonight!</a:t>
            </a:r>
          </a:p>
          <a:p>
            <a:r>
              <a:rPr lang="en-US" dirty="0"/>
              <a:t>Tic-Tac-Toe due Friday</a:t>
            </a:r>
          </a:p>
          <a:p>
            <a:pPr lvl="1"/>
            <a:r>
              <a:rPr lang="en-US" dirty="0"/>
              <a:t>The focus of section this week</a:t>
            </a:r>
          </a:p>
          <a:p>
            <a:pPr lvl="1"/>
            <a:r>
              <a:rPr lang="en-US" dirty="0"/>
              <a:t>Check off or submit on Canvas</a:t>
            </a:r>
          </a:p>
          <a:p>
            <a:r>
              <a:rPr lang="en-US" dirty="0"/>
              <a:t>Quiz 4 on Friday</a:t>
            </a:r>
          </a:p>
          <a:p>
            <a:r>
              <a:rPr lang="en-US" dirty="0"/>
              <a:t>Living Computers Museum Report due Monday</a:t>
            </a:r>
          </a:p>
          <a:p>
            <a:pPr lvl="1"/>
            <a:r>
              <a:rPr lang="en-US" dirty="0"/>
              <a:t>Go this weekend if you haven’t yet!</a:t>
            </a:r>
          </a:p>
          <a:p>
            <a:pPr lvl="1"/>
            <a:r>
              <a:rPr lang="en-US" dirty="0"/>
              <a:t>TAs will post on Piazza about when they will be there.</a:t>
            </a:r>
          </a:p>
          <a:p>
            <a:r>
              <a:rPr lang="en-US" dirty="0"/>
              <a:t>Also in section this week: brainstorming final project ideas!</a:t>
            </a:r>
          </a:p>
          <a:p>
            <a:r>
              <a:rPr lang="en-US" dirty="0"/>
              <a:t>Section next week: Innovation Exploration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42270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B6A-680B-EA43-8F7F-C7A71AA0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D71B5-557D-9A4D-9026-3831FC030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relax this problem a bit.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many circles are there on this tree?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???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D71B5-557D-9A4D-9026-3831FC030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0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618559-60DA-F64E-AA34-FE2B0BEC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1" y="2113472"/>
            <a:ext cx="5034843" cy="263105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80D68C-9FAF-E44A-9BC6-B947C62275E9}"/>
              </a:ext>
            </a:extLst>
          </p:cNvPr>
          <p:cNvSpPr/>
          <p:nvPr/>
        </p:nvSpPr>
        <p:spPr>
          <a:xfrm>
            <a:off x="6158946" y="1625601"/>
            <a:ext cx="2276186" cy="109959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All I’ve done is filled in the missing nodes to make the tree “full”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6BF5AF-3362-164A-BAA3-7C0159A59327}"/>
                  </a:ext>
                </a:extLst>
              </p14:cNvPr>
              <p14:cNvContentPartPr/>
              <p14:nvPr/>
            </p14:nvContentPartPr>
            <p14:xfrm>
              <a:off x="1816560" y="2079000"/>
              <a:ext cx="2627640" cy="336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6BF5AF-3362-164A-BAA3-7C0159A593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7200" y="2069640"/>
                <a:ext cx="2646360" cy="33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7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B6A-680B-EA43-8F7F-C7A71AA0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D71B5-557D-9A4D-9026-3831FC030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relax this problem a bit.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many circles are there on this tree?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−1=31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D71B5-557D-9A4D-9026-3831FC030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0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618559-60DA-F64E-AA34-FE2B0BEC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1" y="2113472"/>
            <a:ext cx="5034843" cy="263105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86742B-9B15-5347-81ED-A45A82BD5594}"/>
              </a:ext>
            </a:extLst>
          </p:cNvPr>
          <p:cNvSpPr/>
          <p:nvPr/>
        </p:nvSpPr>
        <p:spPr>
          <a:xfrm>
            <a:off x="6158946" y="1625601"/>
            <a:ext cx="2276186" cy="109959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All I’ve done is filled in the missing nodes to make the tree “full”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6CFBDF-2A0F-064D-9EBA-2D3865EBD592}"/>
                  </a:ext>
                </a:extLst>
              </p14:cNvPr>
              <p14:cNvContentPartPr/>
              <p14:nvPr/>
            </p14:nvContentPartPr>
            <p14:xfrm>
              <a:off x="1776240" y="5163840"/>
              <a:ext cx="527040" cy="33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6CFBDF-2A0F-064D-9EBA-2D3865EBD5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6880" y="5154480"/>
                <a:ext cx="545760" cy="3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36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B6A-680B-EA43-8F7F-C7A71AA0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D71B5-557D-9A4D-9026-3831FC030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565" y="1625601"/>
                <a:ext cx="8348869" cy="52323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relax this problem a bit.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many circles are there on this tree?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−1=31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So what’s the time cost?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D71B5-557D-9A4D-9026-3831FC030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5" y="1625601"/>
                <a:ext cx="8348869" cy="5232399"/>
              </a:xfrm>
              <a:blipFill>
                <a:blip r:embed="rId2"/>
                <a:stretch>
                  <a:fillRect l="-910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618559-60DA-F64E-AA34-FE2B0BEC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1" y="2113472"/>
            <a:ext cx="5034843" cy="26310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98A4AD-2D94-8C45-AE17-0D5736CD1DA7}"/>
              </a:ext>
            </a:extLst>
          </p:cNvPr>
          <p:cNvCxnSpPr>
            <a:cxnSpLocks/>
          </p:cNvCxnSpPr>
          <p:nvPr/>
        </p:nvCxnSpPr>
        <p:spPr>
          <a:xfrm flipV="1">
            <a:off x="2585156" y="6389511"/>
            <a:ext cx="237066" cy="103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BD2D06-3103-1546-902C-584C4996997B}"/>
              </a:ext>
            </a:extLst>
          </p:cNvPr>
          <p:cNvCxnSpPr>
            <a:cxnSpLocks/>
          </p:cNvCxnSpPr>
          <p:nvPr/>
        </p:nvCxnSpPr>
        <p:spPr>
          <a:xfrm flipV="1">
            <a:off x="2822222" y="6441193"/>
            <a:ext cx="474133" cy="1628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73861-901A-604C-B8F9-A0F4F3B21055}"/>
              </a:ext>
            </a:extLst>
          </p:cNvPr>
          <p:cNvSpPr/>
          <p:nvPr/>
        </p:nvSpPr>
        <p:spPr>
          <a:xfrm>
            <a:off x="6158946" y="1625601"/>
            <a:ext cx="2276186" cy="109959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unito Sans" pitchFamily="2" charset="77"/>
              </a:rPr>
              <a:t>All I’ve done is filled in the missing nodes to make the tree “full”</a:t>
            </a:r>
          </a:p>
        </p:txBody>
      </p:sp>
    </p:spTree>
    <p:extLst>
      <p:ext uri="{BB962C8B-B14F-4D97-AF65-F5344CB8AC3E}">
        <p14:creationId xmlns:p14="http://schemas.microsoft.com/office/powerpoint/2010/main" val="36301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714D-5C73-824B-9ED5-1996CF8B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</a:t>
            </a:r>
            <a:r>
              <a:rPr lang="en-US" dirty="0" err="1"/>
              <a:t>oof</a:t>
            </a:r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96DD2-B5E8-5348-A7AD-6FF9DFD4E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that the time taken by SumPlus1 was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better?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96DD2-B5E8-5348-A7AD-6FF9DFD4E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0" t="-781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3D99284-E2ED-E247-912F-C16C58388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17" y="2055988"/>
            <a:ext cx="5001684" cy="3883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8ED12-B8B9-1649-A861-DB15B173E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723" y="2783336"/>
            <a:ext cx="2182989" cy="2551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F2261-3CCB-1E4D-BA15-6CAF5610F37E}"/>
              </a:ext>
            </a:extLst>
          </p:cNvPr>
          <p:cNvSpPr txBox="1"/>
          <p:nvPr/>
        </p:nvSpPr>
        <p:spPr>
          <a:xfrm>
            <a:off x="3246869" y="603469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(Yes!)</a:t>
            </a:r>
          </a:p>
        </p:txBody>
      </p:sp>
    </p:spTree>
    <p:extLst>
      <p:ext uri="{BB962C8B-B14F-4D97-AF65-F5344CB8AC3E}">
        <p14:creationId xmlns:p14="http://schemas.microsoft.com/office/powerpoint/2010/main" val="27387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E205-DEFE-414A-AF2E-F0C01EF8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80C2B-3F25-174D-B08F-E7310D4FF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algorithm analysis?</a:t>
            </a:r>
          </a:p>
          <a:p>
            <a:r>
              <a:rPr lang="en-US" dirty="0"/>
              <a:t>How can we compare how long algorithms take?</a:t>
            </a:r>
          </a:p>
          <a:p>
            <a:r>
              <a:rPr lang="en-US" dirty="0"/>
              <a:t>How can we “formalize” how long an algorithm takes?</a:t>
            </a:r>
          </a:p>
          <a:p>
            <a:r>
              <a:rPr lang="en-US" b="1" dirty="0"/>
              <a:t>How can we optimize our algorithms?</a:t>
            </a:r>
          </a:p>
        </p:txBody>
      </p:sp>
    </p:spTree>
    <p:extLst>
      <p:ext uri="{BB962C8B-B14F-4D97-AF65-F5344CB8AC3E}">
        <p14:creationId xmlns:p14="http://schemas.microsoft.com/office/powerpoint/2010/main" val="181384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6805-2CFC-3942-8BB8-4F717E5F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42C34-944D-0C44-9A40-3344F021F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Which calculations here are redundant?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remembering the calculations we already performed, we can save a lot of time.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now only needs 6 function calls (not 15).</a:t>
                </a:r>
              </a:p>
              <a:p>
                <a:pPr lvl="1"/>
                <a:r>
                  <a:rPr lang="en-US" dirty="0"/>
                  <a:t>This looks a lot more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42C34-944D-0C44-9A40-3344F021F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9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80499A-54E1-3544-AB1E-A351CD43DE4D}"/>
                  </a:ext>
                </a:extLst>
              </p:cNvPr>
              <p:cNvSpPr txBox="1"/>
              <p:nvPr/>
            </p:nvSpPr>
            <p:spPr>
              <a:xfrm>
                <a:off x="3943738" y="2003496"/>
                <a:ext cx="1349813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ibonacci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(6)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80499A-54E1-3544-AB1E-A351CD43D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38" y="2003496"/>
                <a:ext cx="1349813" cy="322537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455172-38FE-684D-A7C1-913FABA8B89A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2691906" y="2326033"/>
            <a:ext cx="1926740" cy="4456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93E51-6284-794C-8C74-CA344BCEB677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4618645" y="2326033"/>
            <a:ext cx="1926744" cy="4456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C1E50C-4657-7E44-953A-E84819AB0D52}"/>
                  </a:ext>
                </a:extLst>
              </p:cNvPr>
              <p:cNvSpPr txBox="1"/>
              <p:nvPr/>
            </p:nvSpPr>
            <p:spPr>
              <a:xfrm>
                <a:off x="2363219" y="2771684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C1E50C-4657-7E44-953A-E84819AB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219" y="2771684"/>
                <a:ext cx="657374" cy="322537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37964D-12C1-994A-B519-34C80085C548}"/>
                  </a:ext>
                </a:extLst>
              </p:cNvPr>
              <p:cNvSpPr txBox="1"/>
              <p:nvPr/>
            </p:nvSpPr>
            <p:spPr>
              <a:xfrm>
                <a:off x="6216701" y="2771684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37964D-12C1-994A-B519-34C80085C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701" y="2771684"/>
                <a:ext cx="657374" cy="322537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EC04E5-75C8-BD43-B2B6-CA9A7F6E65F7}"/>
                  </a:ext>
                </a:extLst>
              </p:cNvPr>
              <p:cNvSpPr txBox="1"/>
              <p:nvPr/>
            </p:nvSpPr>
            <p:spPr>
              <a:xfrm>
                <a:off x="1639195" y="3273323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EC04E5-75C8-BD43-B2B6-CA9A7F6E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95" y="3273323"/>
                <a:ext cx="657374" cy="322537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30C226-A508-3848-8F45-B365BA385686}"/>
                  </a:ext>
                </a:extLst>
              </p:cNvPr>
              <p:cNvSpPr txBox="1"/>
              <p:nvPr/>
            </p:nvSpPr>
            <p:spPr>
              <a:xfrm>
                <a:off x="3033182" y="3289275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30C226-A508-3848-8F45-B365BA385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82" y="3289275"/>
                <a:ext cx="657374" cy="322537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4B111B-E978-2044-8D91-B5F4D10B4C76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1967882" y="3094222"/>
            <a:ext cx="724024" cy="1791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3AE75F-87A3-A546-93FB-CCDEDD04FF0D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H="1" flipV="1">
            <a:off x="2691906" y="3094222"/>
            <a:ext cx="669963" cy="1950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CCA0EF-C93B-934D-982D-39714ECA8FC1}"/>
                  </a:ext>
                </a:extLst>
              </p:cNvPr>
              <p:cNvSpPr txBox="1"/>
              <p:nvPr/>
            </p:nvSpPr>
            <p:spPr>
              <a:xfrm>
                <a:off x="5546735" y="3297730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CCA0EF-C93B-934D-982D-39714ECA8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35" y="3297730"/>
                <a:ext cx="657374" cy="322537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CF8277-FD16-E647-A912-16BDFFCC87C9}"/>
                  </a:ext>
                </a:extLst>
              </p:cNvPr>
              <p:cNvSpPr txBox="1"/>
              <p:nvPr/>
            </p:nvSpPr>
            <p:spPr>
              <a:xfrm>
                <a:off x="6940723" y="3300039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CF8277-FD16-E647-A912-16BDFFCC8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23" y="3300039"/>
                <a:ext cx="657374" cy="322537"/>
              </a:xfrm>
              <a:prstGeom prst="rect">
                <a:avLst/>
              </a:prstGeom>
              <a:blipFill>
                <a:blip r:embed="rId10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CDF44F-7A99-7D48-A8F3-38537D29AAFE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5875422" y="3094222"/>
            <a:ext cx="669967" cy="2035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B82269-490A-AA41-9164-FF62AA30FE15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H="1" flipV="1">
            <a:off x="6545388" y="3094222"/>
            <a:ext cx="724021" cy="205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D7193D-3284-E248-B8DB-3F4E76C6AB9A}"/>
                  </a:ext>
                </a:extLst>
              </p:cNvPr>
              <p:cNvSpPr txBox="1"/>
              <p:nvPr/>
            </p:nvSpPr>
            <p:spPr>
              <a:xfrm>
                <a:off x="1236638" y="3934935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D7193D-3284-E248-B8DB-3F4E76C6A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638" y="3934935"/>
                <a:ext cx="657374" cy="322537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0858BD-0437-2144-8046-697D4C4D4AFD}"/>
                  </a:ext>
                </a:extLst>
              </p:cNvPr>
              <p:cNvSpPr txBox="1"/>
              <p:nvPr/>
            </p:nvSpPr>
            <p:spPr>
              <a:xfrm>
                <a:off x="2038759" y="3933180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0858BD-0437-2144-8046-697D4C4D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59" y="3933180"/>
                <a:ext cx="657374" cy="322537"/>
              </a:xfrm>
              <a:prstGeom prst="rect">
                <a:avLst/>
              </a:prstGeom>
              <a:blipFill>
                <a:blip r:embed="rId10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F46064-EB01-0542-97EA-B157D27667FA}"/>
              </a:ext>
            </a:extLst>
          </p:cNvPr>
          <p:cNvCxnSpPr>
            <a:cxnSpLocks/>
            <a:stCxn id="18" idx="0"/>
            <a:endCxn id="10" idx="2"/>
          </p:cNvCxnSpPr>
          <p:nvPr/>
        </p:nvCxnSpPr>
        <p:spPr>
          <a:xfrm flipV="1">
            <a:off x="1565325" y="3595860"/>
            <a:ext cx="402557" cy="3390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BD044C-D6A9-B749-AE17-EC77FDDDEB91}"/>
              </a:ext>
            </a:extLst>
          </p:cNvPr>
          <p:cNvCxnSpPr>
            <a:cxnSpLocks/>
            <a:stCxn id="19" idx="0"/>
            <a:endCxn id="10" idx="2"/>
          </p:cNvCxnSpPr>
          <p:nvPr/>
        </p:nvCxnSpPr>
        <p:spPr>
          <a:xfrm flipH="1" flipV="1">
            <a:off x="1967882" y="3595860"/>
            <a:ext cx="399564" cy="337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5EDDC4-1F50-9F46-8589-1B58563F4492}"/>
                  </a:ext>
                </a:extLst>
              </p:cNvPr>
              <p:cNvSpPr txBox="1"/>
              <p:nvPr/>
            </p:nvSpPr>
            <p:spPr>
              <a:xfrm>
                <a:off x="2656626" y="3933180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5EDDC4-1F50-9F46-8589-1B58563F4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26" y="3933180"/>
                <a:ext cx="657374" cy="322537"/>
              </a:xfrm>
              <a:prstGeom prst="rect">
                <a:avLst/>
              </a:prstGeom>
              <a:blipFill>
                <a:blip r:embed="rId1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ED8050-7E3D-9149-855F-D8817EB72D53}"/>
                  </a:ext>
                </a:extLst>
              </p:cNvPr>
              <p:cNvSpPr txBox="1"/>
              <p:nvPr/>
            </p:nvSpPr>
            <p:spPr>
              <a:xfrm>
                <a:off x="3462666" y="3919755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ED8050-7E3D-9149-855F-D8817EB72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66" y="3919755"/>
                <a:ext cx="657374" cy="322537"/>
              </a:xfrm>
              <a:prstGeom prst="rect">
                <a:avLst/>
              </a:prstGeom>
              <a:blipFill>
                <a:blip r:embed="rId1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11B5DB-82AC-5A46-B287-58BF0F14915E}"/>
              </a:ext>
            </a:extLst>
          </p:cNvPr>
          <p:cNvCxnSpPr>
            <a:cxnSpLocks/>
            <a:stCxn id="22" idx="0"/>
            <a:endCxn id="11" idx="2"/>
          </p:cNvCxnSpPr>
          <p:nvPr/>
        </p:nvCxnSpPr>
        <p:spPr>
          <a:xfrm flipV="1">
            <a:off x="2985313" y="3611812"/>
            <a:ext cx="376556" cy="3213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8E9317-0A7E-4B40-BC82-103082303E7F}"/>
              </a:ext>
            </a:extLst>
          </p:cNvPr>
          <p:cNvCxnSpPr>
            <a:cxnSpLocks/>
            <a:stCxn id="23" idx="0"/>
            <a:endCxn id="11" idx="2"/>
          </p:cNvCxnSpPr>
          <p:nvPr/>
        </p:nvCxnSpPr>
        <p:spPr>
          <a:xfrm flipH="1" flipV="1">
            <a:off x="3361869" y="3611812"/>
            <a:ext cx="429484" cy="307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39A96A-5F82-C941-81F3-7C476A6C21ED}"/>
                  </a:ext>
                </a:extLst>
              </p:cNvPr>
              <p:cNvSpPr txBox="1"/>
              <p:nvPr/>
            </p:nvSpPr>
            <p:spPr>
              <a:xfrm>
                <a:off x="5158830" y="3899377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39A96A-5F82-C941-81F3-7C476A6C2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30" y="3899377"/>
                <a:ext cx="657374" cy="322537"/>
              </a:xfrm>
              <a:prstGeom prst="rect">
                <a:avLst/>
              </a:prstGeom>
              <a:blipFill>
                <a:blip r:embed="rId1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9D9B0-ECBD-324C-8089-14C0641EEDB0}"/>
                  </a:ext>
                </a:extLst>
              </p:cNvPr>
              <p:cNvSpPr txBox="1"/>
              <p:nvPr/>
            </p:nvSpPr>
            <p:spPr>
              <a:xfrm>
                <a:off x="5933353" y="3899377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9D9B0-ECBD-324C-8089-14C0641EE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53" y="3899377"/>
                <a:ext cx="657374" cy="322537"/>
              </a:xfrm>
              <a:prstGeom prst="rect">
                <a:avLst/>
              </a:prstGeom>
              <a:blipFill>
                <a:blip r:embed="rId1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5C632F-B805-1343-BABA-9D7B90CD2A1B}"/>
              </a:ext>
            </a:extLst>
          </p:cNvPr>
          <p:cNvCxnSpPr>
            <a:cxnSpLocks/>
            <a:stCxn id="26" idx="0"/>
            <a:endCxn id="14" idx="2"/>
          </p:cNvCxnSpPr>
          <p:nvPr/>
        </p:nvCxnSpPr>
        <p:spPr>
          <a:xfrm flipV="1">
            <a:off x="5487517" y="3620267"/>
            <a:ext cx="387905" cy="279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FFB981-5AF5-6D4E-9F0E-BFBB5F03E6FC}"/>
              </a:ext>
            </a:extLst>
          </p:cNvPr>
          <p:cNvCxnSpPr>
            <a:cxnSpLocks/>
            <a:stCxn id="27" idx="0"/>
            <a:endCxn id="14" idx="2"/>
          </p:cNvCxnSpPr>
          <p:nvPr/>
        </p:nvCxnSpPr>
        <p:spPr>
          <a:xfrm flipH="1" flipV="1">
            <a:off x="5875422" y="3620267"/>
            <a:ext cx="386618" cy="279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93649F-CB88-D041-935A-F5082FF034CD}"/>
                  </a:ext>
                </a:extLst>
              </p:cNvPr>
              <p:cNvSpPr txBox="1"/>
              <p:nvPr/>
            </p:nvSpPr>
            <p:spPr>
              <a:xfrm>
                <a:off x="924621" y="4433523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93649F-CB88-D041-935A-F5082FF03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21" y="4433523"/>
                <a:ext cx="657374" cy="322537"/>
              </a:xfrm>
              <a:prstGeom prst="rect">
                <a:avLst/>
              </a:prstGeom>
              <a:blipFill>
                <a:blip r:embed="rId1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109A7-4916-A742-923A-C195F08FF51B}"/>
                  </a:ext>
                </a:extLst>
              </p:cNvPr>
              <p:cNvSpPr txBox="1"/>
              <p:nvPr/>
            </p:nvSpPr>
            <p:spPr>
              <a:xfrm>
                <a:off x="1562693" y="4431768"/>
                <a:ext cx="657374" cy="32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109A7-4916-A742-923A-C195F08FF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93" y="4431768"/>
                <a:ext cx="657374" cy="322537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CA90C2-4D0C-7D43-BBC9-5FE8A2D15AEE}"/>
              </a:ext>
            </a:extLst>
          </p:cNvPr>
          <p:cNvCxnSpPr>
            <a:cxnSpLocks/>
            <a:stCxn id="30" idx="0"/>
            <a:endCxn id="18" idx="2"/>
          </p:cNvCxnSpPr>
          <p:nvPr/>
        </p:nvCxnSpPr>
        <p:spPr>
          <a:xfrm flipV="1">
            <a:off x="1253308" y="4257472"/>
            <a:ext cx="312017" cy="1760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68EB2A-C8DE-EA43-AB65-818642FD3F9B}"/>
              </a:ext>
            </a:extLst>
          </p:cNvPr>
          <p:cNvCxnSpPr>
            <a:cxnSpLocks/>
            <a:stCxn id="31" idx="0"/>
            <a:endCxn id="18" idx="2"/>
          </p:cNvCxnSpPr>
          <p:nvPr/>
        </p:nvCxnSpPr>
        <p:spPr>
          <a:xfrm flipH="1" flipV="1">
            <a:off x="1565325" y="4257472"/>
            <a:ext cx="326055" cy="174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D8FC91-2E8D-4749-A5E4-CA7B6322AB1E}"/>
              </a:ext>
            </a:extLst>
          </p:cNvPr>
          <p:cNvCxnSpPr>
            <a:cxnSpLocks/>
            <a:stCxn id="41" idx="0"/>
            <a:endCxn id="15" idx="2"/>
          </p:cNvCxnSpPr>
          <p:nvPr/>
        </p:nvCxnSpPr>
        <p:spPr>
          <a:xfrm flipH="1" flipV="1">
            <a:off x="7269410" y="3622577"/>
            <a:ext cx="1" cy="290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098315-34DC-B54D-8D20-8E38EE8FA1E4}"/>
              </a:ext>
            </a:extLst>
          </p:cNvPr>
          <p:cNvCxnSpPr>
            <a:cxnSpLocks/>
            <a:stCxn id="42" idx="0"/>
            <a:endCxn id="27" idx="2"/>
          </p:cNvCxnSpPr>
          <p:nvPr/>
        </p:nvCxnSpPr>
        <p:spPr>
          <a:xfrm flipV="1">
            <a:off x="6262039" y="4221914"/>
            <a:ext cx="1" cy="2158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50F48D-77EC-C645-90C9-BCEB0F0A35CB}"/>
              </a:ext>
            </a:extLst>
          </p:cNvPr>
          <p:cNvCxnSpPr>
            <a:cxnSpLocks/>
            <a:stCxn id="43" idx="0"/>
            <a:endCxn id="26" idx="2"/>
          </p:cNvCxnSpPr>
          <p:nvPr/>
        </p:nvCxnSpPr>
        <p:spPr>
          <a:xfrm flipV="1">
            <a:off x="5487516" y="4221914"/>
            <a:ext cx="1" cy="2158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3017B-761A-EF4F-8BEE-CAAA9BDAEFA6}"/>
              </a:ext>
            </a:extLst>
          </p:cNvPr>
          <p:cNvCxnSpPr>
            <a:cxnSpLocks/>
            <a:stCxn id="44" idx="0"/>
            <a:endCxn id="23" idx="2"/>
          </p:cNvCxnSpPr>
          <p:nvPr/>
        </p:nvCxnSpPr>
        <p:spPr>
          <a:xfrm flipV="1">
            <a:off x="3791351" y="4242292"/>
            <a:ext cx="2" cy="1917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14F377-AB0C-E141-9925-18939E97F6FB}"/>
              </a:ext>
            </a:extLst>
          </p:cNvPr>
          <p:cNvCxnSpPr>
            <a:cxnSpLocks/>
            <a:stCxn id="45" idx="0"/>
            <a:endCxn id="22" idx="2"/>
          </p:cNvCxnSpPr>
          <p:nvPr/>
        </p:nvCxnSpPr>
        <p:spPr>
          <a:xfrm flipV="1">
            <a:off x="2984407" y="4255717"/>
            <a:ext cx="906" cy="1782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2658FD-E647-E643-81C3-09A10005FC19}"/>
              </a:ext>
            </a:extLst>
          </p:cNvPr>
          <p:cNvCxnSpPr>
            <a:cxnSpLocks/>
            <a:stCxn id="46" idx="0"/>
            <a:endCxn id="31" idx="2"/>
          </p:cNvCxnSpPr>
          <p:nvPr/>
        </p:nvCxnSpPr>
        <p:spPr>
          <a:xfrm flipV="1">
            <a:off x="1891380" y="4754305"/>
            <a:ext cx="0" cy="1555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1CF036-0D00-6F4B-926F-038AE60F9E46}"/>
              </a:ext>
            </a:extLst>
          </p:cNvPr>
          <p:cNvCxnSpPr>
            <a:cxnSpLocks/>
            <a:stCxn id="47" idx="0"/>
            <a:endCxn id="30" idx="2"/>
          </p:cNvCxnSpPr>
          <p:nvPr/>
        </p:nvCxnSpPr>
        <p:spPr>
          <a:xfrm flipV="1">
            <a:off x="1253308" y="4756060"/>
            <a:ext cx="0" cy="153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669AB8-A654-3B4C-BC36-8C8B881F5271}"/>
                  </a:ext>
                </a:extLst>
              </p:cNvPr>
              <p:cNvSpPr txBox="1"/>
              <p:nvPr/>
            </p:nvSpPr>
            <p:spPr>
              <a:xfrm>
                <a:off x="7087334" y="3913449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669AB8-A654-3B4C-BC36-8C8B881F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334" y="3913449"/>
                <a:ext cx="364152" cy="32253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28B027-C086-E243-A101-06DDFF746C2E}"/>
                  </a:ext>
                </a:extLst>
              </p:cNvPr>
              <p:cNvSpPr txBox="1"/>
              <p:nvPr/>
            </p:nvSpPr>
            <p:spPr>
              <a:xfrm>
                <a:off x="6079963" y="4437757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28B027-C086-E243-A101-06DDFF74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963" y="4437757"/>
                <a:ext cx="364152" cy="3225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242BF9-B237-F144-82FB-57884DE76A0A}"/>
                  </a:ext>
                </a:extLst>
              </p:cNvPr>
              <p:cNvSpPr txBox="1"/>
              <p:nvPr/>
            </p:nvSpPr>
            <p:spPr>
              <a:xfrm>
                <a:off x="5305440" y="4437757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242BF9-B237-F144-82FB-57884DE76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40" y="4437757"/>
                <a:ext cx="364152" cy="3225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D3F01B-BD99-4F4A-81ED-27E0FBB811D7}"/>
                  </a:ext>
                </a:extLst>
              </p:cNvPr>
              <p:cNvSpPr txBox="1"/>
              <p:nvPr/>
            </p:nvSpPr>
            <p:spPr>
              <a:xfrm>
                <a:off x="3609275" y="4433993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D3F01B-BD99-4F4A-81ED-27E0FBB81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75" y="4433993"/>
                <a:ext cx="364152" cy="32253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C6A07F-58C4-1446-8E43-261FADFB8E12}"/>
                  </a:ext>
                </a:extLst>
              </p:cNvPr>
              <p:cNvSpPr txBox="1"/>
              <p:nvPr/>
            </p:nvSpPr>
            <p:spPr>
              <a:xfrm>
                <a:off x="2802331" y="4433993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C6A07F-58C4-1446-8E43-261FADFB8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31" y="4433993"/>
                <a:ext cx="364152" cy="3225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357D15F-FAE4-0A4A-89CD-4C7AECD71A42}"/>
                  </a:ext>
                </a:extLst>
              </p:cNvPr>
              <p:cNvSpPr txBox="1"/>
              <p:nvPr/>
            </p:nvSpPr>
            <p:spPr>
              <a:xfrm>
                <a:off x="1709304" y="4909862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357D15F-FAE4-0A4A-89CD-4C7AECD71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04" y="4909862"/>
                <a:ext cx="364152" cy="32253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87E300-2186-624B-ABB1-8344A4155EEF}"/>
                  </a:ext>
                </a:extLst>
              </p:cNvPr>
              <p:cNvSpPr txBox="1"/>
              <p:nvPr/>
            </p:nvSpPr>
            <p:spPr>
              <a:xfrm>
                <a:off x="1071232" y="4909862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87E300-2186-624B-ABB1-8344A415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32" y="4909862"/>
                <a:ext cx="364152" cy="32253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8D3D90-661B-714E-876A-AEF3BFCB7C13}"/>
              </a:ext>
            </a:extLst>
          </p:cNvPr>
          <p:cNvCxnSpPr>
            <a:cxnSpLocks/>
            <a:stCxn id="49" idx="0"/>
            <a:endCxn id="19" idx="2"/>
          </p:cNvCxnSpPr>
          <p:nvPr/>
        </p:nvCxnSpPr>
        <p:spPr>
          <a:xfrm flipV="1">
            <a:off x="2363540" y="4255717"/>
            <a:ext cx="3906" cy="182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239F2C5-8145-5645-95A4-A25EFCA6D273}"/>
                  </a:ext>
                </a:extLst>
              </p:cNvPr>
              <p:cNvSpPr txBox="1"/>
              <p:nvPr/>
            </p:nvSpPr>
            <p:spPr>
              <a:xfrm>
                <a:off x="2181464" y="4437757"/>
                <a:ext cx="364152" cy="3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Nunito Sans" pitchFamily="2" charset="77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239F2C5-8145-5645-95A4-A25EFCA6D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64" y="4437757"/>
                <a:ext cx="364152" cy="3225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82E01DD-BBD2-5C4A-A161-6F7A033A3A3F}"/>
              </a:ext>
            </a:extLst>
          </p:cNvPr>
          <p:cNvSpPr txBox="1"/>
          <p:nvPr/>
        </p:nvSpPr>
        <p:spPr>
          <a:xfrm>
            <a:off x="5681469" y="1628778"/>
            <a:ext cx="1976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Nunito Sans" pitchFamily="2" charset="77"/>
              </a:rPr>
              <a:t>Most of them!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5ABB0F-9E7C-F64D-A07E-6B4AFB122444}"/>
              </a:ext>
            </a:extLst>
          </p:cNvPr>
          <p:cNvSpPr txBox="1"/>
          <p:nvPr/>
        </p:nvSpPr>
        <p:spPr>
          <a:xfrm>
            <a:off x="675280" y="6366933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Nunito Sans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D28C4B-96AE-C449-8136-D3D1E7E3B041}"/>
                  </a:ext>
                </a:extLst>
              </p14:cNvPr>
              <p14:cNvContentPartPr/>
              <p14:nvPr/>
            </p14:nvContentPartPr>
            <p14:xfrm>
              <a:off x="932040" y="2771280"/>
              <a:ext cx="6517080" cy="210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D28C4B-96AE-C449-8136-D3D1E7E3B0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2680" y="2761920"/>
                <a:ext cx="6535800" cy="21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9" grpId="0"/>
      <p:bldP spid="22" grpId="0"/>
      <p:bldP spid="23" grpId="0"/>
      <p:bldP spid="26" grpId="0"/>
      <p:bldP spid="27" grpId="0"/>
      <p:bldP spid="41" grpId="0"/>
      <p:bldP spid="42" grpId="0"/>
      <p:bldP spid="43" grpId="0"/>
      <p:bldP spid="44" grpId="0"/>
      <p:bldP spid="45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A531-0250-2D40-909E-9AC250C2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Speedy Fibonacci 🏎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0BA27-2F78-0B41-B20B-37AE3646F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 err="1">
                <a:solidFill>
                  <a:srgbClr val="00008F"/>
                </a:solidFill>
                <a:latin typeface="Fira Code" panose="020B0509050000020004" pitchFamily="49" charset="0"/>
              </a:rPr>
              <a:t>fibonacci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8F"/>
                </a:solidFill>
                <a:latin typeface="Fira Code" panose="020B0509050000020004" pitchFamily="49" charset="0"/>
              </a:rPr>
              <a:t>isStored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)) {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 err="1">
                <a:solidFill>
                  <a:srgbClr val="00008F"/>
                </a:solidFill>
                <a:latin typeface="Fira Code" panose="020B0509050000020004" pitchFamily="49" charset="0"/>
              </a:rPr>
              <a:t>getStored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}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if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>
                <a:latin typeface="Fira Code" panose="020B0509050000020004" pitchFamily="49" charset="0"/>
              </a:rPr>
              <a:t>n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==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||</a:t>
            </a:r>
            <a:r>
              <a:rPr lang="en-US" sz="2000" dirty="0">
                <a:latin typeface="Fira Code" panose="020B0509050000020004" pitchFamily="49" charset="0"/>
              </a:rPr>
              <a:t> n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==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2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 {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}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ira Code" panose="020B0509050000020004" pitchFamily="49" charset="0"/>
              </a:rPr>
              <a:t>fibN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 err="1">
                <a:solidFill>
                  <a:srgbClr val="00008F"/>
                </a:solidFill>
                <a:latin typeface="Fira Code" panose="020B0509050000020004" pitchFamily="49" charset="0"/>
              </a:rPr>
              <a:t>fibonacci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-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1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 +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 </a:t>
            </a:r>
            <a:r>
              <a:rPr lang="en-US" sz="2000" dirty="0" err="1">
                <a:solidFill>
                  <a:srgbClr val="00008F"/>
                </a:solidFill>
                <a:latin typeface="Fira Code" panose="020B0509050000020004" pitchFamily="49" charset="0"/>
              </a:rPr>
              <a:t>fibonacci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Fira Code" panose="020B0509050000020004" pitchFamily="49" charset="0"/>
              </a:rPr>
              <a:t>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-</a:t>
            </a:r>
            <a:r>
              <a:rPr lang="en-US" sz="2000" dirty="0">
                <a:solidFill>
                  <a:srgbClr val="FF1493"/>
                </a:solidFill>
                <a:latin typeface="Fira Code" panose="020B0509050000020004" pitchFamily="49" charset="0"/>
              </a:rPr>
              <a:t>2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);</a:t>
            </a:r>
            <a:br>
              <a:rPr lang="en-US" sz="2000" dirty="0">
                <a:solidFill>
                  <a:srgbClr val="00008F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00008F"/>
                </a:solidFill>
                <a:latin typeface="Fira Code" panose="020B0509050000020004" pitchFamily="49" charset="0"/>
              </a:rPr>
              <a:t>  store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sz="2000" dirty="0">
                <a:latin typeface="Fira Code" panose="020B0509050000020004" pitchFamily="49" charset="0"/>
              </a:rPr>
              <a:t>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,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 err="1">
                <a:latin typeface="Fira Code" panose="020B0509050000020004" pitchFamily="49" charset="0"/>
              </a:rPr>
              <a:t>fibN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);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sz="2000" b="1" dirty="0">
                <a:solidFill>
                  <a:srgbClr val="2E8B57"/>
                </a:solidFill>
                <a:latin typeface="Fira Code" panose="020B0509050000020004" pitchFamily="49" charset="0"/>
              </a:rPr>
              <a:t>return</a:t>
            </a:r>
            <a:r>
              <a:rPr lang="en-US" sz="2000" dirty="0">
                <a:latin typeface="Fira Code" panose="020B0509050000020004" pitchFamily="49" charset="0"/>
              </a:rPr>
              <a:t> </a:t>
            </a:r>
            <a:r>
              <a:rPr lang="en-US" sz="2000" dirty="0" err="1">
                <a:latin typeface="Fira Code" panose="020B0509050000020004" pitchFamily="49" charset="0"/>
              </a:rPr>
              <a:t>fibN</a:t>
            </a: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b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sz="2000" dirty="0">
                <a:solidFill>
                  <a:srgbClr val="676767"/>
                </a:solidFill>
                <a:latin typeface="Fira Code" panose="020B0509050000020004" pitchFamily="49" charset="0"/>
              </a:rPr>
              <a:t>}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EFEFAC-7D0C-5143-9E44-578C5D937526}"/>
                  </a:ext>
                </a:extLst>
              </p:cNvPr>
              <p:cNvSpPr/>
              <p:nvPr/>
            </p:nvSpPr>
            <p:spPr>
              <a:xfrm>
                <a:off x="5608123" y="1625601"/>
                <a:ext cx="3138311" cy="116275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Nunito Sans" pitchFamily="2" charset="77"/>
                  </a:rPr>
                  <a:t>Assume that </a:t>
                </a:r>
                <a:r>
                  <a:rPr lang="en-US" dirty="0" err="1">
                    <a:latin typeface="Fira Code" panose="020B0509050000020004" pitchFamily="49" charset="0"/>
                    <a:ea typeface="Fira Code" panose="020B0509050000020004" pitchFamily="49" charset="0"/>
                  </a:rPr>
                  <a:t>isStored</a:t>
                </a:r>
                <a:r>
                  <a:rPr lang="en-US" dirty="0">
                    <a:latin typeface="Nunito Sans" pitchFamily="2" charset="77"/>
                  </a:rPr>
                  <a:t>, </a:t>
                </a:r>
                <a:r>
                  <a:rPr lang="en-US" dirty="0" err="1">
                    <a:latin typeface="Fira Code" panose="020B0509050000020004" pitchFamily="49" charset="0"/>
                    <a:ea typeface="Fira Code" panose="020B0509050000020004" pitchFamily="49" charset="0"/>
                  </a:rPr>
                  <a:t>getStored</a:t>
                </a:r>
                <a:r>
                  <a:rPr lang="en-US" dirty="0">
                    <a:latin typeface="Nunito Sans" pitchFamily="2" charset="77"/>
                  </a:rPr>
                  <a:t>, and </a:t>
                </a:r>
                <a:r>
                  <a:rPr lang="en-US" dirty="0">
                    <a:latin typeface="Fira Code" panose="020B0509050000020004" pitchFamily="49" charset="0"/>
                    <a:ea typeface="Fira Code" panose="020B0509050000020004" pitchFamily="49" charset="0"/>
                  </a:rPr>
                  <a:t>store</a:t>
                </a:r>
                <a:r>
                  <a:rPr lang="en-US" dirty="0">
                    <a:latin typeface="Nunito Sans" pitchFamily="2" charset="77"/>
                  </a:rPr>
                  <a:t> all have constant cost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Nunito Sans" pitchFamily="2" charset="77"/>
                  </a:rPr>
                  <a:t>).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6EFEFAC-7D0C-5143-9E44-578C5D937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123" y="1625601"/>
                <a:ext cx="3138311" cy="11627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279FED9-F68B-0441-977A-5124D43BC3D1}"/>
              </a:ext>
            </a:extLst>
          </p:cNvPr>
          <p:cNvSpPr txBox="1"/>
          <p:nvPr/>
        </p:nvSpPr>
        <p:spPr>
          <a:xfrm>
            <a:off x="5506532" y="3024065"/>
            <a:ext cx="334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 Sans" pitchFamily="2" charset="77"/>
              </a:rPr>
              <a:t>Now, we only need to compute each number once!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58730F-4566-C942-BB77-67304A68F0C4}"/>
                  </a:ext>
                </a:extLst>
              </p14:cNvPr>
              <p14:cNvContentPartPr/>
              <p14:nvPr/>
            </p14:nvContentPartPr>
            <p14:xfrm>
              <a:off x="928080" y="1120680"/>
              <a:ext cx="7871760" cy="504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58730F-4566-C942-BB77-67304A68F0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720" y="1111320"/>
                <a:ext cx="7890480" cy="50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5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50FB-A127-014C-ADB4-79E413A0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A898-33C9-EF4F-A8D7-0E192A76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625601"/>
            <a:ext cx="5777457" cy="4867274"/>
          </a:xfrm>
        </p:spPr>
        <p:txBody>
          <a:bodyPr/>
          <a:lstStyle/>
          <a:p>
            <a:r>
              <a:rPr lang="en-US" dirty="0"/>
              <a:t>The programming technique of remembering previous calculations so we don’t need to redo them every time.</a:t>
            </a:r>
          </a:p>
          <a:p>
            <a:pPr lvl="1"/>
            <a:r>
              <a:rPr lang="en-US" dirty="0"/>
              <a:t>As we saw with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fibonacci</a:t>
            </a:r>
            <a:r>
              <a:rPr lang="en-US" dirty="0"/>
              <a:t>, this can save a lot of time!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A1BF1-2BDE-F942-A809-370CF2322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0" t="9386" r="4978" b="8021"/>
          <a:stretch/>
        </p:blipFill>
        <p:spPr>
          <a:xfrm>
            <a:off x="6416477" y="1494971"/>
            <a:ext cx="2329957" cy="22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225D-247D-3441-AF3E-7F64AC9A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Cares???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C7F9F-FAEE-1C40-B579-2F3EFE7353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Real World™, most algorithms aren’t as simple to optimize (or as bad when not optimized) as </a:t>
                </a:r>
                <a:r>
                  <a:rPr lang="en-US" dirty="0" err="1">
                    <a:latin typeface="Fira Code" panose="020B0509050000020004" pitchFamily="49" charset="0"/>
                    <a:ea typeface="Fira Code" panose="020B0509050000020004" pitchFamily="49" charset="0"/>
                  </a:rPr>
                  <a:t>fibonacci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But some some applications, even small improvements can be helpful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really large.</a:t>
                </a:r>
              </a:p>
              <a:p>
                <a:pPr lvl="1"/>
                <a:r>
                  <a:rPr lang="en-US" dirty="0"/>
                  <a:t>For Facebook,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(number of users)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billion!</a:t>
                </a:r>
              </a:p>
              <a:p>
                <a:pPr lvl="2"/>
                <a:r>
                  <a:rPr lang="en-US" dirty="0"/>
                  <a:t>Want to generate a list of suggested friends? You’d better have a fast algorithm as a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C7F9F-FAEE-1C40-B579-2F3EFE735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0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7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39C7-94FB-5343-BB2D-7DBB9E63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2EE3A-7F26-4444-912F-5580E8CF5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There are many ways we can analyze algorithms, such as for correctness. </a:t>
                </a:r>
              </a:p>
              <a:p>
                <a:r>
                  <a:rPr lang="en-US" dirty="0"/>
                  <a:t>Analyzing the </a:t>
                </a:r>
                <a:r>
                  <a:rPr lang="en-US" b="1" dirty="0"/>
                  <a:t>time complexity </a:t>
                </a:r>
                <a:r>
                  <a:rPr lang="en-US" dirty="0"/>
                  <a:t>of an algorithm is useful for determining how long it will take when the input gets large. </a:t>
                </a:r>
              </a:p>
              <a:p>
                <a:pPr lvl="1"/>
                <a:r>
                  <a:rPr lang="en-US" dirty="0"/>
                  <a:t>Time complexity can be analyzed within your code using </a:t>
                </a:r>
                <a:r>
                  <a:rPr lang="en-US" dirty="0" err="1">
                    <a:latin typeface="Fira Code" panose="020B0509050000020004" pitchFamily="49" charset="0"/>
                    <a:ea typeface="Fira Code" panose="020B0509050000020004" pitchFamily="49" charset="0"/>
                  </a:rPr>
                  <a:t>millis</a:t>
                </a:r>
                <a:r>
                  <a:rPr lang="en-US" dirty="0">
                    <a:latin typeface="Fira Code" panose="020B0509050000020004" pitchFamily="49" charset="0"/>
                    <a:ea typeface="Fira Code" panose="020B0509050000020004" pitchFamily="49" charset="0"/>
                  </a:rPr>
                  <a:t>()</a:t>
                </a:r>
                <a:r>
                  <a:rPr lang="en-US" dirty="0">
                    <a:ea typeface="Fira Code" panose="020B0509050000020004" pitchFamily="49" charset="0"/>
                  </a:rPr>
                  <a:t> </a:t>
                </a:r>
                <a:r>
                  <a:rPr lang="en-US" dirty="0"/>
                  <a:t>to see how long a function takes to run.</a:t>
                </a:r>
              </a:p>
              <a:p>
                <a:pPr lvl="1"/>
                <a:r>
                  <a:rPr lang="en-US" dirty="0"/>
                  <a:t>It can also be analyzed by reasoning through the code and understanding how long each piece takes, then finding a cost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size of the input. </a:t>
                </a:r>
              </a:p>
              <a:p>
                <a:r>
                  <a:rPr lang="en-US" dirty="0"/>
                  <a:t>Time complexity is expressed in “Big-Oh” notation, where we drop all the pieces of the cost function except the one that </a:t>
                </a:r>
                <a:r>
                  <a:rPr lang="en-US" b="1" dirty="0"/>
                  <a:t>grows the fastest</a:t>
                </a:r>
                <a:r>
                  <a:rPr lang="en-US" dirty="0"/>
                  <a:t>. We call the fastest-growing term </a:t>
                </a:r>
                <a:r>
                  <a:rPr lang="en-US" b="1" dirty="0"/>
                  <a:t>the order of growth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2EE3A-7F26-4444-912F-5580E8CF5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9" t="-781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2B67A2-740A-434D-AEE6-F44AC194C0F3}"/>
                  </a:ext>
                </a:extLst>
              </p14:cNvPr>
              <p14:cNvContentPartPr/>
              <p14:nvPr/>
            </p14:nvContentPartPr>
            <p14:xfrm>
              <a:off x="4559400" y="6008400"/>
              <a:ext cx="1896480" cy="62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2B67A2-740A-434D-AEE6-F44AC194C0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0040" y="5999040"/>
                <a:ext cx="1915200" cy="6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18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45BE-AA82-A245-B427-B168A5A9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7E53-E042-1841-AC5A-F277432D2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a topic in the broad field of computing and its implications on society. </a:t>
            </a:r>
          </a:p>
          <a:p>
            <a:r>
              <a:rPr lang="en-US" dirty="0"/>
              <a:t>You will give a 3-5-minute presentation aimed at teaching others about a computing-related innovation that is interesting to you, including: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Effects &amp; Impacts</a:t>
            </a:r>
          </a:p>
          <a:p>
            <a:pPr lvl="1"/>
            <a:r>
              <a:rPr lang="en-US" dirty="0"/>
              <a:t>Technical Aspects</a:t>
            </a:r>
          </a:p>
          <a:p>
            <a:r>
              <a:rPr lang="en-US" dirty="0"/>
              <a:t>You will have a large degree of freedom concerning the topic of your presentation and you will be presenting to the rest of the class on March 3 or March 5 during section.</a:t>
            </a:r>
          </a:p>
        </p:txBody>
      </p:sp>
    </p:spTree>
    <p:extLst>
      <p:ext uri="{BB962C8B-B14F-4D97-AF65-F5344CB8AC3E}">
        <p14:creationId xmlns:p14="http://schemas.microsoft.com/office/powerpoint/2010/main" val="70939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62F1-C1CA-5442-80A9-CC4A1BA6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43BA-C5A8-0748-894D-353FA51D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course, we did not give a strong definition of the line between collaboration and cheating.</a:t>
            </a:r>
          </a:p>
          <a:p>
            <a:r>
              <a:rPr lang="en-US" dirty="0"/>
              <a:t>Compared to other CSE courses, we have been very relaxed about what constitutes cheating.</a:t>
            </a:r>
          </a:p>
          <a:p>
            <a:pPr lvl="1"/>
            <a:r>
              <a:rPr lang="en-US" dirty="0"/>
              <a:t>Here, we really want to encourage collaboration.</a:t>
            </a:r>
          </a:p>
          <a:p>
            <a:pPr lvl="1"/>
            <a:r>
              <a:rPr lang="en-US" dirty="0"/>
              <a:t>Particularly in courses that count for admission (CSE 14x) you will need to be more cognizant.</a:t>
            </a:r>
          </a:p>
          <a:p>
            <a:r>
              <a:rPr lang="en-US" dirty="0"/>
              <a:t>As a general rule: you should discuss high-level concepts and ideas with your classmates, but you </a:t>
            </a:r>
            <a:r>
              <a:rPr lang="en-US" i="1" dirty="0"/>
              <a:t>shouldn’t</a:t>
            </a:r>
            <a:r>
              <a:rPr lang="en-US" dirty="0"/>
              <a:t> be sharing specific lines of code.</a:t>
            </a:r>
          </a:p>
        </p:txBody>
      </p:sp>
    </p:spTree>
    <p:extLst>
      <p:ext uri="{BB962C8B-B14F-4D97-AF65-F5344CB8AC3E}">
        <p14:creationId xmlns:p14="http://schemas.microsoft.com/office/powerpoint/2010/main" val="19973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E205-DEFE-414A-AF2E-F0C01EF8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80C2B-3F25-174D-B08F-E7310D4FF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algorithm analysis?</a:t>
            </a:r>
          </a:p>
          <a:p>
            <a:r>
              <a:rPr lang="en-US" dirty="0"/>
              <a:t>How can we compare how long algorithms take?</a:t>
            </a:r>
          </a:p>
          <a:p>
            <a:r>
              <a:rPr lang="en-US" dirty="0"/>
              <a:t>How can we “formalize” how long an algorithm takes?</a:t>
            </a:r>
          </a:p>
          <a:p>
            <a:r>
              <a:rPr lang="en-US" dirty="0"/>
              <a:t>How can we optimize our algorithms?</a:t>
            </a:r>
          </a:p>
        </p:txBody>
      </p:sp>
    </p:spTree>
    <p:extLst>
      <p:ext uri="{BB962C8B-B14F-4D97-AF65-F5344CB8AC3E}">
        <p14:creationId xmlns:p14="http://schemas.microsoft.com/office/powerpoint/2010/main" val="199080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8C89-181A-D74D-A0DF-1E21BABC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Reprise: Algorithm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5276-1D34-5B48-B176-BA9EF64F0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Correctness is probably the most important aspect by which we can analyze algorithms.</a:t>
            </a:r>
          </a:p>
          <a:p>
            <a:r>
              <a:rPr lang="en-US" dirty="0"/>
              <a:t>An algorithm is considered </a:t>
            </a:r>
            <a:r>
              <a:rPr lang="en-US" b="1" dirty="0"/>
              <a:t>correct</a:t>
            </a:r>
            <a:r>
              <a:rPr lang="en-US" dirty="0"/>
              <a:t> if, for every input, it:</a:t>
            </a:r>
          </a:p>
          <a:p>
            <a:pPr lvl="1"/>
            <a:r>
              <a:rPr lang="en-US" dirty="0"/>
              <a:t>returns the correct output,</a:t>
            </a:r>
          </a:p>
          <a:p>
            <a:pPr lvl="1"/>
            <a:r>
              <a:rPr lang="en-US" dirty="0"/>
              <a:t>doesn’t run forever, and</a:t>
            </a:r>
          </a:p>
          <a:p>
            <a:pPr lvl="1"/>
            <a:r>
              <a:rPr lang="en-US" dirty="0"/>
              <a:t>doesn’t cause an error.</a:t>
            </a:r>
          </a:p>
          <a:p>
            <a:r>
              <a:rPr lang="en-US" dirty="0"/>
              <a:t>Incorrect algorithms could run forever, or crash, or not return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4085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E077-B26B-8940-86DF-EA040585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Analysis: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8EF5-5A90-6649-A8E1-54C976E4B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625601"/>
            <a:ext cx="8492435" cy="4867274"/>
          </a:xfrm>
        </p:spPr>
        <p:txBody>
          <a:bodyPr>
            <a:normAutofit/>
          </a:bodyPr>
          <a:lstStyle/>
          <a:p>
            <a:r>
              <a:rPr lang="en-US" dirty="0"/>
              <a:t>One way to analyze algorithms: </a:t>
            </a:r>
            <a:r>
              <a:rPr lang="en-US" b="1" dirty="0"/>
              <a:t>computation time</a:t>
            </a:r>
          </a:p>
          <a:p>
            <a:pPr lvl="1"/>
            <a:r>
              <a:rPr lang="en-US" dirty="0"/>
              <a:t>How long does it take to run and finish its job?</a:t>
            </a:r>
          </a:p>
          <a:p>
            <a:r>
              <a:rPr lang="en-US" dirty="0"/>
              <a:t>We can use this to compare efficiency of two different algorithms that solve the same task. </a:t>
            </a:r>
          </a:p>
          <a:p>
            <a:pPr lvl="1"/>
            <a:r>
              <a:rPr lang="en-US" dirty="0">
                <a:effectLst/>
              </a:rPr>
              <a:t>Example: mu</a:t>
            </a:r>
            <a:r>
              <a:rPr lang="en-US" dirty="0"/>
              <a:t>ltiple ways to sort a list</a:t>
            </a:r>
          </a:p>
          <a:p>
            <a:pPr lvl="1"/>
            <a:endParaRPr lang="en-US" dirty="0">
              <a:effectLst/>
            </a:endParaRPr>
          </a:p>
          <a:p>
            <a:r>
              <a:rPr lang="en-US" dirty="0"/>
              <a:t>But how can we measure time?</a:t>
            </a:r>
          </a:p>
          <a:p>
            <a:pPr lvl="1"/>
            <a:r>
              <a:rPr lang="en-US" dirty="0">
                <a:effectLst/>
              </a:rPr>
              <a:t>Counting in your head</a:t>
            </a:r>
          </a:p>
          <a:p>
            <a:pPr lvl="1"/>
            <a:r>
              <a:rPr lang="en-US" dirty="0"/>
              <a:t>With a stopwatch</a:t>
            </a:r>
          </a:p>
          <a:p>
            <a:pPr lvl="1"/>
            <a:r>
              <a:rPr lang="en-US" b="1" dirty="0">
                <a:effectLst/>
              </a:rPr>
              <a:t>Within the program itself</a:t>
            </a:r>
          </a:p>
        </p:txBody>
      </p:sp>
      <p:pic>
        <p:nvPicPr>
          <p:cNvPr id="5" name="Graphic 4" descr="Stopwatch">
            <a:extLst>
              <a:ext uri="{FF2B5EF4-FFF2-40B4-BE49-F238E27FC236}">
                <a16:creationId xmlns:a16="http://schemas.microsoft.com/office/drawing/2014/main" id="{AA4E0B95-71EF-4F4D-992E-13509AFE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153" y="4672173"/>
            <a:ext cx="1607906" cy="1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C0A6-9AD8-D841-88EB-60BC0179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B109-898C-DB44-BDCF-3FD9E1E3F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function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millis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()</a:t>
            </a:r>
            <a:r>
              <a:rPr lang="en-US" dirty="0"/>
              <a:t> returns the number of milliseconds since starting your program (as an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int</a:t>
            </a:r>
            <a:r>
              <a:rPr lang="en-US" dirty="0"/>
              <a:t>).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To start timing, call and store the value in a variable:</a:t>
            </a:r>
            <a:br>
              <a:rPr lang="en-US" dirty="0"/>
            </a:b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latin typeface="Fira Code" panose="020B0509050000020004" pitchFamily="49" charset="0"/>
              </a:rPr>
              <a:t>startTime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solidFill>
                  <a:srgbClr val="00008F"/>
                </a:solidFill>
                <a:latin typeface="Fira Code" panose="020B0509050000020004" pitchFamily="49" charset="0"/>
              </a:rPr>
              <a:t>millis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();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endParaRPr lang="en-US" dirty="0">
              <a:solidFill>
                <a:srgbClr val="676767"/>
              </a:solidFill>
              <a:latin typeface="Fira Code" panose="020B0509050000020004" pitchFamily="49" charset="0"/>
            </a:endParaRPr>
          </a:p>
          <a:p>
            <a:pPr lvl="1">
              <a:lnSpc>
                <a:spcPct val="140000"/>
              </a:lnSpc>
            </a:pPr>
            <a:r>
              <a:rPr lang="en-US" dirty="0"/>
              <a:t>Call again after your function is complete, and subtract:</a:t>
            </a:r>
            <a:br>
              <a:rPr lang="en-US" dirty="0"/>
            </a:b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void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00008F"/>
                </a:solidFill>
                <a:latin typeface="Fira Code" panose="020B0509050000020004" pitchFamily="49" charset="0"/>
              </a:rPr>
              <a:t>draw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() {</a:t>
            </a:r>
            <a:r>
              <a:rPr lang="en-US" dirty="0">
                <a:latin typeface="Fira Code" panose="020B0509050000020004" pitchFamily="49" charset="0"/>
              </a:rPr>
              <a:t>    </a:t>
            </a:r>
            <a:br>
              <a:rPr lang="en-US" dirty="0">
                <a:latin typeface="Fira Code" panose="020B0509050000020004" pitchFamily="49" charset="0"/>
              </a:rPr>
            </a:br>
            <a:r>
              <a:rPr lang="en-US" dirty="0">
                <a:latin typeface="Fira Code" panose="020B0509050000020004" pitchFamily="49" charset="0"/>
              </a:rPr>
              <a:t>  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latin typeface="Fira Code" panose="020B0509050000020004" pitchFamily="49" charset="0"/>
              </a:rPr>
              <a:t>startTime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 </a:t>
            </a:r>
            <a:r>
              <a:rPr lang="en-US" dirty="0" err="1">
                <a:solidFill>
                  <a:srgbClr val="00008F"/>
                </a:solidFill>
                <a:latin typeface="Fira Code" panose="020B0509050000020004" pitchFamily="49" charset="0"/>
              </a:rPr>
              <a:t>millis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();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  </a:t>
            </a:r>
            <a:r>
              <a:rPr lang="en-US" dirty="0" err="1">
                <a:solidFill>
                  <a:srgbClr val="00008F"/>
                </a:solidFill>
                <a:latin typeface="Fira Code" panose="020B0509050000020004" pitchFamily="49" charset="0"/>
              </a:rPr>
              <a:t>computeSomething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();</a:t>
            </a:r>
            <a:r>
              <a:rPr lang="en-US" dirty="0">
                <a:latin typeface="Fira Code" panose="020B0509050000020004" pitchFamily="49" charset="0"/>
              </a:rPr>
              <a:t>    </a:t>
            </a:r>
            <a:br>
              <a:rPr lang="en-US" dirty="0">
                <a:latin typeface="Fira Code" panose="020B0509050000020004" pitchFamily="49" charset="0"/>
              </a:rPr>
            </a:br>
            <a:r>
              <a:rPr lang="en-US" dirty="0">
                <a:latin typeface="Fira Code" panose="020B0509050000020004" pitchFamily="49" charset="0"/>
              </a:rPr>
              <a:t>  </a:t>
            </a:r>
            <a:r>
              <a:rPr lang="en-US" b="1" dirty="0">
                <a:solidFill>
                  <a:srgbClr val="2E8B57"/>
                </a:solidFill>
                <a:latin typeface="Fira Code" panose="020B0509050000020004" pitchFamily="49" charset="0"/>
              </a:rPr>
              <a:t>int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latin typeface="Fira Code" panose="020B0509050000020004" pitchFamily="49" charset="0"/>
              </a:rPr>
              <a:t>totalTime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=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solidFill>
                  <a:srgbClr val="00008F"/>
                </a:solidFill>
                <a:latin typeface="Fira Code" panose="020B0509050000020004" pitchFamily="49" charset="0"/>
              </a:rPr>
              <a:t>millis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() - </a:t>
            </a:r>
            <a:r>
              <a:rPr lang="en-US" dirty="0" err="1">
                <a:latin typeface="Fira Code" panose="020B0509050000020004" pitchFamily="49" charset="0"/>
              </a:rPr>
              <a:t>startTime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;</a:t>
            </a:r>
            <a:r>
              <a:rPr lang="en-US" dirty="0">
                <a:latin typeface="Fira Code" panose="020B0509050000020004" pitchFamily="49" charset="0"/>
              </a:rPr>
              <a:t>    </a:t>
            </a:r>
            <a:br>
              <a:rPr lang="en-US" dirty="0">
                <a:latin typeface="Fira Code" panose="020B0509050000020004" pitchFamily="49" charset="0"/>
              </a:rPr>
            </a:br>
            <a:r>
              <a:rPr lang="en-US" dirty="0">
                <a:latin typeface="Fira Code" panose="020B0509050000020004" pitchFamily="49" charset="0"/>
              </a:rPr>
              <a:t>  </a:t>
            </a:r>
            <a:r>
              <a:rPr lang="en-US" dirty="0" err="1">
                <a:solidFill>
                  <a:srgbClr val="00008F"/>
                </a:solidFill>
                <a:latin typeface="Fira Code" panose="020B0509050000020004" pitchFamily="49" charset="0"/>
              </a:rPr>
              <a:t>println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</a:t>
            </a:r>
            <a:r>
              <a:rPr lang="en-US" dirty="0">
                <a:latin typeface="Fira Code" panose="020B0509050000020004" pitchFamily="49" charset="0"/>
              </a:rPr>
              <a:t>“Took “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 err="1">
                <a:latin typeface="Fira Code" panose="020B0509050000020004" pitchFamily="49" charset="0"/>
              </a:rPr>
              <a:t>totalTime</a:t>
            </a:r>
            <a:r>
              <a:rPr lang="en-US" dirty="0">
                <a:latin typeface="Fira Code" panose="020B0509050000020004" pitchFamily="49" charset="0"/>
              </a:rPr>
              <a:t> 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+</a:t>
            </a:r>
            <a:r>
              <a:rPr lang="en-US" dirty="0">
                <a:latin typeface="Fira Code" panose="020B0509050000020004" pitchFamily="49" charset="0"/>
              </a:rPr>
              <a:t> “ </a:t>
            </a:r>
            <a:r>
              <a:rPr lang="en-US" dirty="0" err="1">
                <a:latin typeface="Fira Code" panose="020B0509050000020004" pitchFamily="49" charset="0"/>
              </a:rPr>
              <a:t>ms</a:t>
            </a:r>
            <a:r>
              <a:rPr lang="en-US" dirty="0">
                <a:latin typeface="Fira Code" panose="020B0509050000020004" pitchFamily="49" charset="0"/>
              </a:rPr>
              <a:t>”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);</a:t>
            </a:r>
            <a:r>
              <a:rPr lang="en-US" dirty="0">
                <a:latin typeface="Fira Code" panose="020B0509050000020004" pitchFamily="49" charset="0"/>
              </a:rPr>
              <a:t>    </a:t>
            </a:r>
            <a:br>
              <a:rPr lang="en-US" dirty="0">
                <a:latin typeface="Fira Code" panose="020B0509050000020004" pitchFamily="49" charset="0"/>
              </a:rPr>
            </a:br>
            <a:r>
              <a:rPr lang="en-US" dirty="0">
                <a:latin typeface="Fira Code" panose="020B0509050000020004" pitchFamily="49" charset="0"/>
              </a:rPr>
              <a:t>  </a:t>
            </a:r>
            <a:r>
              <a:rPr lang="en-US" dirty="0" err="1">
                <a:solidFill>
                  <a:srgbClr val="00008F"/>
                </a:solidFill>
                <a:latin typeface="Fira Code" panose="020B0509050000020004" pitchFamily="49" charset="0"/>
              </a:rPr>
              <a:t>noLoop</a:t>
            </a: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();</a:t>
            </a:r>
            <a:b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</a:br>
            <a:r>
              <a:rPr lang="en-US" dirty="0">
                <a:solidFill>
                  <a:srgbClr val="676767"/>
                </a:solidFill>
                <a:latin typeface="Fira Code" panose="020B0509050000020004" pitchFamily="49" charset="0"/>
              </a:rPr>
              <a:t>}</a:t>
            </a:r>
            <a:endParaRPr lang="en-US" dirty="0">
              <a:latin typeface="Fira Code" panose="020B05090500000200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E205-DEFE-414A-AF2E-F0C01EF8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80C2B-3F25-174D-B08F-E7310D4FF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algorithm analysis?</a:t>
            </a:r>
          </a:p>
          <a:p>
            <a:r>
              <a:rPr lang="en-US" b="1" dirty="0"/>
              <a:t>How can we compare how long algorithms take?</a:t>
            </a:r>
          </a:p>
          <a:p>
            <a:r>
              <a:rPr lang="en-US" dirty="0"/>
              <a:t>How can we “formalize” how long an algorithm takes?</a:t>
            </a:r>
          </a:p>
          <a:p>
            <a:r>
              <a:rPr lang="en-US" dirty="0"/>
              <a:t>How can we optimize our algorithms?</a:t>
            </a:r>
          </a:p>
        </p:txBody>
      </p:sp>
    </p:spTree>
    <p:extLst>
      <p:ext uri="{BB962C8B-B14F-4D97-AF65-F5344CB8AC3E}">
        <p14:creationId xmlns:p14="http://schemas.microsoft.com/office/powerpoint/2010/main" val="159054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Nunito Sans" pitchFamily="2" charset="77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od Template" id="{8D4DBA7D-1744-D544-8072-FCCE86A28B08}" vid="{AAFF4CF9-5755-5F4C-BEA2-E57EEFAE0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2212</Words>
  <Application>Microsoft Macintosh PowerPoint</Application>
  <PresentationFormat>On-screen Show (4:3)</PresentationFormat>
  <Paragraphs>261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Cambria Math</vt:lpstr>
      <vt:lpstr>Calibri</vt:lpstr>
      <vt:lpstr>Arial</vt:lpstr>
      <vt:lpstr>Nunito Sans</vt:lpstr>
      <vt:lpstr>Fira Code</vt:lpstr>
      <vt:lpstr>Office Theme</vt:lpstr>
      <vt:lpstr>Timing &amp; Algorithmic Complexity</vt:lpstr>
      <vt:lpstr>Administrivia</vt:lpstr>
      <vt:lpstr>Innovation Exploration</vt:lpstr>
      <vt:lpstr>Collaboration Expectations</vt:lpstr>
      <vt:lpstr>Outline</vt:lpstr>
      <vt:lpstr>Reprise: Algorithm Correctness</vt:lpstr>
      <vt:lpstr>Algorithm Analysis: Timing</vt:lpstr>
      <vt:lpstr>Timing in Processing</vt:lpstr>
      <vt:lpstr>Outline</vt:lpstr>
      <vt:lpstr>Algorithm Example: Fibonacci</vt:lpstr>
      <vt:lpstr>Comparison: Fibonacci</vt:lpstr>
      <vt:lpstr>Outline</vt:lpstr>
      <vt:lpstr>How To Analyze Algorithmic Time</vt:lpstr>
      <vt:lpstr>How To Analyze Algorithmic Time</vt:lpstr>
      <vt:lpstr>Analysis of SumPlus1</vt:lpstr>
      <vt:lpstr>Analysis of SumPlus1</vt:lpstr>
      <vt:lpstr>Time Complexity</vt:lpstr>
      <vt:lpstr>Time Analysis: Fibonacci</vt:lpstr>
      <vt:lpstr>Time Analysis: Fibonacci</vt:lpstr>
      <vt:lpstr>Relax!</vt:lpstr>
      <vt:lpstr>Relax!</vt:lpstr>
      <vt:lpstr>Relax!</vt:lpstr>
      <vt:lpstr>Big oof…</vt:lpstr>
      <vt:lpstr>Outline</vt:lpstr>
      <vt:lpstr>Improving Fibonacci</vt:lpstr>
      <vt:lpstr>Speedy Fibonacci 🏎</vt:lpstr>
      <vt:lpstr>Memoization</vt:lpstr>
      <vt:lpstr>Who Cares???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Timing &amp; Algorithmic Complexity</dc:title>
  <dc:creator>Sam S Wolfson</dc:creator>
  <cp:lastModifiedBy>Sam S Wolfson</cp:lastModifiedBy>
  <cp:revision>52</cp:revision>
  <cp:lastPrinted>2020-02-26T05:04:44Z</cp:lastPrinted>
  <dcterms:created xsi:type="dcterms:W3CDTF">2020-02-25T00:11:45Z</dcterms:created>
  <dcterms:modified xsi:type="dcterms:W3CDTF">2020-02-28T21:19:15Z</dcterms:modified>
</cp:coreProperties>
</file>