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6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7.xml" ContentType="application/inkml+xml"/>
  <Override PartName="/ppt/notesSlides/notesSlide20.xml" ContentType="application/vnd.openxmlformats-officedocument.presentationml.notesSlide+xml"/>
  <Override PartName="/ppt/ink/ink8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9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89" r:id="rId33"/>
    <p:sldId id="296" r:id="rId34"/>
    <p:sldId id="297" r:id="rId35"/>
    <p:sldId id="286" r:id="rId36"/>
    <p:sldId id="287" r:id="rId37"/>
    <p:sldId id="298" r:id="rId38"/>
    <p:sldId id="299" r:id="rId39"/>
    <p:sldId id="300" r:id="rId40"/>
    <p:sldId id="301" r:id="rId41"/>
    <p:sldId id="290" r:id="rId42"/>
    <p:sldId id="291" r:id="rId43"/>
    <p:sldId id="292" r:id="rId44"/>
    <p:sldId id="293" r:id="rId45"/>
    <p:sldId id="294" r:id="rId46"/>
    <p:sldId id="302" r:id="rId4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  <p:embeddedFont>
      <p:font typeface="Nunito Sans" pitchFamily="2" charset="77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92"/>
    <p:restoredTop sz="82993"/>
  </p:normalViewPr>
  <p:slideViewPr>
    <p:cSldViewPr snapToGrid="0" snapToObjects="1">
      <p:cViewPr varScale="1">
        <p:scale>
          <a:sx n="102" d="100"/>
          <a:sy n="102" d="100"/>
        </p:scale>
        <p:origin x="120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37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8D5D76-CC33-CF4E-96D0-ECD7B41830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0D187-487D-9747-9DB9-FC2D57BAF9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AF78F-3137-4341-9328-CC538D2AF18B}" type="datetimeFigureOut">
              <a:rPr lang="en-US" smtClean="0"/>
              <a:t>3/7/20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BA2B63-1F0E-F84E-94B6-A6FD83424E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B71F-78F7-294C-B540-0997EFE60E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6E6C2-D3DA-434A-AF0C-44A81605C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86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7T23:23:36.263"/>
    </inkml:context>
    <inkml:brush xml:id="br0">
      <inkml:brushProperty name="height" value="0.053" units="cm"/>
      <inkml:brushProperty name="color" value="#FF0000"/>
    </inkml:brush>
  </inkml:definitions>
  <inkml:trace contextRef="#ctx0" brushRef="#br0">10411 9563 7169,'19'0'252,"-6"0"1,-1 0 0,1 2 0,-1 4-1,-1 6 1,-1 3 0,-2-1 1432,1-1 0,-1-9 0,-4 5-1069,2-1 1,1-8 0,-7 0 0,-2-11 0,-5-5 0,-5-3 0,-5-2 0,-2-2-116,1-2 1,-7-6 0,-2 4 0,-1-2 0,-1-2 0,0-1 0,-2 3-344,2 2 1,-5 2 0,9 6 0,2 3-214,3 3 0,1-1-263,0 7 1,9 9 0,3 11 0,7 4 407,7 1 1,-3 3-1,8 2 1,1 4 0,-1 0-63,1 0 0,-1 5 1,7-5-1,-2 2 0,-3 2-68,-1-2 0,-3 5 0,3-9 0,-5-3 0,-2-1 21,1-2 0,-1-6 1,-6-1 243,0 3 0,-9-7 0,-3-2 85,-5-4 0,-1-2 1,-3-2-1,-2-4 0,-2-7 1,2-3 281,2-3 1,-4 0 0,-2-2 0,0-1-362,0-3 1,-7-7-1,5 5 1,0 2-164,4 4 0,-2-6 0,2 13 0,2-1-717,2-2 1,2 9 0,3 4 155,3 8 0,5 9 1,8 10-1,0 1 241,0-1 1,6 5 0,0-3 0,-2-3 0,-1-1-95,-3-2 1,0 0-1,0 0 389,0-1 1,-7-5 0,-1-3 0,-2-1 334,-5-5 0,-2-2 0,-1-2 1,-1-2-1,0-2 49,0-3 0,-2-7 0,-2 3 0,-2-1 1,0-1-22,-2-1 0,7-1 1,-8 1-1,3 3 1,0 1-306,2-1 0,-4 5 0,2-4 0,2 1 0,3 5-101,1 2 0,0 4 0,2 4 0,5 7-1412,6 3 1,4 3-1,2 0 1,0 0 0,0 0-1,0-1 1412,0 1 0,8 0 0,2 0 0</inkml:trace>
  <inkml:trace contextRef="#ctx0" brushRef="#br0" timeOffset="2">10843 9563 8575,'12'6'0,"1"2"0,1 0 0,3 1 668,2-5 0,0 0 0,-1 0 0,1 2 0,0-1 0,0-3 1,-1-4-1,1-2 134,0-3 1,0-7-1,-3 1 1,-1-1 0,-5-1-1,-1 3-307,-5-3 1,-2-2-392,-2-1 0,-2-1 0,-4 2 0,-5 3 1,-1 3-237,-1 3 1,1-5 0,-7 7 0,0 0-199,0-3 1,1 7 0,-1-4 0,0 4 0,0 2-109,1 0 1,-1 8 0,2 5 0,3 3 0,3 3 206,3 0 1,2 0-1,6 0 1,0-1 459,0 1 0,0 0 0,0-1 0,0 1 1,2 0 382,4 0 0,-2-3 0,7-1 0,-1-2 1,0 1 299,5 3 0,2-5 1,1 1-600,1 1 1,0-5-1,0-3 1,-1-2-543,1 2 1,-6-4-1,-1 5 1,3-5-1977,1-2 0,-3 0 0,-1 0 1,3-2 2204,2-5 0,2-3 0,-1-9 0</inkml:trace>
  <inkml:trace contextRef="#ctx0" brushRef="#br0" timeOffset="3">11593 9600 8671,'6'-12'0,"1"-1"884,-3-2 0,-4-1 0,-4-3 0,-5 2 0,1 3 0,-2 3 647,-1 3 0,-1-5 0,-7 5 0,0 0-1210,0 0 0,-6 1 0,0 7 0,2 0 0,3 0 0,1 2-339,0 5 1,2 3-1,3 9 1,1 0 0,1-1-34,1 1 1,3 6-1,8 0 1,0-2-1,0 0 1,0 0-64,0 2 0,0 0 0,0-6 0,2-3 95,4-3 1,-1 1 0,5-5 0,0-1 0,1 0-129,3-4 0,-3 5 0,1-3 0,3-2 0,2-2-142,1-2 1,1-6 0,0-2 226,0-3 1,-7 7-1,-1-4 1,-3-1 0,-2-1-1,0-2-97,1-1 0,-1 1 1,-6-7-1,0 0 1,0 0 64,0 1 0,0-1 1,0 0-1,0 0 39,0 0 1,0 1 0,0-1 1325,0 0-963,0 9 0,0-1 766,0 5-570,0 4 1,0-4-1,2 10-343,4 2 0,-4 9 1,5-3-1,-3 5-69,2 2 1,-2-1-1,9 1 1,-1 0-1,1 2-185,-1 4 0,-1-4 1,3 4-1,-1-4 1,1-3-794,3 1 1,-7-6 0,-1-3 27,-1-2 0,-4-1 1,9-7-923,1 0 1,-3-7 0,-1-1 1779,-1-2 0,5-11 0,-3-8 0</inkml:trace>
  <inkml:trace contextRef="#ctx0" brushRef="#br0" timeOffset="4">12062 9431 6935,'6'-18'1375,"1"-1"0,-1 0 0,-6 0 1,-2 3-1,-4 3 987,-7 7 0,-4-2 1,-1 1-1824,-1 3 0,-4 4 0,0 6 1,2 7-1,-2 4-298,2 1 1,1-1 0,3-2 0,2-3 0,3 3-248,-3 1 1,7 3-1,0-2 1,1-3-230,1-1 1,2-1 0,10 5-1,7-2 1,5-5 74,7-2 1,-2 5 0,7-7 0,-3-2 196,-4-2 1,4-2 0,-2 0-1,-2 0 1168,-3 0-1175,-9 0 1,-3 9 0,-10 3 0,-2 7 0,-4 4-699,-3 2 1,1 0 0,-5-6-1,3-1-302,-3 1 1,0-6 0,1-3-1,1-2-366,-1-4 0,3-4 0,1-6 1,2-8 1335,3-9 0,12-6 0,3-9 0</inkml:trace>
  <inkml:trace contextRef="#ctx0" brushRef="#br0" timeOffset="5">12137 9413 7796,'0'-11'1588,"0"19"1,0 5 0,2 14 0,2-2-1061,3 0 0,5 0 0,-3-6 0,-1-1 67,0 1 1,5-6-1,-5-3 1,3-2 37,3-3 1,-3-3-1,1-4-354,3-5 1,-7-3-1,0-9 1,-1 0 15,-1 1 0,0-7 1,-6 0-1,0 2 0,0 2 54,0 2 1,0 7 0,0-1-206,0-1 0,2 5-360,4 3 0,-1 4 0,7 4 81,3 4 0,1 5 0,1 10 0,-2 2 177,-3 1 1,-1 4 0,3-5 0,-3 4 0,-3 2 222,-4 4 0,4 3 10,-1 1 0,-1 1 0,-6-3 0,0 0 84,0 3 0,-2-11 0,-4 10 0,-5-1 0,-1-1-280,-1 3 0,1-9 0,-9-2 0,-2-2-941,-2 0 1,-6 0 0,3-6 0,1 0 0,-2-3-858,0-3 1,-2 1-1,-7-7 1719,1-3 0,-1 6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7T23:23:36.273"/>
    </inkml:context>
    <inkml:brush xml:id="br0">
      <inkml:brushProperty name="height" value="0.053" units="cm"/>
      <inkml:brushProperty name="color" value="#FF0000"/>
    </inkml:brush>
  </inkml:definitions>
  <inkml:trace contextRef="#ctx0" brushRef="#br0">16264 5381 7900,'-2'-18'0,"-2"-1"0,-4 2 624,-3 5 0,7 1 0,-4 7 0,-1-2 0,-3 2 0,-5 2 0,-2 4 1,1 4-279,-1 6 1,0 5-1,0 4 1,3 2-1,1 2 1,5 0-1,-1 0-89,1 0 1,6 6 0,-3-4 0,5 2 0,2 5 0,0 1-8,0 3 0,9-1 0,3 1 0,7-1 1,4 1-24,2-1 1,6-2-1,-4-3 1,2-7-1,3-5 1,-3-3-31,-4-4 1,4 1-1,0-8 1,3-3-241,-1-8 0,0 1 1,7-8-1,-3-3 1,-2-2 196,-1-1 0,-9 1 0,2 2 0,-5 1 1,-1-5-1,0-4 0,0-2 0,-3 0 1,-3-2 407,-7-2 0,-4 4 0,-2-6 0,0-3-374,0-1 0,-8 0-143,-5 3 0,-3-1 1,-5 6-1,-2 0 32,-2 0 0,-6 4 1,4 8-1,-3 3-189,-3-3 1,6 7 0,2 2 0,4 4 0,2 2-30,1 0 1,5 2 0,3 4 0,1 6 0,5 5 366,2 2 1,2 2 0,0 2 0,0 2 195,0-3 0,2-1 0,4-2 0,7-2 199,4-5 0,1-3 1,1-9-1,2 0-573,4 0 0,-4-9 0,4-3 0,-2-7 0,0-6 0,4-8-48,2-9 0,-6 2 0,2-3 0,-4 5-1145,-3 7 0,-5 0-2326,-1 12 3471,-7-4 0,3 29 0,-8-4 0</inkml:trace>
  <inkml:trace contextRef="#ctx0" brushRef="#br0" timeOffset="1">17108 5156 9796,'0'-19'0,"0"1"0,0-1 0,0 0 0,0 1 0,3-1 0,1 0 0,2 0 3119,-2 0 0,-2 1 0,-2 3-2755,0 9 1,-6 8-1,-2 19 1,-1 6-1,-1 8 1,1 9-1,-1 4-375,0 4 0,5 2 1,-1 0-1,4-2 1,2-1 39,0 1 0,0 0 1,0-2-1,2-4 358,4-1 1,5-11-1,8 1 1,-3-6 0,-1-6-375,-3-2 0,1-4 0,6-5 0,-1-8-2348,1-8 1,-2-6 0,-3-9-1,-3 0-493,-3 1 1,1-3 2827,-3-4 0,-4 4 0,6-6 0</inkml:trace>
  <inkml:trace contextRef="#ctx0" brushRef="#br0" timeOffset="2">17315 5288 8731,'0'-19'3169,"0"0"1,0 0 295,0 1-3164,0 7 0,0 5 0,0 12 0,0 7 0,2 3 0,2 5-146,2 4 0,7 2 0,-5 6 1,0-1-1,3-1-8,-1-2 1,-3 5 0,3-9 0,-2-3 0,-4-1 161,-1-2 0,-1-9 0,2-1 1622,2-1-974,0-6 1,1-2 0,-1-12 0,-2-5-927,-2-2 1,-2-6-1,0 0 1,0 0-32,0-2 0,0 4 0,0-8 0,0 0 0,0-1 0,0 1 0,0 2 0,0-4 0,0 4 0,0 1-596,0 6 442,0-8 0,0 16 0,0-5 1,2 5-18,4 3 1,-1-3 0,7 7 0,3 3 0,1 4 551,3 6 0,2 3 0,2 7 0,2 1-477,-2 4 1,-2 10-1,-3-2 1,1 2 0,0-1-1093,0-3 0,-3-2 530,-3-6 0,1-1 0,-7 1 0,-3 0-2120,-2 0 1,4-7-1630,1 1 4407,-1-9 0,-6-4 0,0-11 0</inkml:trace>
  <inkml:trace contextRef="#ctx0" brushRef="#br0" timeOffset="3">18103 5250 7221,'-7'13'0,"1"-1"0,2 3 0,-4-5 0,-1 3-109,-1 1 0,6 3 0,-5 2 1,3-1 916,0 1 1,0 0 0,6 0-1,0-1 1,0 1 1074,0 0 1,8-9 0,4-4-252,5-3 1,2-3 0,0 0 0,-1-3-792,1-3 0,-6-6 0,-3-13 0,1-7 1,-3-3-1,0-5-688,-4-3 0,-2 1 0,-2-6 1,0 2-154,0 5 0,-2-5 0,-4 2 0,-6 2 0,-7 3 0,-6 1 0,2 3 0,-8 1 0,-3 3 0,-1 0 0,-3 2 0,7-4 0,2 8 0,2 4 0,4 6 0,2 5 0,2 6 0,1-3 0,-1 3 0,0 4-707,0 6 0,7-4 1,-1 5 706,-1-5 0,-3 6 0,-2 3 0</inkml:trace>
  <inkml:trace contextRef="#ctx0" brushRef="#br0" timeOffset="4">21648 8456 12405,'0'19'659,"0"0"0,2 0 0,2-1 1,5 3-1,-1 2 0,3 4 1,-1 2-1,5 3-461,1-3 1,1 6 0,-3-6 0,-1 2 0,-1 1 0,1-1-216,-1-2 1,-5 5 0,3-9 0,-2-3 0,-1-1-1,-1-2 152,0 0 0,1-7 1,-7 1-1,2-1 1313,4-1 974,-4-3-1948,6-8 0,-8-8 0,0-5 0,-2-3-195,-4-3 0,4 0 0,-4 0 0,1 1-76,-1-1 0,4-2 0,-4-2 1,2-2-1,-1 2 0,-3 0 4,-2-2 1,6 2-1,-5-6 1,3 0-138,0 0 1,-3 6 0,5-2 0,-2 2 0,2 0 0,0-2-71,-3 2 0,5 2 0,-4 3 0,4-1 0,2 0 0,2 0 0,2 1 0,2-1 0,1 0 0,-5 2 0,2 3 0,2 1 0,7 7 0,-5-4 0,0-1 0,1 1 0,5 6 0,-1-3 0,4 5 0,1 2 0,1 0 0,-6 0 0,-1 0 0,1 2 0,-1 5 0,1 5-137,1 5 1,3 4-1,2 4 1,-1 4-29,1 0 0,0 6 0,-2-5 0,-3 1 1,-1-2 120,1-2 0,-3 4 1,-1-6-1,-2-2 0,-1-2-777,1-2 1,-6 0-1,4-1-5974,-4 1 6795,-2-9 0,-8-10 0,-2-10 0</inkml:trace>
  <inkml:trace contextRef="#ctx0" brushRef="#br0" timeOffset="5">22042 8006 7855,'-10'-2'4915,"3"-4"0,5 2-2469,2-9 1,0 1 0,0-7-1543,0 0 1,0 1-1,0-1 1,0 0-896,0 0 0,0 1 1,0-1-10,0 0 0,2 0 0,3 1 0,3-1 0,2 2 0,3 2 0,-3 3 0,7 2 0,-5-3 0,5 7 0,2 4 0,0 2 0,-1 2-438,1 4 1,-8 7 0,-3 10-1,-2 4 1,0 0 0,-1 2-66,-3 0 0,-2-4 0,0 6 0,0 1 439,0-3 1,-2 0 0,-3-6 0,-1 2 0,2-2 0,2-2 645,2-3 0,0-5 0,0-1 1052,0 3 1,2-7-1635,4-2 0,5-3 0,7-3 0,1-3 0,0-3 0,2 2 0,2-11 0,4-3 0,2-7 0,2-5 0,-2-3 0,5 4 0,-9 0 0,-2 4-296,-2 8 0,-9 0 0,1 11-4133,1 2 4429,-5 2 0,-1 19 0,-8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7T23:23:36.279"/>
    </inkml:context>
    <inkml:brush xml:id="br0">
      <inkml:brushProperty name="height" value="0.053" units="cm"/>
      <inkml:brushProperty name="color" value="#FF0000"/>
    </inkml:brush>
  </inkml:definitions>
  <inkml:trace contextRef="#ctx0" brushRef="#br0">6903 11662 7719,'-12'11'2231,"-1"-5"-1238,-1-4 0,3-2 0,-1 0 0,-1-2 0,1-2-62,-1-2 0,7-7 0,-4 5-284,1-3 1,1 7 0,4-4-149,-2 0 1,-1-3-1,9-5 1,3 1-1,3 5-219,2 1 0,3 3 0,6 4 0,-1-2-117,1-2 1,0-1-1,0 7 1,-1 0 0,1 0-323,0 0 0,0 7 1,-1 1-1,-1 2 1,-2 5-1,-5 1-317,-2 3 1,-1 0 0,-7 2-1,0 2 1,-2 4 0,-5 0-1,-5 2 1,-5-2-34,-2 0 1,1 5-1,-1-5 1,0 0 0,0 0 390,1-4 0,-1-2 1,0-3-1,2 1 0,3 0 473,1 0 1,9-1 0,-2 1-1,4 0 3196,2-1-3026,0-7 1,0 6-1,2-7 955,4 0 1,5 1-1,7-7 1,3 2-1481,4-2 0,-4-1 0,6-3 0,-2 0 0,0 0 0,2 0 0,-4 0 0,2 0 0,-2 0-244,-2 0 0,-2 0 1,0 0-1,-3-3 0,-1-3 1,-3-6-1,1-5-9587,-3-2 9511,7 1 0,2-10 0,10-1 1</inkml:trace>
  <inkml:trace contextRef="#ctx0" brushRef="#br0" timeOffset="1">7579 11644 7902,'8'-6'2312,"-8"-1"0,-8-1 0,-11 4-1645,0-3 1,0 1-1,1 8 1,-3 5-377,-4 5 0,4 5 1,-4 2-1,6-1 1,5 3 204,1 4 1,7-2-1,-5 8 1,3 3 0,4 1 89,2 2 0,4 1 1,4 0-1,9-3-202,8-4 0,0 5 0,8-7 0,2 0 1,3-6-310,1-9 0,1 1 1,-3-9-1,-1-4 0,-3-4 10,2-4 0,0-15 0,1 2 0,-5-1 0,-4-3-233,-8-2 1,1 4-1,-7-4 1,-1 2-1,-3 0 126,-5-2 1,-2 0-1,0 6 1,-2 1-1,-5-3 622,-5-4 0,1 10 1,-1-4-1,-3 3 1,-1 1-756,-3 3 1,-6 3-1,0 9 1,0 0 0,0 0-895,0 0 1,-2 0-1,4 2 1,-2 3-1,2 3-77,2 2 0,8-3-97,1 5 0,6-8 0,-5 5-115,3-1 0,10-6 1,11 4 1337,3-4 0,11 7 0,2 1 0</inkml:trace>
  <inkml:trace contextRef="#ctx0" brushRef="#br0" timeOffset="2">8179 11794 7733,'13'19'3,"-1"-1"0,-8-5 1,5-3 9558,-1-1-5529,-6-3-11433,6 2 7400,-8-6 0,-8 7 0,-2-9 0</inkml:trace>
  <inkml:trace contextRef="#ctx0" brushRef="#br0" timeOffset="3">8554 11531 8805,'0'19'3276,"0"-9"1,0-3 0,0-14-1047,0-5 1,0 2 0,2-3-1939,5-2 0,3 1 0,9-1 0,-1 5 0,1 2 0,0 1-100,0-1 1,0 6 0,-1-4 0,-1 6-1053,-5 6 1,3 4 0,-9 11 0,-2 4-1,-1 6-282,-3 5 1,-13 7-1,-4 3 1,-1 0-1,-5 0 694,2-4 1,0-3 0,2-3 0,0-5 0,1-4 448,-1 0 1,2-6 0,5 4 0,3-4 0,3-2 1402,0-1 1,0 1-1,8 0 355,4-1 0,-2-5 0,9-3 0,1-1 0,5-3-1748,6 2 0,-2-6 0,6 5 1,0-5-12,1-2 0,-5-6 0,4-3 0,-2 1 0,-2-3 0,2 1 0,-12 6 0,1-4 0,-3 1-4916,-3 1 1,-6-9 4213,3 3 0,-5-5 1,-2-1-1</inkml:trace>
  <inkml:trace contextRef="#ctx0" brushRef="#br0" timeOffset="4">9211 11513 8024,'19'0'3359,"-7"0"-690,1 0 1,-9-3-1638,2-3 1,-6 4 0,-6-4 0,-7 4-895,-3 2 1,-3 2 0,0 4 0,2 9 0,3 6 0,3 6 260,3 2 1,-5-4 0,7 6 0,2 0 0,4 1 271,6-1 1,-2-6-1,9 4 1,2-2-1,1-4 1,5-4-481,4-7 0,-4-3 1,6-9-1,-2 0 1,2-3-192,2-3 0,-4-6 0,5-13 0,-1-7 0,0-3 0,-6 4 0,2 0 0,-4-3 0,-5 1 0,-3 2 0,-3-3 0,-6 9 0,3 0 0,-3 0 0,-2 0 0,-4 0 0,-4 7 0,-7 1 0,-4 2 0,-1 3 0,-1 1 0,-2-1 0,-2 6 0,-4 1-370,-2-1 1,4 4 0,-4-4 0,2 6 0,4 4-465,2 2 0,2 9 1,2-3-1,3 3 1,3 0-1145,3-3-173,2 1 1,6 5-885,0 1 0,2-9 3035,4-3 0,13 3 0,10 1 0</inkml:trace>
  <inkml:trace contextRef="#ctx0" brushRef="#br0" timeOffset="5">9717 11419 8003,'19'19'0,"0"-1"1304,0 1 0,-3 0 1,-1-3 1578,-3-3 1,-5-5-3656,5-8 1,-8-2 771,3-4 0,-22-13 0,-6-10 0</inkml:trace>
  <inkml:trace contextRef="#ctx0" brushRef="#br0" timeOffset="6">10168 11213 7955,'0'8'1638,"0"-8"0,0-8 1,2-9-1,2 2 0,4 3 1,3-3 340,3-1 0,3-1 1,2 2-1,-1 5-1752,1 2 1,0-5 0,0 7-1,-1 2 1,1 2 0,0 4-1101,0 4 1,-9 4 0,-4 11 0,-4 4-1,-2 8-10,0 9 1,-2-2 0,-4 3 0,-6-3 0,-5-5 0,-2-1 520,0-3 1,1-6 0,-1 4 0,2-2 0,3-4 0,3 0 269,3 2 0,-5-4 0,7 4 2110,2-4 1,2-2-1,2-1 1,0 1-894,0 0 0,8-7 1,5-1-1,3-1 1,3-2-1126,0 1 0,0-3 0,1-6 0,3 0 0,2 0 0,0 0 0,2 0 0,-6 0 0,4 0 0,-4 0 0,-2 0 0,-2-2 0,-3-2 0,-1-2 0,-1-1 0,1 1-3035,-1 0 1,-6-11-1,5 0 3035,-3-6 0,7-18 0,-5 1 0</inkml:trace>
  <inkml:trace contextRef="#ctx0" brushRef="#br0" timeOffset="7">10880 11213 7955,'11'-9'2357,"-3"7"1,-8-4-1,0 12 1,0 7-1675,0 3 0,-6 5 0,-2 4 0,-1 6-502,1 5 0,-5 1 1,7 1-1,2-1 1,2 1 62,2-1 1,0 1 0,0-1 0,2-1 0,4-3 240,7-2 1,3-4-1,3 0 1,2-8-1,2-4 1355,2-5-1579,8-1 0,-6-9 0,7-5 1,-3-5-1,2-11-49,3-6 1,-5-6-1,-2-9 1,0-4-213,1-2 0,-8 7 0,1-3 0,-8 4 0,-9 3 0,-4-1 0,-2 9 0,0 4 0,-4 4 0,-6 3 0,-9-1 0,-12 6 0,-1 3 0,-3 2 0,-5 3 0,-1 3-456,-3 2 1,-2 0 0,4 2 0,-1 3-899,1 1 1,2 6-1,5-3 1,2-1-1,1 2-1347,-1 1 2701,6-7 0,-9 13 0,7-7 0</inkml:trace>
  <inkml:trace contextRef="#ctx0" brushRef="#br0" timeOffset="8">11950 11494 9872,'8'10'9830,"4"-4"-10079,-3-3 1,-1-6-3062,-8-3 1,2 4 3309,4-4 0,5 4 0,8 2 0</inkml:trace>
  <inkml:trace contextRef="#ctx0" brushRef="#br0" timeOffset="9">12362 11494 7963,'0'19'4928,"9"-1"-4134,-7-7 1,8-3-406,-4-8 0,-3-2 1,5-2-1347,0-2 1,-4-7 0,7 5-2326,-3-3 3282,7 7 0,-5-13 0,9 7 0</inkml:trace>
  <inkml:trace contextRef="#ctx0" brushRef="#br0" timeOffset="10">12775 11381 7963,'19'2'0,"0"2"1898,-1 3 1,-1 1-1543,-5-2-356,-3-4 0,-26-2 0,-4-10 0</inkml:trace>
  <inkml:trace contextRef="#ctx0" brushRef="#br0" timeOffset="11">9886 12638 9358,'-8'-17'2223,"-5"4"0,3 5-1831,-3 8 0,7 0 1,-6 2-1,-3 2 1,0 5 538,3 1 0,-3 3 0,7 5 0,0 1-420,-1 0 1,3 0 0,6-1 0,0 1 0,0 0 0,0 0-48,0-1 1,6 1 0,3 0 0,1 0-1,5-3-404,1-3 1,3 1-1,0-5 1,0-1-1,-1 0-86,1-4 1,0 5 0,0-3-1,-1-2-391,1-2 0,0-2 0,0 0 0,-1 0 254,1 0 0,0-2 1,-2-4-1,-5-7 1,-4-3 141,1-3 0,-7 0 1,4 1-1,-4-1 1,0-2 293,5-4 1,-5 4-1,4-6 1,-4 2-1,-2 0 311,0 2 1,-6 0 0,-1 0 0,1-2 0,0 2-230,0 3 0,-7 1 0,5 0 0,0 0-125,-1 1 0,-5 5-230,1 1 0,3 7 0,-1-3 0,1 2-240,-1 0 1,-1-1-1,-7 7 1,0 0-172,1 0 0,-1 7 0,0 1 0,0 2 223,1 5 0,-1-1 1,2 1-1,3-2 1,3 1 310,3 3 0,-5 4 0,7 2 0,2 2 0,2-3 74,2-1 0,0-2 1,0 0-1,0 0 1,0-1-142,0 1 0,0 0 0,0 0 1,2-3-1,2-1-18,2-3 0,9-1 0,-5 3 0,3-3 0,-1-3-90,3-4 0,2-2 1,1-2-1,1 0 1,0 0-241,0 0 0,-1 0 1,1 0-1,0 0 171,0 0 1,-1-6 0,-1-2 0,-2-3 0,-3-1 89,3 1 0,-5-5 0,1 3 0,-1-3 0,-2-3 162,1 0 5,-3 0 1,0 1-1,0-3 1,-1-2-1,-3-2 208,-2 2 1,0 2 0,0 2 0,0 1-64,0-1 1,-2 2 0,-3 3 0,-3 1-217,-2-2 1,-1 5 0,-3 0 0,1-1 0,-1 3-66,-3 0 0,-2 1 0,0 5 0,1-2 0,-1-2 0,0 2 0,7 2 0,-1 2 0,1 0 0,-7 0 0,0 0 0,0 8 0,1 4 0,1 5 0,4 2 0,-1 0 0,5-1 0,1 3 0,0 4 0,2 2 0,6 7 0,0-5 0,0-2 0,0-2 0,0-6 0,0-1 0,2 1 0,2 0 0,2-1 0,9 1 0,-3 0 0,5 0 0,-5-9 0,1-4 0,-1-1 0,1-1-9,-1 2 0,1 0 0,6-6 0,-1 0-870,1 0 736,0 0 0,-7-2 0,1-2 0,-1-4 134,-1-3 1,6 5-1,-7-6 1,2-3 0,-1-2 209,-3-1 1,5-1-1,-5 0 1,0 0-1,1-2-97,-5-4 0,-2 5 1,-2-5-1,0 4 1,0 2-105,0 0 0,0 1 0,-2 1 0,-2 2 0,-5 3 0,-1-3 0,4 5 0,-7-1 0,1 1 0,-1 2 0,1-1 0,-1 3 0,-6 4 0,1-2 0,-1-2 0,0 1 0,0 3 0,1 4 0,-1 5 0,0 5 0,0 5 0,1 2 0,1-1 0,2 3 0,3 4 0,6-4 0,-5 4 0,3-4 0,4-2 0,2-1 0,2 1 0,0 0 0,0 0 0,0 1 0,0 5 0,8-4 0,2 4 0,3-4 0,-1-2 0,3 0 0,0-7 0,-1-2 0,-1-1 0,-1-3 0,1 0 0,-1 1 0,-6-1 0,7-6 0,1 0 0,1-2 0,0-5 0,-3-5 0,3-5 0,-1-1 0,1-1 0,-3 0 0,1 0 0,-3 1 0,5-1 0,-9 0 0,0 0 0,-6 1 0,0-1 0,0 0 0,0-6 0,0 0 0,0 2 0,0 2 0,0 3 0,0-1 0,0 0 0,-2 2 0,-4 5 0,2-3 0,-9 7 0,-1-2 0,-3 5 0,-2-1 0,1 4 0,-1 2 0,0 0 0,0 8 0,1 3 0,-1 1 0,0 1 0,0 1 0,1 3 0,1 2 0,2 2 0,5 2 0,2 2 0,1 0 0,7-7 0,0 1 0,0 0 0,0 0 0,0-1 0,2 1 0,5 0 0,5-1 0,5-5 0,2-3 0,-1-1 0,1-5 0,0-2 0,0-2 0,-1-2 0,1-4 0,-2-5 0,-5-7 0,-5-1 0,-5 0 0,-2 0 0,0 1 0,0-1 0,0 0 0,0 0 0,0 1 0,-2 5 0,-5 3 0,-5 1 0,1 5 0,1 10 0,2 7 0,-1-3 0,5 3 0,-2 1 0,2 3 0,2 2 0,2-11-538,0-8 1,0-8 0,0-11 0,0 0 537,0 1 0,0-1 0,0 0 0</inkml:trace>
  <inkml:trace contextRef="#ctx0" brushRef="#br0" timeOffset="12">9942 12581 10147,'19'-6'0,"0"-2"2698,0-3 0,-7 5 0,-1-6 2910,-3-3-4997,-2-2 1,-14 9-1,-5 8 1,-3 10 0,-3 7-1,-2 4 1,-2 2-477,-2 2 0,-10 8 0,-1-2 1,-5 7-136,-1 6 0,-4-5 0,0 7 0,0-2 0,-2 2 0,0 2 0,0 2 0,-4 6 0,4-2 0,3-4 0,-5 4 0,6-6 0,2 2 0,3-2 0,1-2 0,0-5 0,3-3 0,2-5 0,4-4 0,1-1 0,5-6 0,3-1 0,1-2 0,0 0 0,0 0 0,7-7 0,-1-2 0,1 1 0,1-1 0,3-6 0,25-4 0,4-10 0</inkml:trace>
  <inkml:trace contextRef="#ctx0" brushRef="#br0" timeOffset="13">9811 12694 7994,'6'-13'0,"1"1"745,7-1 1,-10 1-1,9-1 1,-1-1-1,1-1 1768,-1 3 1,-7 1 2217,1 5-3978,-4 4 1,-4 0 0,-4 12 0,-7 5 0,-4 8 670,-1 4-1251,-1 4 0,-6 9 0,-2 3 0,0 5-22,0 0 0,-7 6 0,5-4 0,-2 5 0,-1 1-407,-1 0 1,4 0-1,0-2 1,0-1-72,-1-3 1,7-15 0,-2 2 0,5-1 0,1-1-3,0 3 1,0-7 0,1-2-1,1-2 1,2-2 47,3 2 144,8-6 1,-11 0 0,7-9-2089,-3 3 1,7-9-3601,-2-6 5825,4-8 0,10-19 0,3-2 0</inkml:trace>
  <inkml:trace contextRef="#ctx0" brushRef="#br0" timeOffset="14">9886 12750 9324,'2'-29'0,"2"2"0,5 2 693,1 0 1,1 0 0,3 4 0,-1-2 0,-1-2 0,1 2 0,-3 2 0,1 5 1763,-1 3 1,-6 3-1,2 8 1,-4 2-1467,-2 8 1,-8 13-1,-4 8 1,-5 4-992,-2 7 0,-6 10 0,-2 2 0,0 8 0,-2 9 0,0 4 0,6-4 0,-2-3 0,4-1 0,0-5 0,-4-1 0,6-5 0,-2-2 0,7-4 0,-1-2-95,-2-5 1,7-1-1,2-5 1,1-1-678,1-3 0,0-8 0,6 2-1905,0-4 1,0-13 2676,0-8 0,0-17 0,0-12 0</inkml:trace>
  <inkml:trace contextRef="#ctx0" brushRef="#br0" timeOffset="15">9942 12638 7964,'0'-19'3035,"0"0"1,7 7-1,-1 3-2166,-2 7 0,-2 6 0,-2 15 1,-2 2-1,-2 4 0,-2 6 1,-1 5-418,-1 1 1,6 7 0,-4 2-1,4 2-88,2 4 0,0 2 1,0 2-1,0 0 1,0 1 106,0-1 0,6 0 0,0-2 0,-2-2-471,-2-2 0,-2-8 0,2 2 0,3-7 0,1-3-1770,-2-3 0,-2-8-8061,-2 2 9750,0-13 1,0-20 0,0-13-1</inkml:trace>
  <inkml:trace contextRef="#ctx0" brushRef="#br0" timeOffset="16">10074 12619 8689,'0'-19'3276,"0"9"1,0 3 0,0 14-1464,0 5 1,2 5 0,2 4 0,2 2-1332,-2 2 1,-2 14 0,1-1 0,1 3 0,4 5 0,0 2-483,1 0 0,3 6 0,-3-6 0,-1 4 0,0 2 0,-4 5 0,5-5 0,-3-4 0,0 2 0,3 2 0,-7-4 0,4 0 0,-2-8 0,0-1 0,3-7 0,-1-1 0,-6-8-1688,0-2 0,0-15 0,0-14 0,-2-17 1688,-5-10 0,-3-13 0,-9-2 0</inkml:trace>
  <inkml:trace contextRef="#ctx0" brushRef="#br0" timeOffset="17">10580 13444 7901,'0'12'9830,"0"1"-9066,0-9 0,2 4-764,5-8 0,11-8 0,11-2 0</inkml:trace>
  <inkml:trace contextRef="#ctx0" brushRef="#br0" timeOffset="18">10843 13425 8948,'19'0'5001,"-7"0"-3134,1 0 1,-7 0-665,6 0 0,-7-2 1,3-2-3019,0-3-720,-6 1-1,9 6 2536,-5 0 0,-4 0 0,6 0 0</inkml:trace>
  <inkml:trace contextRef="#ctx0" brushRef="#br0" timeOffset="19">11181 13388 10799,'8'-11'4843,"0"1"1,7 6-2610,-3-3 1,-5 1-3458,5 6-630,-8 0 0,7 0-259,-5 0 1,-2 0-2700,9 0 4811,-1 0 0,7 0 0,0 0 0</inkml:trace>
  <inkml:trace contextRef="#ctx0" brushRef="#br0" timeOffset="20">11537 13331 7884,'12'0'0,"1"0"4915,2 0 0,-5 0 1288,2 0-11089,-7 0 4886,3 0 0,-16 0 0,-3 0 0</inkml:trace>
  <inkml:trace contextRef="#ctx0" brushRef="#br0" timeOffset="21">8873 13669 9150,'0'-19'1237,"0"6"1,0 1 0,-2-1-1,-4 1 1,-7 2-459,-3 1 0,-3 3 1,0 8-1,0 4 0,1 5 1,-1 1 13,0 1 1,7-3 0,-1 5 0,1-3-674,1 3 1,-3 2 0,5-1 0,1-1 0,0-3-30,3 3 1,3 1 0,2 3 0,0 0-86,0 0 1,9 0 0,3-3 0,3-1-455,-3-3 0,5-8 0,-5 3 352,5-5 1,-4-2-1,-1 0 271,3 0 1,-1-2-1,1-5 1,-3-5 138,3-5 1,-5-1-1,1-1 1,-1 0 149,1 0 0,-7 0 1,2 1-1,-2-1 177,2 0 0,-3 7 0,3-1-516,-4-1 0,-10-1 0,-5 3-125,-4 5 0,-1 5 0,-1 2 0,0 0 0,0 0 0,1 0 0,-1 9 0,0 1 0,0 3 0,1-1 0,-1 3 0,0-1 0,2 1 0,3-3 0,3 3 0,3 2 0,-5 1 0,7 1 0,2 0 0,4 0 0,6-3 0,7-1 0,3-3 0,3-8 0,-2 5 0,-2-3 0,-3 0 0,3-2 0,1-1 0,3-3 0,0 0 0,-7 0 0,-1-3 0,-3-3 0,-4-6 0,5-5 0,-3-2 0,0 1 0,-6-1 0,0 0 0,0 0 0,-2 7 0,-2-1 0,-2-1 0,-7 3 0,7-1 0,-7 10 0,7 2 0,0 8 0,6 11 0,0 0 0,0-1 0,0 1 0,8-9 0,5-3 0,3-5 0,3-4 0,-2-5 0,-5-5 0,3-5 0,-9-2 0,-2 1 0,-2-1 0,-2 0 0,-2 3 0,-4 1 0,-6 5 0,-5 1 0,-2 3 0,-2 6 0,-4 0 0,-4 8 0,-8 3 0</inkml:trace>
  <inkml:trace contextRef="#ctx0" brushRef="#br0" timeOffset="22">8629 13800 10428,'17'-8'0,"-2"-3"0,-5-1 0,0-1 0,-1-1 0,-1-3 3176,-4-2 1,5 1-1,-3-1-2321,-2 0 0,-4 9 1,-6 5-1,-9 12 1,-6 11-1,-8 14-139,-6 9 0,-1 1 1,-12 10-1,0 4 1,0 7-717,-4 4 0,0-1 0,0 3 0,4-7 0,2-3 0,5-3 0,1 0 0,2-2 0,1-1 0,-1-6 0,1-1 0,8-2 0,2-9 0,2-1 0,0-5-755,2-2 0,4 4 0,4-6 0,3-2-3496,-3-2 1,7-2 4250,2 0 0,12-9 0,4-2 0</inkml:trace>
  <inkml:trace contextRef="#ctx0" brushRef="#br0" timeOffset="23">8573 13894 7588,'10'-9'0,"-1"-1"0,-3-2 0,2-1 0,1-2 0,1-1 1713,1-3 1,-1 0 0,5 0 0,-3 3-92,3 3 0,-5 5 1,0 10-1,-1 4 1,-5 7-1,-4 3-946,-6 3 1,2 8 0,-9 5 0,-4 5-1,-3 5-491,-5 2 0,-9 8 0,5-2 0,-2 4 0,-1 2 1,-1 0-288,-2 0 1,-1-5 0,3-2-140,2 4 0,6-5 0,-5-1 0,3-1 1,4-4 66,3-2 1,1-3 0,0-2 0,0-1-854,1-3 597,7-8 0,-4 4 0,9-8 0,0 0 0,0-1-2456,-1 1-4862,1-9 7748,15-10 0,9-18 0,12-11 0</inkml:trace>
  <inkml:trace contextRef="#ctx0" brushRef="#br0" timeOffset="24">8704 13725 9416,'2'-19'0,"3"1"0,3 1 1725,2 4 1,-6-3 0,5 5 0,-3-1-731,0-1 1,1 11 0,-10 2 0,-1 13 0,-4 7 0,0 8-185,-1 1 0,-3 8 0,3 9 0,1 2-502,0 4 1,-7 4 0,5 5 0,-3 1-1,1-3 1,-1-5-170,3-4 0,-5-2 1,7 4-1,-3-4 0,-1-3-560,2-3 1,-1-2-1,7-3 1,-2-1-1,2-5-1303,1-6 1,3-4 0,0-2-2088,0-1 1,3-7 3809,3-5 0,-4-12 0,6-5 0</inkml:trace>
  <inkml:trace contextRef="#ctx0" brushRef="#br0" timeOffset="25">8817 13706 9573,'0'19'1404,"0"-7"0,0 1 0,0 2 1,0 1-1,0 5 0,0 4 1,0 4-636,0 0 1,0 9 0,0-3-1,0 7 1,0 0 0,0-1 0,0 1-1,0 2-362,0-3 1,0 5-1,2 0 1,2 2-1,2 2-918,-1-2 1,-3-2-1,-2-9 1,0-1-1839,0-5 1,0-4-1,0-8-697,0 0 1,2-13 3045,4-12 0,4-13 0,9-19 0</inkml:trace>
  <inkml:trace contextRef="#ctx0" brushRef="#br0" timeOffset="26">8967 13762 7338,'-19'0'1115,"7"0"1459,-1 0 1,7-6 1161,-7 0 138,9 0 0,-4 8-3362,8 4 0,6 0 0,2 11 0,1 6 0,1 2 0,-1 4 1,1 2-513,0 9 0,3-3 0,6 7 0,-1-4 0,1 10 0,-2 2 0,-3-2 0,-1 0 0,2-2 0,1-4 0,1 3 0,-3-1 0,-1-4 0,2-2 0,-5-11 0,0-2 0,1-2-267,-1 0 0,-3-2-4649,5-11 1,-8-12 4657,2-12 0,-12-22 0,-4-5 0</inkml:trace>
  <inkml:trace contextRef="#ctx0" brushRef="#br0" timeOffset="27">7710 14831 9113,'-19'0'2815,"1"0"0,7 2-569,5 5 0,6-5 0,6 4-1441,7-4 1,-3-2-1,3 0-612,1 0 0,-3 0-200,1 0 0,-8-8 0,2-5-65,-3-3 1,-6-1 0,-1 2 0,-4 5 0,0-1 83,-1 1 1,-5 6 19,1-2 0,3 4 0,-3 2 0,-1 0 79,-3 0 1,5 2 0,-1 2 0,0 4 0,1 2 89,-1 5 0,9 2 0,-4 2 0,2-1 21,-1 1 0,1 0 0,6 0 62,0-1 0,2-5 0,5-3 0,7-1 1,7-5-53,4-2 0,0-2 1,-6 0-1,0 0 1,-1-2-233,1-5 0,-6 5 0,-3-6-127,-2 0 0,-1-3 0,-7-7 0,-3-1 0,-1 0-534,-2 0 1,-9 1-1,5-1 1,-2 0-1,-1 2-15,-2 5 1,5 1 0,-2 7 995,-3-2 1,-2 8 0,1 11 241,3 3 0,5 3 0,8 0 543,0-1 0,2-1 1,4-2-1106,7-3 0,-3-8 0,3 3 0,1-5 0,3-2 0,2 0 0,-1 0 0,1 0-992,-9 0 0,-1-9 1,-11-3 991,-5-5 0,-11-1 0,-11-1 0</inkml:trace>
  <inkml:trace contextRef="#ctx0" brushRef="#br0" timeOffset="28">7541 14831 7937,'13'-2'3099,"-1"-4"0,-6 4 0,5-6-1636,-3-1 1,-2 9 0,-8 0 0,-4 11-1,-6 7 1,-5 5-801,-2 2 1,-8 11 0,-2-1 0,-2 9-664,-1 4 0,-5-4 0,-7 6 0,2 0 0,3 0 0,1 0 0,1-3 0,-1 5 0,1-4 0,1 0 0,5 0 0,-4 0 0,5 4 0,-1-4 0,2-2 0,2-4 0,2-3 0,-2-1 0,6-3 0,-2-1 0,6-5 0,5-2 0,1-2 0,-3-6-542,1-1 0,9-5 0,-2-1-233,4 3 1,4-7 0,4-2 0,7-3 774,3-3 0,3-9 0,0-1 0</inkml:trace>
  <inkml:trace contextRef="#ctx0" brushRef="#br0" timeOffset="29">7485 14944 6804,'8'-19'1550,"5"0"1,-3 9 0,1 2-1,-1 1 1,0 1 2419,5 2 0,-7 4-3672,-1 6 0,-5 5 1,-4 9-1,-5 3 1,-5 4-1,-5 2-19,-2 5 1,-3 7 0,-1 5 0,2 2 0,-4 4 0,0 3 19,-2 1 0,2 6 1,6 3-1,0-1-174,0 1 1,-2-3 0,1-5 0,-1-3 0,4-4-510,0-6 1,1-5 0,-1-1 0,3-3 0,3-1-2985,3-3 1190,-7-8 0,13 4-733,-4-8 1,4-11 2910,2-8 0,16-17 0,5-12 0</inkml:trace>
  <inkml:trace contextRef="#ctx0" brushRef="#br0" timeOffset="30">7616 14888 8929,'13'0'2457,"-1"0"1,-8 2-1,3 4 1,-5 6-1097,-2 5 0,-2 2 0,-2-1 1,-3 3-829,3 4 0,-4 11 0,-1 10 0,1-1 0,-2 5 0,1 2-216,1 7 0,-5 1 0,5-3 1,0-1-318,-1 0 0,1 0 0,4 0 0,-4-1 0,-1-3 0,-1-4-1169,-1-2 0,7-3 0,-2-7 0,2-5-1865,-2-6 1,4-8-4175,-5-11 7208,14-17 0,3-18 0,9-8 0</inkml:trace>
  <inkml:trace contextRef="#ctx0" brushRef="#br0" timeOffset="31">7729 14813 16107,'0'12'5264,"0"1"-4725,0 1 0,0 3 0,0 2 0,0-1 0,0 3 0,0 4 0,0 6 0,0 7 208,0 6 0,2 3 0,2 12 0,4 1-747,3 3 0,-5-1 0,4-5 0,-1-1 0,-5 0 0,-2 0 0,4-6 0,1-2 0,-3-4 0,-2-7-3763,-2-3 0,0-11-201,0 2 0,0-15 3964,0-10 0,8-17 0,3-12 0</inkml:trace>
  <inkml:trace contextRef="#ctx0" brushRef="#br0" timeOffset="32">7823 14831 12572,'0'11'3287,"0"5"0,0-3-2501,0 4 1,0 1 0,0 3-1,0 4 11,0 6 0,2 5 1,4 3-1,4 5 0,3 6 1,-1 4-1,3 3 1,4-1-798,6 0 0,-4 0 0,4-2 0,-5-1 0,-1-3 0,0-9 0,-2 3 0,-3-7 0,-1-5 0,-7 3 0,4-6 0,-1 0-3926,-5-4 0,-4-6 3926,-6-6 0,-5-5 0,-8-8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7T23:23:36.312"/>
    </inkml:context>
    <inkml:brush xml:id="br0">
      <inkml:brushProperty name="height" value="0.053" units="cm"/>
      <inkml:brushProperty name="color" value="#FF0000"/>
    </inkml:brush>
  </inkml:definitions>
  <inkml:trace contextRef="#ctx0" brushRef="#br0">21892 13013 9373,'8'10'0,"5"-4"0,4-4 3591,1-2 0,-5 0-2555,-1 0 1,-10 0 0,-2 0 0,-10 0-1,-7 0 1,-1 0 0,-3 0-13,-4 0 1,-2 0 0,-7 0 0,1 0-899,-7 0 1,1 2 0,-11 2-1,-2 3 1,-3-1 0,-1 0-127,0 0 0,-3 3 0,-1-5 0,0 2 0,3-2 0,5-1 0,2-3 0,-6 0 0,2 0 0,2 0 0,2 2 0,-3 4 0,-1-4 0,-4 6 0,-3-1 0,1 1 0,6 2 0,-2-3 0,5 3 0,-3-2 0,-2-4 0,6 1 0,0 1 0,8-4 0,-4 4 0,1-4 0,5-2 0,-4 0 0,5 0 0,-1 0 0,-4 0 0,3 0 0,-7 0 0,2 0 0,2 0 0,-2 0 0,6 0 0,-5 0 0,1 0 0,0 0 0,2 0 0,-3 0 0,1 0 0,0 0 0,-2 0 0,7 0 0,-5 0 0,2 0 0,0 0 0,-1 0 0,-1 0 0,4 0 0,-1 0 0,-3 0 0,2 0 0,0 0 0,1 0 0,-3 0 0,2 0 0,3 0 0,1 0 0,1 0 0,-1 0 0,3 0 0,3 0 0,-3-8 0,8 6 0,-6-4 0,3 4 0,1 2 0,0 0 0,6 0 0,-4 0 0,2-3 0,0-3 0,6 4 0,7-4 0,-3 4 0,-2 2 0,9 0 0,8 0 0,11 0 0,14 2-98,6 4 0,13-4 0,6 4 1,4-3-107,2-3 0,0 0 0,1 0 1,1 0-1,2 0 0,5 0-293,2 0 1,-5 0-1,7 2 1,4 2 349,6 2 1,-6 0-1,8-6 1,5 2-1,1 3 1,3 1 36,-2-2 1,-9-2 0,4-2-1,-2-2-113,1-4 1,-1 4-1,-6-7 1,0 3-1,0 0 1,2 0-159,5-3 1,-3 5-1,6-6 1,-1-1 160,-5 1 1,0 6 0,0-5-1,3 3 93,-3 0 0,-8-7 0,-5 7 1,-1 0-1,-5-1 0,-3 1 87,-7 2 1,-4 0-1,-9 0 1,1-3 0,-3 3 408,-4 2 0,-4 2 0,-8 0 0,0-2 0,0-2 289,-1-2 1,-5 0 0,-1 6-1,3 0 1881,2 0-2245,-7 0 0,5-3-245,-9-3 0,-8 4 0,-11-4 0,-5 2 0,-7 0 189,-7-3 0,-11 1 0,-10 6 0,-7 0 1,-7 0-126,1 0 1,-20 6-1,1 0 1,-7-1 0,-8-3-114,-2-2 0,0 6 0,49-3 0,-1 0 0,0-1 0,0 0 0,-50 3 0,51-2 0,-1 0 0,-1-2 0,0 0 0,-45 5 0,2-2 0,2 0 0,2 3 0,7 5 0,1-6 0,1 1 0,1 1 0,1 3 0,4-1 0,8 0 0,2-5 0,-2 3 0,-2 2 0,5-3 0,1 3 0,2 0 0,5-1 0,1-1 0,3 0 0,0-3 0,2 1 0,2-2 0,2-2 0,6 0 0,-4 2 0,2 3 0,4-3-726,3-2 1,3-2 0,3 0 0,4 0 0,2 0-1756,4 0 2481,10 0 0,-3 8 0,5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7T23:23:36.313"/>
    </inkml:context>
    <inkml:brush xml:id="br0">
      <inkml:brushProperty name="height" value="0.053" units="cm"/>
      <inkml:brushProperty name="color" value="#FF0000"/>
    </inkml:brush>
  </inkml:definitions>
  <inkml:trace contextRef="#ctx0" brushRef="#br0">20710 2325 7878,'2'-17'0,"2"3"263,3 1 1,-1 1 0,-6-7 0,0 0 0,-2 1-1,-4-1 1,-7 2 1702,-4 5 0,-1 3 0,-3 9 0,-4 2 0,-6 7-1105,-5 9 1,5 10 0,0 9 0,-3 3-1,-1 3 1,-1 5-430,5 0 1,2 0-586,4-4 1,4-2-1,-4 5 1,4-1 241,2-4 0,3 0 1,1-3-1,5 1 0,1-5 1,5 1 408,2-1 0,4 3 1,5-3-1,5-2-305,5-1 1,4-10 0,1 1 0,6-6 0,-1-7 0,2-1-194,0-5 0,2-4 0,5-6 0,-3-7 0,-2-3 0,-1-5 0,1-4 0,-6-4 0,-4-3 0,-3 1 0,5 0 0,-2-7 0,-6 1 0,-5 1 0,-6 3 0,-2 4 0,-2 0-676,0 0 1,-2 6-1,-4-2 1,-6 4-1,-3 2-203,2 0 1,-3 7 549,3-1 0,3 7 605,-3-6 0,3 5 2344,-3-5 1,5 10-2621,8 2 0,0 8 0,0 11 0,0 0 0,0-1 0,2-5 0,4-3 0,5 1 0,3-3 0,5 0 0,-2-2 0,12-6 0,0-4 0,0-8 0,3-1 0,5-14 0,1-2 0,-1-8 0,-1-9 0,-3-8 0,-4 2 0,-2 4 0,-6 2 0,-6 4 0,-7 5 0,-8 5 0,0 7-1483,0 5 1,-4 9 0,-6 5 0,-11 6 0,-6 6 1482,-7 7 0,-10 12 0,-3 4 0</inkml:trace>
  <inkml:trace contextRef="#ctx0" brushRef="#br0" timeOffset="1">21310 1988 9646,'13'-19'0,"0"0"0,-1 0 0,1 3 1966,-1 3 0,-8-4 0,5 7 0,-3-2 0,-2 1-568,-6 3 0,-9 16 0,-11 15 0,-3 8 0,-1 11-989,-1 4 1,4-2-1,-6 6 1,2 4-316,4 6 1,-2-2-1,4 3 1,5-7-1,1-4 1,5 2-95,3 2 0,5-6 0,2-4 0,0-4 0,0-3 0,2-2 0,5-3 0,-3-5 0,8-8 0,3-3-2532,2-3 1,1-5 0,3-12 2531,4-9 0,4-8 0,9-16 0</inkml:trace>
  <inkml:trace contextRef="#ctx0" brushRef="#br0" timeOffset="2">21461 2344 10260,'16'-2'276,"-3"-5"0,-5-3 0,-8-11 1,-2-2 838,-4-2 0,2 0 1,-7 7-1,1-1 1743,-1 0 0,-1 0 0,-7 3-2958,0 3 0,9 9 617,4 16 1,4 3-437,2 16 1,2 1 0,2 5 0,2 3-295,-2 3 1,5-3 0,-3 4 0,-2-5-250,-2-1 0,-2-7 0,0-2 0,0-2 0,0-2-183,0 2 1,0-6 3899,0 4-1074,0-12-1121,0-5 1,0-23-1061,0-3 0,2-5 0,2 4 0,3-2 0,-3-2 0,-2-2 0,-2-6 0,0 4 0,0-2 0,0-2 0,0-1 0,2 1 0,4-2 0,-2-3 0,7 1 0,-3 2 0,-4 1 0,7 9 0,-1-2 0,3 5 0,-1 1 0,1 6 0,5 3 0,1 2 0,0 3 0,0 3 0,-1 4 0,1 5 0,0 5 0,0 7 0,-1 6 0,1 4 0,-2 9 0,-3 1 0,-3 3 0,-3 2 0,5-3 0,-7-7 0,-2-5 0,-2-2-2846,-2-4 0,0-2-5325,0-3 8171,0-7 0,9-11 0,1-11 0</inkml:trace>
  <inkml:trace contextRef="#ctx0" brushRef="#br0" timeOffset="3">22305 2475 12243,'0'29'0,"0"-4"0,0-4 0,0-2 0,0 0 0,2-3 1404,4-3 0,4-5 0,9-10 1,-2-6-1,-2-11 0,-5-10 1,0-9-672,1-6 0,-7-10 0,2-8 0,-4 1 0,-2 1 0,0 2 0,0-1 1,-2 5-1,-4 2-733,-7 4 0,-5 2 0,-5 9 0,-2-1 0,-2 7 0,2 2 0,-5 2 0,-1 6 0,0 6 0,2-1 0,-3 5 0,7 1 0,5 4 0,1 4 0,2-1 0,3-1 0,1-2 0,9 0-8471,-4 6 8471,8 0 0,0 16 0,0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7T23:23:36.317"/>
    </inkml:context>
    <inkml:brush xml:id="br0">
      <inkml:brushProperty name="height" value="0.053" units="cm"/>
      <inkml:brushProperty name="color" value="#FF0000"/>
    </inkml:brush>
  </inkml:definitions>
  <inkml:trace contextRef="#ctx0" brushRef="#br0">19341 3019 9317,'-13'0'4915,"3"-2"0,2-5-3449,3-5 0,3 1 1,2-1-1,0-3 1,0-1-1029,0-3 0,0 7 1,2 1-1,5 1 1,5 1-439,5 1 0,2-4 0,-1 5 0,1 3 0,0 0 0,0 0-303,-1-3 1,-5 1 0,-1 6-1,3 0-180,2 0 0,-5 2 0,-1 5 0,-1 5 388,0 5 0,-3 2 0,3-1 1,-2 1-1,-3 0 406,-3 0 1,-2-1 0,-2 1 0,-3 0 0,-3 0 0,0-1 269,-1 1 1,-5 0 0,1 0-582,-3-1 0,-3-1 0,2-2 0,3-5 0,1-2 0,-2-1 0,-1 1 0,3-6 0,1 4 0,-3-4 0,5 5 0,-3-1 0,9 0 0,-4-6 0,10 0 0,4 0 0,5 0 0,7 0 0,1 0 0,0 0 0,0 0 0,-1 0 0,1 0 0,0 2 0,0 2 0,-1 3 0,-5 5 0,-1-6 0,1 1 0,-1-1 0,1 0 0,-3 2 0,5-3 0,-5 3 0,1 0 0,-1 1 0,-4 3 0,5-4 0,-1 3 0,1 3 0,-7 3 0,2 2 0,-4 0 0,-2-1 0,0-5 0,0-1 0,-2 3 0,-4 2 0,-7 1 0,3-5 0,-3-3 0,-1-1 0,-3 3 0,-2-6 0,1 0 0,-1 1 0,0-1 0,0-2 0,1-2 0,-1-2 0,0 0 0,0 0 0,1 0 0,-1 0 0,0 0 0,0 0 0,1 0 0,-1 0 0,2-8 0,5-5 0,3-12 0,9-4 0</inkml:trace>
  <inkml:trace contextRef="#ctx0" brushRef="#br0" timeOffset="1">19885 3188 9913,'-13'0'7585,"3"2"-5221,2 4 0,1-2 1,9 9-1345,5 1 0,-3-6 0,8-1 0,1-3-1020,-3 2 0,7-4 0,-5 4 0,5-3 0,-7-3 0,-1-3 0,-9-3 0,-6 2 0,-3-6 0,-1-1 0,-5 1 0,5 4 0,-3-7 0,9 9 0,-4-4 0,8 10 0,0 4 0,0 6 0,0 5 0,0-4 0,2-1 0,2 3 0,2 1-1312,1-5 1,-10-13 1311,-3-17 0,-4 0 0,-9-8 0</inkml:trace>
  <inkml:trace contextRef="#ctx0" brushRef="#br0" timeOffset="2">20222 2869 25622,'0'-19'0,"0"0"609,0 0 1,0 7 0,3 0 0,1-3 0,4 0-751,2 3 1,1-5 0,3 7 0,-1-1 0,2 3 0,1 2-1,3 0-973,0 1 1,0 3-1,-1 2 992,1 0 1,-6 2-1,-3 5 1,0 3 215,1 0 0,-7 7 1,2-4-1,-2 3 1,1 3-1,1 0 261,-2 0 1,-2-1-1,-4 1 1,-2 0 208,-2 0 0,-7-1 0,5 1 0,-3 0 1,-3-3-565,-3-3 0,5 4 0,-1-5 0,1 5 0,-1-1 0,1-3 0,-1 4 0,-6-7 0,0 0 0,3 1 0,1-7 0,3 2 0,8 1 0,-7-7 0,5 0 0,4 0 0,-7 0 0,12 0 0,3 0 0,4-7 0,9 1 0,0 2 0,-1 2 0,1 2 0,0 0 0,0 2 0,0 2 0,-1 2 0,-5 7 0,-1-5 0,3 3 0,2 3 0,-5-6 0,-2 1 0,1-1 0,-1 5 0,5 3 0,-5 3 0,1 0 0,-3 0 0,-4-1 0,0-5 0,1-1 0,1 3 0,-2 2 0,-2 1 0,-2 1 0,-2 0 0,-2 0 0,-2-1 0,-3-5 0,5-1 0,-4 1 0,-3-3 0,5 7 0,-6-7 0,-3 3 0,-2-1 0,-1-8 0,-1 3 0,0-5 0,0-2 0,1 0 0,-1 0 0,0 0 0,0 0 0,0 0 0,1 0 0,-1 0 0,6 0 0,3 2 0,0 2 0,-1 2 0,5 1 0,-4-10 0,1-3 0,-5-13 0,3-10 0</inkml:trace>
  <inkml:trace contextRef="#ctx0" brushRef="#br0" timeOffset="3">20842 3094 11894,'-9'-11'2691,"1"5"1,-7 12 231,3 7 0,8 4 0,-3 1-1611,5 1 1,11-9-1313,3-3 0,5-7 0,2-4 0,-1-3 0,-5-7 0,-1 1 0,-5-1 0,3-1 0,-2 3 0,-4 7 0,-10-1 0,-6 4 0,1-4 0,-1 0 0,-3 1 0,5 3 0,-3 2 0,-1 0 0,5 2 0,3 5 0,4 5 0,2 5 0,0-5 0,0 1 0,0 1 0,0 3 0,0-4 0,2-1 0,4 3 0,5-1 0,8-1 0,-9-5 0,-2-10 0,-8-4 0,0-7 0,-6-3 0,-2-1 0,-1 2-737,1 3 1,0 8-1407,1-3 2143,-3 5 0,0 2 0,1 0 0</inkml:trace>
  <inkml:trace contextRef="#ctx0" brushRef="#br0" timeOffset="4">21198 2813 9836,'0'10'3276,"-2"-4"1,-2-12 0,-3-7-1476,3-3 0,2-3 0,4 2 0,2 3 0,3 1-1801,-3-1 0,6 3 0,3-1 0,3-1 0,3 3 0,-6-7 0,-1 7 0,1-3 0,-1 3 0,1 2-165,1 3 0,3 3 0,2 2 1,0 0-245,-1 0 1,1 9-1,0 1 1,-3 3 0,-1-1 183,-2 3 1,-3 1 0,3 3 0,-7 0 0,-4 0 450,-2-1 1,0 1 0,0 0 0,0 0 258,0-1 1,0 3 0,-2 2 0,-4 2 0,-5-2 0,-1-2-486,-1-2 0,1-1 0,-7 1 0,2 0 0,5 0 0,-5-7 0,4-2 0,-3 1 0,-3-3 0,0 1 0,0-5 0,7 0 0,-1 0 0,-1 2 0,3 1 0,-1-7 0,8 0 0,-13 0 0,17 0 0,0 0 0,2 0 0,9-3 0,-3-3 0,7 4 0,-3-6 0,5-1 0,1 7 0,1-4 0,0 4 0,0 2 0,0 0 0,-1 0 0,-1 2 0,-2 2 0,-3 3 0,1 5 0,3-4 0,-1 3 0,-3 1 0,1 1 0,-3-1 0,5-5 0,-7 5 0,1 3 0,-1 1 0,4-3 0,-5-1 0,1 1 0,-4 6 0,2-1 0,1 1 0,-7 0 0,0 0 0,0-1 0,0 1 0,-2-2 0,-3-3 0,-3-3 0,-2-3 0,-3 7 0,-6-5 0,1 0 0,-1-3 0,0 1 0,0-2 0,1 0 0,-1 3 0,0-7 0,0 4 0,-2-4 0,-1 0 0,-3 2 0,2 3 0,2-1 0,2-6 0,0 0 0,0 0 0,1-8 0,-1-3 0</inkml:trace>
  <inkml:trace contextRef="#ctx0" brushRef="#br0" timeOffset="5">21873 3075 8247,'-12'-6'1970,"-1"0"1,9-9-1,-4 5 408,-1-1 0,5-4 0,-6 11 0,1 6-1128,5 9 0,2 6 0,2 1 1,2-1-1251,5-5 0,-3-3 0,8-9 0,3 0 0,-5 0 0,3-2 0,1-5 0,-5 3 0,-3-8 0,-6 8 0,-6-3 0,2-1 0,-9 2 0,1 0 0,-7 6 0,2 2 0,5 4 0,3-2 0,9 8-2856,0-7 2856,0 3 0,0-8 0,0 0 0</inkml:trace>
  <inkml:trace contextRef="#ctx0" brushRef="#br0" timeOffset="6">22173 3038 7988,'11'0'9830,"-3"0"-10722,-8 0-48,0 0 1,-8 8 0,-3 2 0</inkml:trace>
  <inkml:trace contextRef="#ctx0" brushRef="#br0" timeOffset="7">22417 3019 13095,'19'0'8975,"-9"2"-8273,-3 4 0,-11-2 772,-3 9-7181,1-9 2639,6 4 0,2-8 3068,4 0 0,5 0 0,8 0 0</inkml:trace>
  <inkml:trace contextRef="#ctx0" brushRef="#br0" timeOffset="8">22661 3038 8111,'19'0'2793,"-7"-3"1,1-1 2121,2-2 0,-7-2-3790,-2 1 1,-6 5-1126,-6-4 0,-5 12 0,-7 5 0</inkml:trace>
  <inkml:trace contextRef="#ctx0" brushRef="#br0" timeOffset="9">21573 938 11559,'0'18'4915,"0"-7"0,0-5-1274,0-12 0,2-5-3641,4-7 0,-1 1 0,5 2 0,0 3 0,1-3 0,1-1 0,7-1 0,-2 2 0,-5 3 0,5 8 0,-4-3 0,3 5-172,3 2 1,0 0-1,-1 2 1,1 3-1,0 3-75,0 2 1,-7 3 0,1 6 0,-1-1 0,-1 1 0,-5 0 81,-4 0 1,-2-1 0,0 1 0,0 0 486,0 0 1,0-1 0,0 1 0,-2 0 0,-4 0 0,-5-1-60,1 1 1,-5 0 0,7-3 0,-3-1-264,-3-2 0,-3-9 0,-2 4 0,1-2 0,-1 1 0,0-1 0,0-6 0,1 0 0,7 0 0,1 0 0,4 0 0,6 0 0,0 0 0,0-2 0,8-2 0,-2-5 0,3 1 0,1 0 0,-4-1 0,7 5 0,1-2 0,1-3 0,-1 5 0,-1-2 0,2 2 0,1 2 0,3 2 0,-7 2 0,1 2 0,2 2 0,1 9 0,3-5 0,-2 9-95,-5 0 1,3-1 0,-9 1 150,-2 0 1,5 0-1,-3 0 1,-2-1 0,-2 1-57,-2 0 0,-6 0 0,-3-1 0,1 1 0,0 0 0,-7-7 0,3 1 0,-5-7 0,-2 4 0,1-1 0,-1-5 0,0-2 0,0-2 0,0 0 0,1 0 0,-7 0 0,0 0 0,2 0 0,2 0-1564,2 0 0,0-6 0,1-3 1564,-1-1 0,0-2 0,0-7 0</inkml:trace>
  <inkml:trace contextRef="#ctx0" brushRef="#br0" timeOffset="10">22061 825 12188,'0'-19'9830,"0"0"-9546,0 9 0,0 10 0,0 13 0,0 3 0,0 5-301,0 4 0,0-2 0,0 8 0,0 0 19,0-1 0,0 3 0,0-8 1,0-2-1,0-2 0,2-2 188,4-1 0,-4 1 1631,5 0-1050,-5-9 1,-2-4 0,2-10 0,2-4-772,2-2 0,0 3 0,-6-5 0,0-3 0,0-1 0,0-3 0,0 0 0,0 0 0,0 1 0,0-1 0,-2 2 0,-2 3 0,-2 1 0,0 1 0,6-7 0,0 0 0,0 0 0,0 1 0,0-1 0,0 0 0,2 0 0,2 0 0,2 1 0,0 5 0,-6 1 0,2 1 0,3-3 0,3 3 0,2 3 0,-3-4 0,5 5 0,1-5 0,5 5 0,1 3 0,0 2 0,0 4 0,-1 3 0,-1 3 0,-4 2 0,1-3 0,-5 5 0,1 3 0,-6 1 0,4 3 0,-1 0 0,-1-1 0,-2 1 0,-2 0 0,-2 0 0,0 0 0,0-1 0,0 1 0,0 6 0,0 0-702,0-2 0,0-9 1,-2-3-2071,-4-3 0,-2-4 1,-7-10 2771,2-6 0,1-5 0,-7-2 0</inkml:trace>
  <inkml:trace contextRef="#ctx0" brushRef="#br0" timeOffset="11">20429 788 11311,'-9'-11'1638,"5"3"0,-8 8 1,-3 2-1,-1 4 0,-3 9 1,0 6-1195,0 3 0,0 2 0,3-6 0,1 3 0,5 4-238,1 2 0,-3-6 1,6 2-1,2-2 1,1 0 639,3 2 1,0 7 0,3-5 0,3 2 0,6 2-839,5-2 1,8 0 0,2-6 0,2 2 0,3-2-9,-3-2 0,6-11 0,-6-1 0,3-3 0,-3 0 0,-2-2 0,4-4 0,-6-4 0,-2-4 0,-2 0 0,-2-1 0,-1-5 0,1 1 0,-2-3 0,-5-3 0,-1 0 0,-7 0 0,2-2 0,-2-4 0,-2-4 0,-2 0 0,-2-6 0,-4 3 0,-6-3 0,-5-2 0,2 1 0,-1 5 0,-5 4 0,0 2 0,0 0 0,0 6 0,-2 9 0,-2-1 0,2 3 0,3 0 0,1 1 0,0 7 0,0 2 0,1 5 0,5 3 0,3 9 0,1 0 0,5 1 0,2 5 0,2-4 0,0 4 0,0-4 0,2-2 0,4 0 0,5-3 0,8-1 0,-1-5 0,3-1 0,4-5 0,4-2 0,7-4 0,-3-5 0,-2-5 0,3-5 0,1-1 0,1-10 0,-3-3 0,-4-4 0,-2-3 0,-4 9 0,-8 4 0,-5 4 0,-1 2 0,-3 9 0,-23 10 0,-4 11 0</inkml:trace>
  <inkml:trace contextRef="#ctx0" brushRef="#br0" timeOffset="12">21254 544 8086,'19'0'1521,"0"-9"1,-1-1 0,1-2 0,0 1 0,-2 1 116,-5-1 0,-1 7 1,-7 0-1,0 10 0,-6 11 1,-6 8-1190,-3 4 0,-6 2 1,5 7-1,-7 1 1,-2 3-1,-2 4 1,5 0-450,1-1 0,-4 8 0,11-6 0,-1 3 0,3-2 0,0-2 0,6 4 0,-5-4 0,5 0 0,2 0 0,2-5 0,5-1 0,-3-2 0,8-1 0,1 1 0,-1-3 0,1-2 0,1-2 0,3-8 0,2 2-538,-1-4 0,-7-2-7335,-5 0 7873,-4-9 0,-10-1 0,-3-9 0</inkml:trace>
  <inkml:trace contextRef="#ctx0" brushRef="#br0" timeOffset="13">22492 1631 8117,'0'13'1900,"0"-1"1,2-1-1,5 3 1,5-3-673,5-3 1,2-4 0,-1-10 0,1-4-1,2-5 1,2-2 0,2-6 0,0-4-605,2-6 0,-6-2 1,4-5-1,-4-2 1,-5-4-625,-3-1 0,1-3 0,-7-7 0,-1-1 0,2-5 0,-6 5 0,3-6 0,-8 1 0,-5 1 0,-2 1 0,-3 3 0,-8 2 0,-2-1 0,-4 1 0,-2 0 0,4 8 0,-4 4 0,0 7 0,2 5 0,0 7 0,4 5 0,-2 7 0,4 3 0,4 1 0,0 5 0,1 2 0,-3 2-3752,9 0 3752,1 0 0,9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7T23:23:36.503"/>
    </inkml:context>
    <inkml:brush xml:id="br0">
      <inkml:brushProperty name="height" value="0.053" units="cm"/>
      <inkml:brushProperty name="color" value="#FF0000"/>
    </inkml:brush>
  </inkml:definitions>
  <inkml:trace contextRef="#ctx0" brushRef="#br0">8892 5925 8282,'-38'-12'53,"-1"-3"0,-3 0 0,-4 1 1,-2 1-1,-6 3 0,-4 1 609,-5 5 0,-6 2 1,5 2-1,-3 0 0,-4 0 1,-2 2-1,-4 2 0,0 5-505,2 1 0,-13 3 0,9 6 0,-8-1 0,-3 1 0,-2 2 1,1 2-1,-5 4 0,-2 2 39,0 4 0,46-18 0,0 0 0,0 0 1,-1 1-1,-1 0 0,0 1 0,-1 0 0,0 2 1,-2 0-1,1 1-9,2 2 0,0 0 0,-5-2 0,1 1 1,2 3-1,1 0 0,-1 0 0,0 0 1,-1 0-1,1 0-157,5 2 0,0 0 1,-4 2-1,2 1 1,5 1-1,2 2 1,-1 1-1,0 1 0,1 0 1,0 1-40,2-1 0,1 0 1,-36 29-1,38-28 1,0 1-1,-36 37 0,39-36 1,-1 1-186,-2-2 1,1 0 0,-35 39 0,36-35 0,1 0 0,-31 37 0,4 4 0,5 0-6,2 2 0,27-36 0,1 0 0,-26 41 0,6-3 105,2 1 1,8-7 0,-1 8 0,7 3 0,7 2 0,2-1 99,0-3 1,6 1-1,7-3 1,-1 1 0,3 5-70,4-3 77,-5 1 0,9 4 1,-4-1-1,4-1-72,2-4 0,2 3 0,2-3 0,4 4 1,3 1 1,3 1 1,3-2 0,2-3 0,0-1 0,1-1 123,5-1 1,5 3-1,7-5 1,3 1 0,1 5 463,3 1-550,-18-44 0,0 0 0,22 47 1,-19-47-1,1 0 0,0-1 1,0 1-18,1 0 1,1 0-1,0-3 1,0 0 0,0-1-1,1 1 1,2 0-1,1 0 1,1-1 0,1-1-4,-2-1 1,1-1 0,-1 0 0,1-1 0,2 0 0,1-1 0,1 1 0,1 0 0,-1-4-1,0 0-11,36 32 1,-34-35 0,1-1 0,35 25 0,7 0-1,-1-2-158,-1-4 380,5-4 1,-3-8 0,5-1-1,-1-2 8,-2-3 1,-3 1 0,5-8 0,-5-2 0,1-4 140,-1-7 1,1 5 0,1-7 0,-4 1-1,1-5-292,3-4 0,5-2 0,2 0 0,0 0 1,-1-2-56,1-4 152,0-5 1,0-1 0,0-1-1,-1-1-33,1-3 0,0-2 0,2-2 0,2-1 0,4-6-39,-50 14 1,0-1-1,42-10 1,4-4-1,0 0-2,-2 0 1,4-2 0,-50 12 0,0 0 0,2 0-1,0 0 1,-1 2 0,0-1 0,2 0 0,1 1-33,-1-3 0,2 2 0,2 5 0,1-1 0,0-4 1,0-1-1,2 1 0,-1 0 0,1 1 0,-1-1-104,2-1 1,-1 0 0,-2 1 0,1 1 0,3 0 0,1 1 0,-1 0 0,1 0 0,0 0 0,1-1-56,2-1 0,-1 1 0,-1 0 0,-1 2 1,5 1-1,0-1 0,-3 1 0,-1-1 1,-1 1-1,-1-1 42,2-2 1,-1 0 0,2 3 0,-1-1-1,2 0 1,0-1 0,-1 0 0,1 1-1,0-1 1,-1 1-52,1-1 1,0 0 99,-1 1 0,1-1 1,0-2-1,-1-1 0,1 0 1,0 0-1,-1 1 1,1 1 131,-1 1 0,1 0 0,3-1 0,0 1 0,0 2 0,-1 1 0,1-1 0,0-1 0,-1-1 0,0-2 77,-3 1 1,1-1 0,5 0 0,0 1 0,-6 0 0,1 0-1,1 1 1,1 1 0,1-1 0,0 1-99,0 0 0,-1 1 0,1-3 0,0 0 1,-1 3-1,0 1 0,0-1 0,1-1 0,2-1 1,0 1-113,-1 0 0,-1 1 0,0-3 0,0 0 0,3 3 1,0 1-1,-2-1 0,0-1 0,-2-1 0,1-1-117,0-1 0,0 0 0,2 2 0,1 1 0,-2 0 0,0-1 0,0-1 0,0 0 0,0 0 0,-1-1 108,0-1 0,-2 1 1,-4-1-1,-1 0 1,-1 0-1,-1 1 0,-1-1 1,1 0-1,-1 0 1,1-2 59,-2 0 0,0-1 1,-1 2-1,-1 0 1,-2-2-1,0-2 0,-1 2 1,0-2-1,2 0 1,-1-2 25,2 0 1,-2-2 212,-5 0 0,-2 0 1,6 0-1,-2 0 0,39-28 1,0-1-30,-44 29 1,-1 0 0,45-28 0,0 0 0,-5-1 0,1 1-83,-1 0 0,-6-3 0,3-1 0,-7-2 0,-5 1-279,-1 3 0,-8-1 0,1-1 0,-3-2 0,-3 1-944,0 3 1049,-8 1 0,4-5 1,-8-3-1,-2 1 100,-3-1 0,-3-4 1,-3 7-1,-4 0 1,0-1 0,1 1 1,-8-1-1,3 7 1,-6 0 0,-4-1-77,-3 1 1,-5 0-1,3 0 1,-2-1 0,-3 3-288,-3 4 130,-2-4 1,0 6 0,0-8 0,-2 2 86,-5 4 0,-1-2 1,-7 6-1,3 0 1,-3-2-1,-4 0 33,-6-4 1,3 4 0,-8 0 0,1 2 0,0 3 0,-4-1-47,-3 0 1,-10 0 0,-4 7 0,-4-1-121,-2 1 1,-7 1 0,1 3 0,-1 2 0,-1-3 115,-5-1 0,-6 4 0,-4 0 0,-5-1 0,1 1 226,0 0 1,-7 8 0,2-4 0,-3 2 0,-3 0-216,0 2 267,0 2 0,0 2 0,1 1 0,-1 1-133,0 4 1,2-1-1,3 8 1,3-1-1,-1 1-142,-5 0 1,11 0 0,-9 6 0,5 0-1,-3 0-166,-4 0 1,-1 0 0,-1 0 0,-2 0 195,-4 0 0,4 0 0,-8 0 0,0 0 0,-3 2 84,5 4 31,-4-4 0,10 13 0,-6-7 0,4 2 50,4 5 1,-10-1-1,8 1 1,-4-2 0,-4 1 46,-1 3 0,7-1 1,-2-1-1,0-3 0,-2 3-145,50-7 0,-2 1 0,-5-1 0,-1 0 0,6 0 0,0-1 0,0-1 0,-1 1 0,-1 0 0,0 0-206,-3 2 0,1-1 194,5-3 1,0 0-1,-10 3 1,1-1-1,5-3 1,1 0-1,-1 0 1,0 0 8,-1 0 0,1 1 0,-1 1 0,-1 0 0,2-1 1,0-1-1,2 0 0,1 0 0,1 1 0,0 0 81,-51 6 1,50-9 0,-1 0-1,-3 1 1,-1 0 0,-1-1-1,0-2 1,-2 0 0,1 0 82,-3 0 0,0 0 0,0 0 0,-1 0 0,-1 0 0,-1-2 0,-1 0 0,0-2 0,-2-2 0,-1-1-714,-4 0 1,2-2 602,4 0 1,0-1-1,-12-3 1,-1-1 0,6-1-1,0-1 1,-2-2 0,0 0-29,-1 0 1,0-1 0,-5-3 0,1 0 0,3-1 0,1 0 0,3 0 0,0-2 0,0 0 0,0-2-148,-1 0 1,0 0 0,5 2-1,0 0 1,0 1 0,0 0 0,5 0-1,1 0 1,3 1 0,1 0-28,2 0 0,1 0 0,2 4 0,1 1 157,3 2 0,0 1 0,-47-12 0,13 2 0,5 12 0,5 9 0</inkml:trace>
  <inkml:trace contextRef="#ctx0" brushRef="#br0" timeOffset="1">13507 11438 11607,'0'-19'1417,"0"0"1,2 9 0,4 3-931,6 5 1,-1 2 0,1 0-1,3 2 1,2 5 0,1 5-1,1 5 1,0 1-273,0 1 0,-1 0 1,1 0-1,0 2-277,0 4 1,0-2-1,-1 6 1,3 0-1,0-2 38,-2 0 1,8 4 0,-11-4 0,1 3 0,2 1 162,-4-2 0,-1 6 0,7-5 0,2 1 0,2 0 67,-2 2 0,-2 3 1,-3 1-1,1-1 1,2-1-44,4 3 0,-8-11 0,4 10 0,-3-1 0,-3-1 14,2 3 1,-3-1 0,1 1-1,-3-1 1,3 1-34,2-1 0,-5 1 1,1-1-1,-1 1-96,-2-1 1,7 1 0,-6-1 0,1 1 0,-1-3-1,-1-2-122,0-1 1,-3-1-1,3 6 1,0 1 0,-1-3 90,-1-4 1,5 5 0,-5-5 0,0 5-1,1-1 107,-5-4 1,4 5-1,0-5 1,1 2-37,-1-2 1,5 5 43,-7-5 1,6-2-1,-3 0 1,-1 1-28,0-1 0,5-4 0,-5 6 0,1 0-26,-1-2 0,4 7 0,-3-7 0,-1 2 0,3-2-22,-1-1 0,-4 5 1,5-4-1,-1 2 0,-2-2-70,1-1 0,3 3-43,-5-6 0,1 6 0,-4-6 0,4 0 76,3 2 1,-7-4 0,4 8-1,-1 0 1,1 1 61,2-1 1,-3-6 0,3 4 0,0 0 0,-1-2-17,-1 0 0,0 5 1,-3-7-1,3-2 0,0-2-48,1-3 1,-1 1 0,-4 0-1,2 0 1,-1-1 0,-3 1 1,4 0 0,0 0 0,-2-1 16,-2 1 0,5 0 0,-1 0 0,0-1 28,2 1 1,-5 0 0,3 0-103,-4-1 1,4-5 0,0-1-56,-1 3 0,-1-5 1,0 3-292,2 1 1,0 3-1,-6 2-368,0-1 1,0 1 846,0 0 370,9-9 1,-7 7 345,4-4 1,-2-5-582,2-2 1,-1-4 0,7-2-265,3 0 0,-5-6 0,3-2 1,-1-3-1,1-3-183,-1-3 0,-6-2 1,5 0-1,-1 1-30,1-1 1,-7 0 126,2 1 1,2-3-1,-1-2 1,-1-2-3,2 2 1,-4 0-1,7 0 1,-3-2 24,-4 2 0,5 2 0,-3 3 1,-2-1 109,-2 0 1,-2 0 0,2 3 0,3 1 450,1 3 0,0 5 44,-6-5-237,0 8-129,8-5-219,-6 9 1,7 9-1,-9 3 1,-2 7 0,-2 4 7,-3 2 1,-1 8-1,4-2 1,-5 3 0,-1-1-16,-5-2 1,5-6-1,-3 4 1,-1-2-1,-1-4 1,1 0 212,1 2 1,3-8 0,-5 4 0,5-2 678,1-5 0,-5 1 0,1 1-808,-3-3 0,3 1 0,1-7 0,-3-3 0,-2-2 0,-1-2 0,-1 0 0,0 0 0,0-2 0,1-4 0,-1-7 0,-2-3 0,-2-3 0,-2 0 0,0 0 0,6 3 0,1 1 0,-1 3 0,6 1 0,1-3 0,-3 3-2569,-2 3 0,5-7 2569,-1 3 0,1-13 0,-7-4 0</inkml:trace>
  <inkml:trace contextRef="#ctx0" brushRef="#br0" timeOffset="2">13413 6956 8027,'8'-10'1187,"-6"-1"1,5 5 138,-5-6 0,-4-3 0,-5 3 0,-5 3-650,-5 1 1,5 6 0,-1-6 0,-2 1 0,-3 1 0,-5 2-255,-2 2 1,-2-4 0,2-1 0,-7 1 0,-1 0-21,2 0 1,-5-1-1,5 7 1,-4 0 0,-3 0-153,1 0 1,-1 0 0,1 0 0,1 0 0,3 0-54,2 0 0,1 0 0,-3 2 0,4 3 0,0 3 178,-1 2 0,5-3-172,-6 5 0,6-2 0,-4 5 0,2-3-235,4 3 1,-4 2 0,2-1 0,0-1-173,-2-2 1,6-1 0,-4 5 0,2-3-1,0-1 87,-2 1 0,0 3 0,6 2 1,1 0-1,-1-3 106,0-3 0,0 3 1,0-3-1,1 4 0,-1 1 16,0 1 0,3 0 0,1 0 0,5-1 0,-1 1-156,1 0 1,3-1-1,-3 1 1,0 0-221,-1 0 0,5 0 0,-5-1 1,1 1-112,0 0 1,5 0 0,-1-1 290,4 1 0,2 0 1,0 0-1,0-1 1,0 1 155,0 0 0,0-1 0,2 1 1,2 0-51,3 0 0,5 0 1,-4-1-1,3 1 1,1 0-61,-1 0 0,5-7 0,-3 1 1,4 1-1,1 3 245,1 2 1,0-1 0,0-1 0,-1-3 170,1-1 1,2 0 0,2 3 0,2-1-1,-2-3 1,0 1 95,2-3 1,-4 7 0,6-7-1,-2 3 38,0-1 1,8-6-1,-4 5 1,3-3 0,-1-4 8,2-2 1,-4 5-1,3-1 1,1 0 0,0 0-236,-1 1 0,3-1 0,-6-6 0,3 0 0,-3 2-179,-2 4 0,4-4 0,-4 5 0,0-5 0,2-2 0,1 0 0,1 0 0,6 0 0,3 0 0,2 0 0,1 0 0,1 6 0,-6 0 0,-1-2 0,1-1 0,-1-3 0,1 0 0,-1 0 0,1 0 0,-1 0 0,1 0 0,-1 0 0,1 0 0,-1 0 0,1 0 0,0 0 0,-1 0 0,1 0 0,-1 0 0,1 0 0,-1 0 0,7 0 0,0 0 0,-3 0 0,-1 0 0,-3 0 0,1 0 0,-1 0 0,1 0 0,0-3 0,-1-3 0,1 4 0,-1-4 0,1 4 0,-1 2 0,1 0 0,-1 0 0,1 0 0,-1 0 0,1 0 0,-1-2 0,1-2 0,-1-3 0,1 3 0,-1 2 0,1 0 0,-1-2 0,1-5 0,-1 1 0,1 0 0,-1 1 0,1 7 0,-1 0 0,1 0 0,-1 0 0,1 0 0,0 0 0,-1 0 0,1 0 0,-1 0 0,1 0 0,-1 0 0,-1 0 0,-3 0-113,-2 0 0,0 0 1,7 0-1,-1 0 0,1 0 123,0 0 0,5 0 0,1 0 0,0 0-12,2 0 0,-5 0 0,7 0 0,0 0 1,-2 0-1,0 0-203,-4 0 0,-1 0 1,1 0-1,2 0-76,-3 0 1,-1 0 0,-2-2 0,-1-2-1,1-4 1,-1 0 61,1-1 0,-1 1 0,1 2 1,1-5 269,5 1 1,-11-5-36,5 9 1,-5-2 0,5 4 0,-1-5-73,1-1 1,-7 3-1,-2-3 1,-2 2-1,-4 2-2,-2-3 0,0 1 1,2-7-1,2 3 1,-2-1 241,-2 3 0,4-7 0,0 5 1,0-5-102,2-2 1,-4 7 49,8-1 1,-8 1-1,2-5 1,-4 2-171,-2 3 1,-3 6 0,-1-7-43,-3-1 0,-5-3 0,3-2 0,-2 1 1,-3-1 97,-3 0 0,-2-2 0,2-2 0,2-2 0,2 0 419,-2-2 0,-2 6-434,-2-4 1,0-2 0,0 2-156,0 2 0,-2 2 1,-2 3-1,-4-3 1,-3-2 43,-3-2 0,-3 0 0,0 4 1,3-2 66,1-2 0,-1-2 0,-9 4 0,-2-2 0,2 0 0,0 0 308,-2 0 1,4 0 0,-4 7 0,2-1 45,-2 0 1,4 0 0,-4 1-1,2-3 1,0-2 0,-2-2-147,3 2 1,-8 0 0,-1 0 0,-6-4 0,-5 0-169,-2 0 0,-2-7 0,2 3 0,-6-2 0,-2 0 0,2 1 0,4 9 0,9-2 0,-1 5 0,1 1 0,-1 0 0,7 6 0,0 3 0,0 0 0,-1 1 0,1 1 0,-2 0 0,-9 4 0,-2-3 0,0 3 0,-1 2 0,-3 2 0,-9 0 0,-1 0 0,-2 2 0,-3 4 0,-8-2 0,4 9 0,-1 2 0,-1 1 0,0 3 0,-4 0 0,2 0 0,3-1 0,-3 1 0,-2 0 0,4 2 0,0 2 0,0 4 0,3 2 0,-7 0 0,6 4 0,0-1 0,3 1 0,-1 2 0,-4 3 0,3-7 0,-1 0 0,0 1 0,0-3 0,7 4 0,-2-8 0,5 8 0,5-3 0,2-1 0,2 0 0,-4-6 0,4 4 0,2 0 0,5 0 0,1-2 0,2-6 0,1 2 0,1 1-2143,5 4 1,-2-2 0,8-5 2142,2 0 0,2 8 0,2 2 0</inkml:trace>
  <inkml:trace contextRef="#ctx0" brushRef="#br0" timeOffset="3">16714 7988 8155,'0'-19'0,"0"0"0,0 0 0,0 1 648,0-1 0,0 6 0,0 1 1,0-3 202,0-1 0,9-1 1,3 4-1,5 7 297,2 4 0,0 4 0,-1 4 1,1 7-888,0 4 1,0 1 0,-1 1 0,1 2-181,0 4 1,2-2 0,2 8 0,2 2 0,0 3-45,2 1 0,-4 7 1,8 0-1,0 0 0,-2-1 32,-4 1 0,5 8 1,-1-2-1,2 4 0,-2 0 1,0-1 148,1-3 1,-1 0 0,2 6 0,-4 0-8,0 0 0,-6-6 0,4 0 1,-4 0 2,-2-2 0,1 6 0,3-6 1,2 2-1,-2 0-107,-2 2 1,-2 0 0,2 1-1,0-3 1,-1 2 0,-3 2-1,0 0-143,0-4 1,1 4-1,-1-6 1,-2 2 17,-3 0 0,-6 0 0,7 4 0,1-2 219,3-2 0,-4-6 0,-1 4 0,1 0 0,-1-2 112,1 0 0,-1 4 0,7-5 0,-2 1 0,-3 0-66,-1-4 0,-3 4-331,3-3 0,1 1 0,-6-6 56,3-1 0,-5 7 0,7 2 0,-1-1 0,1 1 34,-1-4 0,1 4 1,3-2-1,-1-1 1,-3 1 87,3 0 1,-5 2 0,3-5 0,-1 3 0,1-2 10,0-3 0,-3-1 1,5-1-1,-5 1-91,-2-1 0,5 1 1,-5-1-1,3 1 0,1-3 1,1-1-88,-1-3 1,-6 0 0,7 7 0,-1-1-96,-1 0 0,5 1 0,-5-3 0,1 1 1,1-1-69,1 5 0,-3 2 0,1-5 1,1-2-1,-1-1 124,1-3 1,-7-6 0,5 6 0,-1 1-1,-2-1 1,3-2 236,-1-2 0,-4 0 0,7-2 0,-1 4 154,-1 0 1,6 1 0,-7-5-1,2 4 1,1 2-145,2 0 0,-5-2 1,2 5-1,1-5 0,-1 0 112,1 0 0,-9-4-723,2 7 1,3-7 0,-1 4-1,0-2 210,1-4 0,3 6 0,-3 0 1,1 2 425,5 1 0,-5-3 0,3 4 1,-1-2-1,1 3-18,-1 1 0,-1 0 0,3-1 0,-1-5 0,-1 0-84,-1 0 1,3-4-1,-6 4 1,1 1-1,1-3-177,1 0 1,-5 4-1,4-6 1,1 0-1,-3 0 52,0 0 1,5 6 0,-5-4 0,1 0 0,1 3 129,0-1 1,-3-6 0,5 4 0,1-2-31,-3 0 0,5 2 1,-7-4-1,0 2 1,3 0 45,-1 2 1,-4-6 0,5 6-1,-1-2 1,-1 0-138,-1-2 1,0-2 0,-3-1 0,3 3 0,0 2 74,1-2 0,3-2 0,-4 0 0,1 2 0,-1 2 1,-2-2-10,3-2 0,-7-3 1,6 1 155,0 0 0,-3 0 0,5-1 1,0-1 333,1-5 1,-5 5-367,7-4 0,-7-5 0,4 0 1,1-1-133,-1-1 0,-4 0 0,7-6-96,1 0 0,-3 0 1,-1-2-1,1-4 0,-3-7 1,2-3-373,1-3 0,-1-8 1,5-2-1,-5-3-109,-1 1 1,3 0-1,-3-7 1,-1 1 0,0 1 719,-4 5 1,5-2 0,-1 6-1,0 0 1,3-3 288,-1 1 1,-4 6-1,5-4 1,-3 2-1,-4 0 1,-2 0-154,-2-2 1,7 6-1,-1-4 1,-2 5 136,-2 1 1,-2 0-354,0 0-63,0 9 0,0 10 0,0 14 0,0 7 0,-2 4 0,-4-2 0,4 6 0,-7 3 0,3 1 0,0 0 0,2-2 0,-5 3 0,3 5 0,2 3 0,0-2 0,-2 1 0,4 1 0,-5-4 0,5-1 0,2-2 0,0-3 0,-2 3 0,-2-6 0,-2 3 0,-1-3 0,1 0 0,0 0 0,-2-6 0,3 2 0,-3-4 0,-2-2 0,-3-3 0,-4-1 0,1-5 0,-3-2 0,2-1 0,-12-7 0,0 0 0,0-2 0,-7-3 0,-5-1 0,1-8 0,-4 1 0,7-3 0,3-3 0,3 2 0,-2 5 0,6-5 0,2 4 0,4-3 0,2-3 0,0 0 0,3-2 0,1-4 0,3-6 0,-3-4 0,-2-11 0,-1-2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7T23:23:36.5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11687 8794 10571,'19'0'2668,"-3"-2"1,-5-5 0,-11-3-1964,-11 0 1,1 1 0,-2 9 0,-3-2-1,-2-2 1,-2-2-239,1 2 1,-1 2 0,0 2 0,0-3-203,1-3 0,-1 4 0,-2-4 0,-2 2 1,-2 0-103,2-3 0,-4 1 0,0 6 0,0 0 0,-2 0-88,0 0 1,4 0 0,-5 0-1,1 2 1,0 2 112,-4 3 1,3 1-527,-1-2 1,2-2 0,-4 7 0,1-3 135,-1-4 0,-2 5 0,-1-3 0,3-2 0,2 0-147,-3 2 0,1-4 0,0 5 0,3-3 181,3 2 1,-6-2-1,4 7 1,0-3 0,1-2-354,1 3 1,4-5 310,-8 8 1,2-8-1,-2 5 25,6-1 0,-2 0 0,0 7 0,-1-5 1,-1 1-309,0-1 0,6-4 0,-2 5 0,2-3 0,0-1 95,-2 1 0,0-6 1,6 6-1,1-1 1,-1-1 114,0-2 797,0 6 0,1-1-368,-1 3 1,0 3 0,2-7 0,3 0 0,3 3-88,3-1 0,-4-3 0,3 3-21,-1-2 1,4 7-1386,-7-3 1,9-1 1044,-2 1 1,-3-5 0,3 5 207,2 3 0,-4-5 0,1 3 0,3 1 0,2 3 219,2 2 1,-6-1 0,0 3-1,1 2 1,3 2 113,2-2 1,0 6 0,0 0 0,2 2 0,3 1-252,1 1 0,0-4 1,-6 0-1,0 1 0,0-3-1167,0 0 0,0-2 0,0-6 0,0-1 1,0 1 1171,0 0 0,6 0 1,1-1-1,-1 1 1,0 0 1224,0 0 1,3-1 0,-3 1 1612,6 0-2464,5 0 1,2-9 0,0-4 15,-1-4 1,-5-2 0,-1 0-1,3 0 147,2 0 1,1 6 0,1 1 0,0-1 0,2 0-133,4 1 0,-4 1 1,4-4-1,-4 2 1,-3-2-145,1-1-341,0-3 1,6 0 0,2 0 0,0-3 217,0-3 0,4-2 1,-4-7-1,3 5 0,3 2 290,2 3 0,-3 3 0,-1 2 0,2 0 0,3 2-186,1 5 0,-5-5 0,-3 4 0,0-4 1,0-2-684,4 0 460,-6 0 1,7 0 0,-7 0 0,0 0 50,0 0 1,0-6-1,-4 0 1,2 1 0,0 3 225,2 2 0,-4 0 0,8 0 0,1 0 0,-1 0-241,0 0 1,1 0-1,3 0 1,-2 0 0,-3 0-49,-3 0 0,0 0 0,-4 2 0,2 2 0,-2 3-142,-3-3 1,-1-2 0,2-2 0,2 0 0,4 0 282,2 0 0,2 0 0,7 0 0,0-2 1,-1-2-142,1-2 0,-3-7 0,-2 5 0,-3-1 0,-1 1 0,0 4 0,2 2 0,-2 2 0,-2 2 0,-2 2 0,0 2 0,0 7 0,-4-7 0,2 0 0,2 0 0,-2 1 0,4-1 0,0-6 0,3 0 0,1 0 0,-2 0 0,0-2 0,-6-2 0,4-2 0,0 1 0,0 3 0,5 2 0,-5 2 0,2 2 0,2 3 0,-2-3 0,5 4 0,-7-1 0,2-3 0,2-2 0,-2-2 0,1 0 0,-7 0 0,4 0 0,2 0 0,-6 0 0,4 0 0,-2 2 0,0 2 0,-2 2 0,4 1 0,0-7 0,0 0 0,2 0 0,0 0 0,-4 0 0,7 0 0,-1 0 0,7 0 0,-1 0 0,1 0 0,-3 0 0,-2 0 0,-1 0 0,1 0 0,-4 0 0,0 0 0,-2 0 0,-2 0-18,3 0 1,-8 0 0,7 0 0,-2 2 0,1 2-26,-4 2 6,8 0 1,-10-6 0,8 0-1,-3 0 11,0 0 1,0 0 0,-7 0 0,1 0 0,0 0 74,0 0 0,1 0 1,3 0-1,2 0 1,-2 0-94,-2 0 1,4 0 0,0 0-1,-2 0-159,-2 0 0,-4-2 0,-3-2-76,-1-2 1,-3-3-1,5 3 1,-5-6-1,-1-5-232,-5-2 0,4-2 0,-2-1 0,1-3 623,1 2 0,-6-4 0,4 2 0,-4 2 0,0 2 375,5 2 1,-5 0 0,4 1 0,-4-1 0,-2 0-357,0 0 0,-6-2-271,0-4 0,-3 5 0,5-5 1,-2 2 180,2-2 0,2 2 0,2-6 0,-3 2 260,-3 4 1,4-4-1,-4 2 1,4 2 0,2 2-302,0 2 0,0 0 0,-2 1 0,-2-1 0,-3 0 0,3 0 0,0 1 0,0-1 0,-5 0 0,1 0 0,0 1 0,-1-1 0,5 0 0,-4 2 0,0 3 0,-1 1 0,-3 1 0,3-7 0,-1 0 0,-5-2 0,-1-4 0,-3 5 0,0-8 0,0 1 0,-1-2 0,-5 0 0,4 2 0,-4 8 0,2 1 0,0-1 0,-4 0 0,-2 0 0,4 7 0,-7 1 0,-3 1 0,-7 0 0,0 5 0,-8-1 0,-2 2 0,-2 0 0,-2-3 0,-15 1 0,-4 8 0,-4 2 0,-3 5 0,1 1 0,0 1 0,4 3 0,-5-1 0,-1-1 0,4-1 0,-7 3 0,16-5 0,-1 1 0,0 5 0,4 1 0,0 9 0,9 0 0,0-4 0,4-4 0,-1-5 0,7-5 0,0 3 0,3-2 0,1-4-769,-2-1 1,6-6 0,-1-3 768,7-6 0,-1-5 0,6-2 0</inkml:trace>
  <inkml:trace contextRef="#ctx0" brushRef="#br0" timeOffset="1">12362 8494 8060,'13'16'810,"-3"-1"1156,-1-2 0,-1-9 0,-4-2 0,2-11 0,-1-11-562,-3-7 0,-11-5 0,-3-7 1,-5-3-1,0-4 0,3 0 1,1 1-1377,-1 3 0,3 2 0,1 5 0,-1 4 1,3 6-2446,0 4 0,2 2 0,3 2-2675,-3 5-1077,4 3 6169,-6 9 0,-1 9 0,-1 1 0</inkml:trace>
  <inkml:trace contextRef="#ctx0" brushRef="#br0" timeOffset="2">12362 8044 10976,'13'6'3276,"-1"0"1,-10 0 0,-2-6-1311,-10 0 0,-9 0 0,-4 3 1,-2 1-1967,2 2 0,-4 2 0,2-4 0,0 5 0,0 1-881,0 5 0,2-5 0,9 1 0,1-1 0,1 1-903,1 3 0,3-3 0,8 1 0,0 3-697,0 1 2481,8-5 0,11 5 0,10-5 0</inkml:trace>
  <inkml:trace contextRef="#ctx0" brushRef="#br0" timeOffset="3">12437 8494 8818,'19'10'2755,"0"-4"1,-2-6-1,-3-6-1463,-1-6 1,-9-5 0,2-2 0,-4 1-1,-4-3-848,-4-4 0,4 2 0,-7-6 0,3 2 0,-2 2 1,-1 0-553,1 0 0,0 2 0,4 8 0,-3 3-2752,3-3 0,2 9 1703,2 6 0,6 10 1,3 13-1,-1 4 1,2 0 619,1 0 0,-5 5 0,5-5 0,-3 0 490,-4 0 1,4-2 0,-1-6-1,-1-3 1250,2-3 1333,-6 3 0,9-14-615,-5 5 0,-2-5 0,7-4-983,-3-5 0,-2 3 0,-6-8 0,0-3 0,0-4-938,0-6 0,0-2 0,0-6 0,-2 4 0,-2 0 0,-2 0 0,-1 6 0,7-2 0,0 4 0,0 2-1319,0 0 0,0 7 0,3 1-1835,3 3 0,4 2 1,9 6 1216,0 0 1,-7 2-1,1 2 1937,1 2 0,3 17 0,2-2 0</inkml:trace>
  <inkml:trace contextRef="#ctx0" brushRef="#br0" timeOffset="4">12831 8363 8060,'13'0'4915,"-1"0"0,-5-9-1734,5-3 1,-8-5-696,3-2-2684,-14 1 0,5-1 0,-6 2 0,2 2-374,-1 3 1,-5 0 0,3-7 0,1-2 0,0-2-1586,4-2 0,-5 6 0,3 7-173,2-3 0,4 5 0,6-1 2025,7 3 0,3 2 1,3 8-1,0 2 1,0 2-30,-1-2 1,1 1 0,0-1 0,0 2 337,-1-2 1,1-2-1,-2-4 759,-5-4 1,3-4 3616,-9-9-2156,0 8-1685,-6 3 0,0 10 0,0 4 0,0 7 78,0 4 1,-2 7 0,-2 2 0,-2-4 0,2 1-1,2 0-320,2 2 1,0 0-1,2-8 1,2-2 0,4-3-1,3 1 289,3-3 1,1 0-1,-1-5 1,-1 1-12,2-2 0,1-2 1,3-4-644,0-4 0,-7-3 0,-1-5 0,-1 1 0,-2-1-277,1-3 0,-3 4 1,-6 1-1,0-3-410,0-1 0,0-3 68,0 0 1,0 1 0,0-1 837,0 0 0,0 6 2522,0 1-1438,0 8 0,6-2 1,3 12-916,1 6 1,-4 5-321,7 2 0,-7-7 0,4 1 0,1 1 0,-1 3 0,-3-4 0,3-1 0,0 1 0,1-3 0,-5 7 0,7-7 0,-1 3 0,1-3 0,-1-2 0,-6 5 0,5-5 0,-1 0 0,-1 3-2737,-1-1-2422,6-6 1686,-11 5 1,11-13 3472,-8-9 0,1-8 0,-7-16 0</inkml:trace>
  <inkml:trace contextRef="#ctx0" brushRef="#br0" timeOffset="5">13600 7969 9667,'0'-19'2393,"0"0"1,0 7 0,0-1 1392,0-1 0,-2 5-3501,-4 3 1,-4 4 0,-7 4 0,2 4 0,5 7-727,2 4 0,1-5 1,7 0-1,0 3 214,0 2 0,0 1 0,2 1 0,5-2 0,5-3 650,5-1 0,4-3 1,0 5-1,-1-5 1,-3 1 777,0-1 0,-7-3 0,1 5-1201,-3 3 0,-4 1 0,-10 1 0,-7-2 0,-3-5-1013,-3-2 1,0 5-1,0-7 1,-1-2-1,-3-2-3658,-2-2 1,0 0 4670,6 0 0,8 0 0,3 0 0</inkml:trace>
  <inkml:trace contextRef="#ctx0" brushRef="#br0" timeOffset="6">13807 8325 9421,'19'0'3096,"-9"-2"1,-4-4-2328,-4-7 0,-2-6 0,-2-6 0,-2-8 0,-4-6-383,-3-5 1,1-8-1,-5 2 1,3-2-1,-1 2-369,3 6-294,-7 4 1,13 9-1,-6 2 1,1 2-776,5 4 0,4 12 432,6 11 0,-1 9 1,5 10-1,0 1 1,-1 5 26,-1 7 0,5-5 0,-5 0 1,0-2-1,1 0 0,-3-2 51,2-3 0,0-7 0,7-3 1524,-2-1 1,-7-3 2209,6-6 1,-10-2-1,-2-2-1858,-10-3 1,-7-5-1,-1 6 1,-1-1-961,0-1 1,-2 6 0,-2-4 0,-2 2 0,2 0-1979,2-3 0,3 1 898,-1 6 0,11 2 0,8 2 0,10 5 0,7 1-132,1 5 0,10 1 0,1 1 1,2-3-1,-2-1 199,-2 2 0,0-5 0,-4 0 0,2-1 0,-2-5 196,-2-2 0,-2-2 1,0 0-1,-3-2 157,-3-4 0,-5-5 1,-8-7-1,0-1 1209,0 0 0,0 0 0,0 0 0,0 1 322,0-1 0,0 6 1,-2 3-1,-4 2-697,-7 4 1,3 2 0,-3 2 0,1 2-589,1 4 0,-3 4 0,8 9 0,1 0 0,3-1-1,2 1 0,0 6 1,2 0-1,3 0 1,3 0-1,2 0 367,5-2 0,2-4 0,1-4 1,1-5 46,0-2 0,0 5 0,-1-7 1,1-2-1,0-4 36,0-6 0,-1 2 0,1-7 0,-2 1 0,-3 0 0,-3-5 0,-3-2-453,-4-1 1,5-3 0,-3-2-423,-2-2 0,-2 0 1,-2 6-1319,0 0 854,0 0 0,0 11 0,0 8 1,2 11 770,5 5 0,-5 3 0,4 0 0,-4 0 1,-2-1 223,0 1 0,2 0 0,2-1 2627,3 1 0,1-8 0,-4-7-2666,2-8 0,7-9 0,-5-12 0,3-4 1,3-2-27,3-1 0,2 1 0,1-4 0,3 1 0,2 5 0,-2 2 0,-2 4 0,-4 9 0,-3 3 0,-1 3 0,-9 6 0,0 12 0,-8 9 0,-15 12 0,-10-1 0</inkml:trace>
  <inkml:trace contextRef="#ctx0" brushRef="#br0" timeOffset="7">12362 10331 13910,'0'19'2016,"0"0"0,0-7 0,0-3-1572,0-7 1,0-6 0,0-17 0,0-4 0,0-4 0,0-3 0,-2 1 0,-2 0 487,-2 2 0,0-5 0,6 7 1,0 0-696,0 0 1,0 2-1,0 6 1,0 1-1,0-1 1,0 0-238,0 0 0,0 7 0,0-1 0,0-1 0,0-3 0,-3-2 0,-1 1 0,-4 1 0,-2 4 0,-3-1 0,-6 5 0,1 1 0,-1 0 0,0 4 0,-8-5 0,-4 3 0,-5 2 0,-3 2 0,-5 2 0,-4-2 0,-8-2 0,-1-3 0,-1 3 0,-5 2 0,5 2 0,-7 0 0,3 0 0,-1 0 0,3 0 0,2 0 0,1 0 0,1 0 0,0 0 0,0-6 0,1 0 0,3 1 0,2 3 0,8 2 0,-1 0 0,3 0 0,3 0 0,-1 0 0,7 7 0,2-1 0,2 0 0,2 0 0,-3 1 0,14-1 0,-5-4 0,2 2 0,1 4 0,-3 3 0,6-5 0,1 7 0,-3 1 0,-1 3 0,5-5 0,3-1 0,2-1 0,-3 1-19,-1 3 0,6-3 1,-5 1-1,3 3 0,0 1-305,2 3 1,0 0-1,-1 2 1,-1 1-1,2 4 252,2-4 1,2 6 0,0-1 0,0 0 0,0 0-153,0-4 1,0 0-1,0-1 1,0 4-1,0-4 59,0-1 0,0-2 0,0 0 0,0 0 782,0-1 0,0-5 0,0-1 0,2 1-342,4-3 1,-2 5-1,9-7 1,1 0 0,3 1-276,2-5 0,8 0 0,4 0 0,7 5 0,3 1 0,3 5 0,10-5 0,1 3 0,5 1 0,1 1 0,-3-3 0,-4 3 0,-4-9 0,-4 0 0,-2 0 0,0 1 0,-1-1 0,-5-6 0,-1-2 0,1-4 0,-1-7 0,1 1 0,-3-5 0,-3-4 0,3-10 0,-6 2 0</inkml:trace>
  <inkml:trace contextRef="#ctx0" brushRef="#br0" timeOffset="8">14576 10350 8101,'0'19'753,"2"-3"0,2-1 1,2-2 2600,-1 1 0,-3-8-1983,-2-6 0,0-14 1,-2-13-1,-3-2 1,-3-7-1,-2-3-653,-5-5 1,0-6 0,1 4 0,3 0-620,3 0 1,-4 9 0,5 8 0,3 2 0,2 2-100,2-3 0,0 8 0,-2-5 0,-4 4 0,2 10 0,-9 3 0,-1 0 0,-3 6 0,-2-5 0,-2 3 0,-4 0 0,-6-2 0,-4-7 0,-5 7 0,-4 2 0,-6 2 0,-4-4 0,-4-1 0,-3 3 0,-1 2 0,1 2 0,-3 2 0,-1 4 0,0 5 0,1 1 0,3 1 0,5-3 0,4 5 0,2-5 0,0 1 0,2-1 0,-4-4 0,10 5 0,5-3 0,3-2 0,1 3 0,0-7 0,-1 6 0,5-2 0,2 1 0,2 5 0,6-4 0,0 1 0,1 1 0,-1 1 0,6-5 0,1 4 0,-1 1 0,3-1 0,4 5 0,-3 3 0,3 5 0,2 4 0,2 3 0,2 3 0,0 8 0,0 3 0,0 0 0,0 2 0,2-7 0,2 5 0,2-2 0,-2 2 0,-1-7 0,-3 3 0,0-9 0,0-4-908,0-4 0,0-2 0,0-2 1386,0-1 1,2 1 1288,4 0-1767,4-9 0,1 1 0,-3-7 0,0 2 0,-3 7 0,7-7 0,1 0 0,-3 2 0,7-6 0,-5 5 0,5-5 0,2-2 0,1 0 0,5-2 0,7-3 0,5-1 0,7 2 0,0-4 0,12-1 0,7 1 0,1 0 0,15-7 0,-4 5 0,5-3 0,-1 3 0,-4 1 0,10-3 0,-10 4 0,0-1 0,-2 1 0,-4 4 0,-17 2 0,-2 2 0,-8 0 0,-4 0 0,-1 0 0,-8 0-421,-4 0 0,-10 0 421,-3 0 0,-7 0 0,3 0 0</inkml:trace>
  <inkml:trace contextRef="#ctx0" brushRef="#br0" timeOffset="9">14051 12038 8153,'0'18'793,"0"1"1,-2-2 0,-5-5 0,-5-6 1172,-5-3 0,-2-6 0,1-1 0,-1-4 0,-2-5-103,-4-7 0,2 1-1512,-8-6 1,6-4-1,-6-3-118,-3-3 0,1-2 0,-1-1 0,5 1 1,0-1 6,0 1 0,6-1 0,-2 1 0,4-1 0,2 3-179,1 3 0,-1-1 0,2 6 0,3-2 0,1-2 1,1-1-62,1 1 0,-3 0 0,5-7 0,1 1 0,-2 1 0,-1 5 0,7-4 0,-2 6 0,4-1 0,2 5 0,0 2 0,0 1 0,0-4 0,0 4 0,0 1 0,0 2 0,0 0 0,0 7 0,0-1 0,2 1 0,4 1 0,-2 1 0,9 6 0,1-2 0,3 1 0,2 12 0,-1 5 0,3 5 0,0 1 0,-2 1 0,4 6 0,-13 2 0,1 0 0,-5 1 0,-4-3 0,-4-15 0,-4-4 0,-9-4 0,-8-2 0,-8 0 0,2-10 0,-3-7 0,-1-6 0,-2 0 0,-1 3 0,5 1 0,4 2 0,2 3 0,0 1 0,0 9 0,6-2 0,0 4 0,0 2 0,1 8 0,1-4 0,5 9 0,3-1 0,3 0-262,0 1 0,-1 0 262,7 5 0,0 9 0,0 3 0</inkml:trace>
  <inkml:trace contextRef="#ctx0" brushRef="#br0" timeOffset="10">14257 12675 8047,'13'17'176,"-3"-3"0,0-3 0,-1-1 1790,-1 0 0,0-5 0,-3-1 0,1-8 0,-2-11-738,-2-8 1,-2-8 0,0-11 0,-2-4-1,-4-2 1,-7-4 0,-3-2 0,-1-2-1188,4 0 0,-3 8 0,5 4 0,-1 7 0,1 5-1266,3 7 1,-5 5-3692,7 1 1,0 10 1964,6 9 0,0 9 2951,0 9 0,0 1 0,0 0 0</inkml:trace>
  <inkml:trace contextRef="#ctx0" brushRef="#br0" timeOffset="11">14313 12338 7919,'25'0'0,"0"0"0,-2 0 4915,-2 0 0,-2 0 0,0 0 0,-11-3-4733,-8-3 0,-8 4 0,-13-2 0,-4 6 0,-7 6 0,-3 1-182,-2-1 0,-1 7 0,3-5 0,1 2 0,3-1-373,-2-3 0,6 5 1,2-7-1,4 0-2904,2 3 0,2-5 0,7 8 2003,10 3 1,8-5 0,13 3 0,4-1 1273,6-1 0,13 5 0,4-5 0</inkml:trace>
  <inkml:trace contextRef="#ctx0" brushRef="#br0" timeOffset="12">14501 12675 9783,'12'6'1662,"1"1"1,-7-1 0,5-8-1,-3-5-56,-4-5 1,-2-5-1,-2-1 1,0-1-943,0 0 1,0-6 0,-2-2 0,-2 0 0,-2 0-592,1 4 1,3 2 0,2 2 0,0 1-2433,0-1 1,0 6 1495,0 1 1,7 16-1,1 4 1,0 11-1,1 8 386,-5 2 0,4-4 0,-2 4 0,-1 1 0,-3-3 596,-2 0 1,6-2 0,0-6-1,-2-1 2539,-2 1 1,1-9-1653,3-3 1,-4-7-1,4-7 1,-4-7 0,-2-7-312,0-4 0,0-8 0,0 1 0,0-1-695,0 2 0,0-5 0,0 16 0,0-7 0,0 1-2252,0 1 1,0 1-646,0 5 1,2 8 0,5 5 267,5 4 1,5 8 2628,1 0 0,1 17 0,0-2 0</inkml:trace>
  <inkml:trace contextRef="#ctx0" brushRef="#br0" timeOffset="13">14951 12581 9619,'19'0'5617,"0"0"-4407,-1 0 1,-5 0-1739,-1 0 1,-10 0 57,-2 0 1,-2 0 0,-8-2 2210,2-4 1,1 2 1560,7-9-3052,0 9 1,0-6 0,0 3 0,0-5 0,0-5-314,0-1 0,0-7 1,0 0 961,0 2 0,0 2 0,0 2 112,0 0 1,0 7-2134,0-1 0,0 7 0,-2-4-8709,-4 1 9470,4 3 0,-6 14 0,8 3 1</inkml:trace>
  <inkml:trace contextRef="#ctx0" brushRef="#br0" timeOffset="14">15214 12225 8738,'16'-2'2630,"-3"-4"1,-3 2-1647,-3-9 0,-5 7 0,2-5 0,-8 3-789,-9 4 1,-4 10 0,1 7-1,1 3 1,5 3 0,-1 0-144,1-1 1,6 7 0,-5 1 0,3-4 0,0-1 15,2-2 0,8 0 0,4-3 0,3-1 1485,3-2-1173,3-1 1,2-2 0,-1-1 0,3-3-276,4 0 0,-4 1 0,4-7 0,-4 0 1,-2 0-147,0 0 1,-7-7 0,-2-1 0,1-2-468,-1-5 0,-5-2 1,1-1-1,-4-1 1,-2 0-182,0 0 0,0 1 736,0-1 0,0-6 0,-2 0-36,-4 2 1,1 2 0,-5 2 969,2 1-759,-7 7 1,15 11-1,-2 13 1,8 5 787,5 7 1,-5-4-655,6 4 0,-5 2 0,5-2 101,3-2 1,1-2-1,3-2 1,0 0-284,0-1 0,-1-7 1,1-7-502,0-8 0,-7 0 1,-1-11-1,-3-4 0,-4-4-464,-2 0 1,-2 0 6,0-2 1,0 5-1,0-5 154,0 4 1172,0 10 1,0 5-322,0 12 1,7 5-1,1 7 1,2 3-1,3 2-350,-3 2 1,5 0-55,-9-6 1,0-7-1080,-6 1 0,9-11 0,1-4 1262,1-15 0,5-10 0,-5-10 0</inkml:trace>
  <inkml:trace contextRef="#ctx0" brushRef="#br0" timeOffset="15">15833 12056 16047,'-9'-10'636,"5"2"1,-6 10-754,2 4 1,1 4-1,9 9 62,5 0 0,-3 0 1,8-1-1,3 1 1,2 0 40,1 0 1,1-1-1,0-1 1,-2-2 0,-3-3 427,-1 3 0,-3-5 1,3 3-1,-7 1-832,-4 3 378,-2-7 1,-8-1 0,-3-12 208,1-3 1,-5-4 0,9-11 0,2-4 0,2-6 1681,2-5 0,0-1-1403,0-1 1,0-5-1,-2-3-564,-5-2 1,5 4-1,-6-4 1,2 4-1,-3 7-2460,-1 4 1,6 10 0,-3-2 901,5 4 0,0 10 1674,-4 5 0,4 21 0,-6 6 0</inkml:trace>
  <inkml:trace contextRef="#ctx0" brushRef="#br0" timeOffset="16">15927 11906 8601,'18'9'1085,"1"3"0,0 3 0,0-1 1285,-1-1-553,-7-9 0,3 6-844,-7-3 1,-9-5-1,-11 4 1,-6-4-1,-4-2-440,-2 0 0,-2 0 0,4 0 0,-4 0 0,0 0-493,0 0 0,2 0 0,6 0 0,1 0-6240,-1 0 4804,8 0 1,11 6 0,15 3 0,6-1 1047,4 0 1,6 5 0,-6-5 0,0 0-1,0 1 1,2-5 416,2-2 1,-4-8 0,5-3 0,-5-1 83,-9-5 0,3 5 0,-9-2 1,3-3 4678,-1-2-4389,-7-1 1,3 9 0,-8 9-712,0 11 0,0-1 0,0 3 0,-2 3 0,-2 5-161,-3 4 1,1 6-1,6-4 1,0 3 0,0 1 602,0-2 1,6 4-1,3-6 1,-1 0-1,3 1 1,-1-8 625,5-5 0,-5-1 1,2-7-1,3-3-408,2-2 1,-5-4-1,1-6 1,1-11 0,1-8-1,0-7-35,-3-3 1,-2 2 0,5-13-1,-5 0 171,-1 0 0,3 12 1,-5 1-1,-1 6 0,0 6 840,0 2 1,9 11-1369,-3 3 0,-1 14 0,-1 5 0,-1 5-3580,-5 2 303,-2-9 0,-4-12 0,-2-17 3265,-3-10 0,-7-23 1,3-6-1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7T23:23:36.6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20391 16444 9333,'13'-6'0,"-3"-3"0,-1-1 753,-5-5 1,4 5 0,0-3 0,1-1-1,1-3 1,-2-2 0,3 0 0,-3 1-1,1-1 19,-5 0 0,4-6 1,-2 0-1,-1 2 0,-3 3 1,-2 1-1,2 0 57,4 0 1,-4 7 0,2 1 0,-6 5-1,-6 8-625,-3 9 0,-1 5 1,-7 5-1,0 2 1,-2 4-1,-1 2 0,-3 5-231,2 1 0,-7 2 1,1-1-1,0-3-149,4-1 1,-2-10 0,2 3 0,2-4 0,2-4 219,2-5 0,1 3 1,-1-9 179,0-2 0,9-4 0,3-6 0,5-6 1301,2-5-1525,0-2 0,0 1 0,0-3 0,0-2 0,0-2 0,7-6 0,-1 3 0,0 1 0,0-2 0,1 0 0,1 0 0,-4-2 0,2 6 0,-1 4 0,-3 8 0,-2 1 0,-2 10 0,-3 2 0,-3 10 0,-2 7 0,-3 2 0,-6-1 0,1 3 0,-1 2 0,0 2 0,0 0 0,1-6 0,-1-1 0,0 1 0,0 0 0,1 0 0,-1-3 0,0-3 0,7-5 0,-1-6 0,-2 3 0,-1 1 0,5 0 0,1-8 0,6-4 0,-3-7 0,1-10 0,6-4 0,0-2 0,0-4 0,0-3 0,0-1 0,0 1 0,0 3 0,2 4 0,5 2 0,-5 2 0,4 6 0,-4 0 0,-2 1 0,0 5 0,0 1 0,-8 7 0,-5-1 0,-4 4 0,-1 8 0,-1 3 0,0 1 0,3 5 0,3 1 0,-4 3 0,5 0 0,-5 0 0,-2-1 0,1 1 0,-1-2 0,2-3 0,3-3 0,1-3 0,3 0 0,-5-3 0,3 1 0,-3-2 0,-2-2 0,5-2 0,-1 0 0,-1 0 0,3-2 0,1-4 0,2-7 0,-5 3 0,7-3 0,0 1 0,-1-1 0,1 1 0,-2 5 0,1-5 0,5 8 0,-14-2 0,3 10 0,-4 4 0,-1 2 0,5 3 0,1 6 0,-3 2 0,-2 2 0,-1 1 0,-7 2 0,0-6 0,2 3 0,2 2 0,2-6 0,0-6 0,1-1 0,-1 1 0,0-1 0,0-8 0,1 2 0,-1-3 0,0-3 0,2-9 0,3-3 0,3-7 0,3-6 0,-4 4 0,5-6 0,3 2 0,2 0 0,2-8 0,0 4 0</inkml:trace>
  <inkml:trace contextRef="#ctx0" brushRef="#br0" timeOffset="1">19303 17119 8104,'2'-19'329,"3"0"0,1 1 4586,-2-1 0,4 6-4008,-1 1 0,-1 16 0,-6 2 1,0 9-1,0 6 0,-2 4 1,-2 6-566,-3 4 0,-5 5 1,3 4-1,1 6 1,-2 2-235,-1-2 0,7 8 0,-4-4 0,1 0 0,1 1-249,2-10 0,0 3 0,0-4 0,-3-2 0,3-3 0,2-3 23,2-5 1,-2 2 0,-2-8 0,-2-2 841,2-2 0,1-9-277,3 1 1,0-11 0,0-2-448,0-10 0,0-9 0,0-6 0,0-6 0,3-5 0,3-1 0,-4-1 0,6 1 0,-2-1 0,3 3 0,1 4 0,-4-5 0,7 5 0,-1-4 0,1-3 0,0 1 0,-3 1 0,5 3 0,-3 2 0,3-1 0,1 3 0,3-4 0,0 8 0,0 2 0,-1 2 0,1 2 0,0 3 0,0 3 0,-1 7 0,1 4 0,0 2 0,-9 0 0,5 2 0,-7 4 0,3 7 0,-7 5 0,2 5 0,-6 4 0,-6 3 0,-7 3 0,-3-4 0,-5 0 0,-2 0-490,-2 1 1,-6-8 0,6 3 0,0-6 0,0-6 0,0-5-1167,2 0 1,2-6 0,2 5-1,2-7 758,5-7 0,-3 3 0,9-8 0,2-3 0,2-1 898,2-3 0,8-8 0,2-2 0</inkml:trace>
  <inkml:trace contextRef="#ctx0" brushRef="#br0" timeOffset="2">19603 17475 9599,'0'19'979,"2"-9"1,5-4 556,5-3 1,3-12 0,-3-3 0,-5-5-1,-3-2 1,0-2-398,2-4 1,0 5-1,-3-7 1,1 2-1082,2 0 0,0 0 0,-6 6 1,0 0-894,0 0 1,0 11-32,0 8 0,-2 8 1,-2 13-1,-2 2 0,-1 2 1,1-2 349,0-2 1,0 0 0,4 2 0,-3 2 1101,-1-3 1,0-1-1,4-2 1,-2 0 4125,-3-1-3840,1-7 1,6-5 0,2-12 0,2-7-627,3-3 0,5-9 0,-3 0 0,1 2 0,2 2 1,1 0-247,-1-4 0,-5 6 0,3-1-660,-2 5 0,7 5 1,-2-3-102,3 7 1,-3 12-1,-1 9 1,1 6-1,-1 4-272,1-3 0,-1-1 0,7-2 0,0-2 1,0-3 813,-1-1 1,7-9-1,2 2 1,1-4 0,1-2 808,0 0 1,-4-10-1,4-7 1,-2-6-1,-6 0 21,-6 3 0,1-5 1,-5-3-1,-1 1 1,-4 0 149,-4 4 1,-2 3 0,0 1 0,-2 0-694,-4 0 0,2 7 0,-9 1 0,-1 3 31,-3 4 1,-2 4 0,3 6-94,3 7 0,-3 5 0,5 5 1,1 4-1,1 0 0,3 1-2113,0-6 0,0-1 1,6-2-3291,0 0 3859,0 0 1,2-3-1,4-3 647,6-7 1,5-4 890,2-2 0,8 8 0,2 3 0</inkml:trace>
  <inkml:trace contextRef="#ctx0" brushRef="#br0" timeOffset="3">20241 17381 8029,'19'-8'87,"-7"6"1,-1-6-1,-1 1 1,-1-1-1,1 0 1,-2-3 416,1 1 0,-1 4 0,-2-5 0,5 1 623,-1-1 1,1 7-403,-5-2 1,-2 4 0,9 0-42,1-5 1,-6 3 0,1-6 424,-1 2 0,0-7 1,7 2-814,-2-3-298,-9-3 1,4 7 0,-8-1-56,0-2 0,0 5 0,-2 0-36,-4 1 0,-5 3 1,-7 8-1,-1 4 152,0 7 0,0 6 1,1 4-1,1 2 419,4-3-425,-3-1 1,14-2 0,-5 0 0,5 0 243,2-1 1,0 1-1,0 2 1,0 2-1,0 2 19,0-2 0,7-3 0,1-1 0,0 0 1,1 2-1,-5 2-172,-2 2 1,-2 0-1,0-7-670,0 1 0,-9-6 0,-3-3 0,-5-1-358,-2-5 0,7-11 0,2-5 432,1-5 0,3-1 1,6-1-1,0 0 0,0 0 1,2 1-56,4-1 1,5 6 0,7 3 0,1-1 416,0 1 0,2 6 1,2-4-1,4 1 1,0-1-1,2 0 135,0-1 1,1-5 0,1 1-1,-4-3 186,0-3 0,-6 2 1,2 3-1,-7 1 340,-3-2 0,-7-1 1,5-3-1,-3 0 0,-4 1-282,-2-1 1,-4 8 0,-4 5 0,-7 4 0,-3 2 0,-3 0-304,0 0 1,0 8 0,3 5 0,1 4-38,3 1 0,-1 1 0,-4 2 1,5 2-1,4 2 0,1-2-219,1-2 1,0 4 0,6 0 0,0-3 413,0-1 0,6-2 0,2-2 0,3-3 0,3-1 428,3 1 0,2-5 0,0-3-426,-1-4 0,1-10 1,0-5-1,-2-3 0,-3-3-64,-1 0 0,-7 0 0,6 1 0,1-3 94,-3-4 0,5 10 0,-9-4 0,0 3 43,3-1 1,-5 5 0,8-1 0,3 1 55,2 1 0,-5 1 1,1 6-1,-1-5-82,-1-1 1,5 6-1,-5-5-305,-1 1 1,1 6-194,-5-4 0,-4 14-8,4 11 1,-4 6 0,-2 8 0,0-2-396,0 3 0,0-1 0,0 0 0,0-4 357,0-1 1,0-4 0,0-5 0,2 0 333,5 0 1,-3-9-1,8-4 1,3-3 47,2-3 1,1-3 0,-1-3 0,-2-6 0,-5-5-362,-2-2 0,5 1 0,-5-1 1,1 0-1,1 0-449,0 1 1,-3-7-1,3 0 1,0 2 855,1 2 0,-5-4 0,5-2 1,-1 0-1,-2 0 0,1 4 541,-5 2 1,4 8 0,1 1 906,1-3 1,-6 5-1097,2-3 0,-4 7 0,-2-6-602,0-3 1,0 5 0,0-3 0,0-2-1804,0-1 1,0 3-1,3 3 1582,3 2 1,-2 1 0,8 9 359,3 5 0,-5-5 1123,3 4 0,-7 2 2451,7-1-2421,-9 7 0,4-10 0,-12 7 0,-6-1-536,-9 1 1,-12-1-1,-1 5 1,-3-3 0,-5 3 411,-3 1-1929,3 3 0,-8-6 0,6-3 0,-4-2-1725,-1-4 2659,5-1 0,-4-12 0,8-1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F06F5-6EA2-1143-97E7-7C52A983EBA4}" type="datetimeFigureOut">
              <a:rPr lang="en-US" smtClean="0"/>
              <a:t>3/7/20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7D176-011B-FE4D-B10C-9D21D2DC2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0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redbubble.com/hc/en-us/articles/201579195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https://help.redbubble.com/hc/en-us/articles/201579195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we write down an algorithm for this?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out algorithm in margin: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 any circle and fill it with a color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of the adjacent circles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 with the other colors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for all adjacent circles until graph is filled (YES), or we encounter a circle that can't be either color (NO)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50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we talked about graphs in the networking lecture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consists of nodes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nodes are connected by edges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Adjacent nodes have an edge between them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example of coloring in sample graph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88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as simple as 2-coloring, since we need to make a decision about the color each time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btwn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two)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4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 graph with n nodes, each node can be 3 possible colors =&gt; 3*3*3*3*... = 3^n possible combinations that might make this work.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Clearly, our solution to this problem was not efficient. Does an efficient solution exist?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node has three possible options.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we don't really know. (We have efficient approximations, but nothing exact)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check? Just look at each node and make sure no adjacent nodes are the same color.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Ok, but why is this useful?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14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Can't have any courses that a student is taking hold an exam at the same time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conflicts if nodes are the same color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graph being filled out starting with 120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example: see how each person has three different colors!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how it's easy to check that this is a solution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someone took 120, 440, and 351 it wouldn't work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small graph, we can reason out a solution quickly -- but much worse for larger ones (consider once you can no longer visualize the entire graph at once)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31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21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No, but n=15 does!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node for 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it with 10 and 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we can draw a path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smallest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5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assuming that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can constructively prove P=NP (e.g., that we can show the algorithm for solving an NP problem in P time).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algorithm has reasonable constants (e.g., O(n^{10^16}) would be polynomial but not practical)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42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5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amongst yourselves -- is there a way to check that this function will finish (i.e. won't run forever)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of passing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Show f(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2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please PLEASE fill out evals.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40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always fool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doesItHalt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14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difficulties based on how long an algorithm takes to solve a problem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2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Terrible stereotypes</a:t>
            </a:r>
            <a:r>
              <a:rPr lang="en-US" baseline="0" dirty="0"/>
              <a:t> of programmers – it’s just another profession nowadays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2365F-5840-4130-93AC-D231A8FCF9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1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5D78D-B647-482D-9B54-2A3EB3D5115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0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each order of growth,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constant: doesn't change as input grows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Log: changes slowly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Cubic: much faster growth but still considered "ok"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Exponential: not so much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5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algorithm complexity!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Looks like n^2, show how 100 =&gt; 1, 200 =&gt; 4,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2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difficulties based on how long an algorithm takes to solve a problem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69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big-oh notation: just means drop out everything except for the fastest-growing terms, and get rid of constants (only interested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function)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Linear, logarithmic, quadratic can be solved pretty quickly even for very large inputs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Cubic also not so bad until n=100,000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Exponential and friends take unreasonable long for n = 100!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8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sorting? How do we check? Only need to look at every number once.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amongst yourselves, come up with algorithm? Timing dependent. Negatives OK!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Recall polynomial: in terms of input size 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n^b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 is constant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Oftentimes decision problems are used because they allow a precise and simple definition of the problem and, as stated, many other problems can be converted to an equivalent decision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5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amongst yourselves: how might we solve this, in general? (Not necessarily for this specific board)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 out game tree -- we have approximately 20 moves per turn and ~40 turns per game ==&gt; would take forever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we've looked at some polynomial problems, and some that we know are not.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2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we talked about graphs in the networking lecture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consists of nodes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nodes are connected by edges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Adjacent nodes have an edge between them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example of coloring in sample graph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7D176-011B-FE4D-B10C-9D21D2DC2B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9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7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8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29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18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FCA4B55D-529E-4439-91AC-D37794C0D9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48200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9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3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5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6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0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5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7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4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D681E-B087-1B42-B291-0F87DBAD7BB3}" type="datetimeFigureOut">
              <a:rPr lang="en-US" smtClean="0"/>
              <a:t>3/7/20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62539E-6C50-7C4C-BD85-48334CB70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7565" y="365126"/>
            <a:ext cx="8348869" cy="1129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565" y="1625601"/>
            <a:ext cx="8348869" cy="486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4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unito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w.iasystem.org/survey/22145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w.hosted.panopto.com/Panopto/Pages/Viewer.aspx?id=245f2b87-13d4-42f8-a967-ab3c016ce30b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irrorservice.org/sites/gutenberg.org/2/7/9/2/27922/27922-h/images/image_011.jpg" TargetMode="External"/><Relationship Id="rId4" Type="http://schemas.openxmlformats.org/officeDocument/2006/relationships/hyperlink" Target="http://cdn.imgs.tuts.dragoart.com/how-to-draw-a-realistic-landscape-draw-realistic-mountains_1_000000010322_5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JP0tMaCgTWYWM7ALeSNHWOqjv3iporODr1tB0rg8NvM/edit?usp=sharing" TargetMode="External"/><Relationship Id="rId2" Type="http://schemas.openxmlformats.org/officeDocument/2006/relationships/hyperlink" Target="https://www.cs.washington.edu/academics/ugrad/overview/intro-course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www.edx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hyperlink" Target="https://www.google.com/edu/cs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undergradresearch/students/find/" TargetMode="External"/><Relationship Id="rId7" Type="http://schemas.openxmlformats.org/officeDocument/2006/relationships/hyperlink" Target="http://students.washington.edu/woof3d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uskyrobotics.me/" TargetMode="External"/><Relationship Id="rId5" Type="http://schemas.openxmlformats.org/officeDocument/2006/relationships/hyperlink" Target="http://www.cs.washington.edu/research/ap" TargetMode="External"/><Relationship Id="rId4" Type="http://schemas.openxmlformats.org/officeDocument/2006/relationships/hyperlink" Target="https://www.cs.washington.edu/acm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5A30-FD59-874E-8E1A-891FA809D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49300"/>
            <a:ext cx="7772400" cy="1357313"/>
          </a:xfrm>
        </p:spPr>
        <p:txBody>
          <a:bodyPr>
            <a:noAutofit/>
          </a:bodyPr>
          <a:lstStyle/>
          <a:p>
            <a:r>
              <a:rPr lang="en-US" sz="4800" dirty="0"/>
              <a:t>Limits of Computing, Course Wrap-Up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F0691-6ECA-1349-87DB-A015DEA0B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71520"/>
            <a:ext cx="6858000" cy="1655762"/>
          </a:xfrm>
        </p:spPr>
        <p:txBody>
          <a:bodyPr/>
          <a:lstStyle/>
          <a:p>
            <a:r>
              <a:rPr lang="en-US" dirty="0"/>
              <a:t>Sam Wolfson</a:t>
            </a:r>
          </a:p>
          <a:p>
            <a:r>
              <a:rPr lang="en-US" dirty="0"/>
              <a:t>CSE 120, Winter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1A8D3-732E-F34F-8CAA-E1A05ED92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2152650"/>
            <a:ext cx="1600200" cy="255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F90196-7F86-6B46-A02D-D42755A59B47}"/>
              </a:ext>
            </a:extLst>
          </p:cNvPr>
          <p:cNvSpPr txBox="1"/>
          <p:nvPr/>
        </p:nvSpPr>
        <p:spPr>
          <a:xfrm>
            <a:off x="5956300" y="2921168"/>
            <a:ext cx="2654301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Nunito Sans" pitchFamily="2" charset="77"/>
              </a:rPr>
              <a:t>Take a look at the worksheet and start trying to fill it out!</a:t>
            </a:r>
          </a:p>
        </p:txBody>
      </p:sp>
    </p:spTree>
    <p:extLst>
      <p:ext uri="{BB962C8B-B14F-4D97-AF65-F5344CB8AC3E}">
        <p14:creationId xmlns:p14="http://schemas.microsoft.com/office/powerpoint/2010/main" val="887155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A3D7-9DD1-7846-9ADF-1FCC3473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2-Colored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7274A-E0B1-9F4C-996D-60D83A9FA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possible to color each node so that no two directly connected nodes are the same color?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457B1-A533-8B40-A3B1-8D413DD4949D}"/>
              </a:ext>
            </a:extLst>
          </p:cNvPr>
          <p:cNvSpPr txBox="1"/>
          <p:nvPr/>
        </p:nvSpPr>
        <p:spPr>
          <a:xfrm>
            <a:off x="551943" y="2540708"/>
            <a:ext cx="369322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Start with a random node, and fill with a color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Fill every adjacent node with the other color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Do the same thing with every node adjacent to that node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Repeat until: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We find a node that can't be either color → answer is </a:t>
            </a:r>
            <a:r>
              <a:rPr lang="en-US" sz="1600" b="1" dirty="0">
                <a:latin typeface="Nunito Sans" pitchFamily="2" charset="77"/>
              </a:rPr>
              <a:t>NO</a:t>
            </a:r>
            <a:endParaRPr lang="en-US" sz="1600" dirty="0">
              <a:latin typeface="Nunito Sans" pitchFamily="2" charset="77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The graph is completely filled in → answer is </a:t>
            </a:r>
            <a:r>
              <a:rPr lang="en-US" sz="1600" b="1" dirty="0">
                <a:latin typeface="Nunito Sans" pitchFamily="2" charset="77"/>
              </a:rPr>
              <a:t>YES</a:t>
            </a:r>
            <a:endParaRPr lang="en-US" sz="1600" dirty="0">
              <a:latin typeface="Nunito Sans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1144E-8F7A-BC4B-BAB8-B90031F6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02" y="2711908"/>
            <a:ext cx="3693225" cy="2843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6BF7B0-943A-1D4C-8A94-F981A28205FC}"/>
              </a:ext>
            </a:extLst>
          </p:cNvPr>
          <p:cNvSpPr/>
          <p:nvPr/>
        </p:nvSpPr>
        <p:spPr>
          <a:xfrm>
            <a:off x="235957" y="5890160"/>
            <a:ext cx="8672084" cy="602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unito Sans" pitchFamily="2" charset="77"/>
              </a:rPr>
              <a:t>This problem is “in P” (only need to look at each node once)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836265D-F7A1-E24B-95F9-C9C766808D6A}"/>
                  </a:ext>
                </a:extLst>
              </p14:cNvPr>
              <p14:cNvContentPartPr/>
              <p14:nvPr/>
            </p14:nvContentPartPr>
            <p14:xfrm>
              <a:off x="7259760" y="600840"/>
              <a:ext cx="810720" cy="532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836265D-F7A1-E24B-95F9-C9C766808D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0400" y="591480"/>
                <a:ext cx="829440" cy="55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19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189F-69A6-5A40-A710-5F77C587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solve some problems!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45EA-9A6F-E244-B93C-CE155AD3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239" y="1625601"/>
            <a:ext cx="4578195" cy="4867274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Problem: is it possible to color each node so that no two directly connected node are the same color?</a:t>
            </a:r>
          </a:p>
          <a:p>
            <a:pPr lvl="1"/>
            <a:r>
              <a:rPr lang="en-US" dirty="0"/>
              <a:t>On the second page, try to do the same thing, but now you have </a:t>
            </a:r>
            <a:r>
              <a:rPr lang="en-US" b="1" dirty="0"/>
              <a:t>three colors</a:t>
            </a:r>
            <a:r>
              <a:rPr lang="en-US" dirty="0"/>
              <a:t> to work with.</a:t>
            </a:r>
          </a:p>
          <a:p>
            <a:pPr lvl="1"/>
            <a:r>
              <a:rPr lang="en-US" dirty="0"/>
              <a:t>Can you think of an </a:t>
            </a:r>
            <a:r>
              <a:rPr lang="en-US" i="1" dirty="0"/>
              <a:t>efficient </a:t>
            </a:r>
            <a:r>
              <a:rPr lang="en-US" dirty="0"/>
              <a:t>algorithm for this?</a:t>
            </a:r>
          </a:p>
          <a:p>
            <a:pPr>
              <a:spcAft>
                <a:spcPts val="1000"/>
              </a:spcAft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215F9-E5F0-9D47-BC26-208424D3B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47" y="1732478"/>
            <a:ext cx="3521292" cy="2852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7CD92-14D5-0945-BE77-808C1DB78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557" y="5948003"/>
            <a:ext cx="1022507" cy="745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25E376-19E7-C348-80CA-6A67D3634F60}"/>
              </a:ext>
            </a:extLst>
          </p:cNvPr>
          <p:cNvSpPr/>
          <p:nvPr/>
        </p:nvSpPr>
        <p:spPr>
          <a:xfrm>
            <a:off x="441872" y="4966395"/>
            <a:ext cx="36694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Nunito Sans" pitchFamily="2" charset="77"/>
              </a:rPr>
              <a:t>Two nodes are </a:t>
            </a:r>
            <a:r>
              <a:rPr lang="en-US" b="1" dirty="0">
                <a:latin typeface="Nunito Sans" pitchFamily="2" charset="77"/>
              </a:rPr>
              <a:t>adjacent</a:t>
            </a:r>
            <a:r>
              <a:rPr lang="en-US" dirty="0">
                <a:latin typeface="Nunito Sans" pitchFamily="2" charset="77"/>
              </a:rPr>
              <a:t> if there is an edge directly connecting them.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Nunito Sans" pitchFamily="2" charset="77"/>
              </a:rPr>
              <a:t>A and B, B and C are adjacent.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Nunito Sans" pitchFamily="2" charset="77"/>
              </a:rPr>
              <a:t>B and C are not.</a:t>
            </a:r>
          </a:p>
        </p:txBody>
      </p:sp>
    </p:spTree>
    <p:extLst>
      <p:ext uri="{BB962C8B-B14F-4D97-AF65-F5344CB8AC3E}">
        <p14:creationId xmlns:p14="http://schemas.microsoft.com/office/powerpoint/2010/main" val="47029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A3D7-9DD1-7846-9ADF-1FCC3473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3-Colored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7274A-E0B1-9F4C-996D-60D83A9FA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possible to color each node so that no two directly connected nodes are the same color?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457B1-A533-8B40-A3B1-8D413DD4949D}"/>
              </a:ext>
            </a:extLst>
          </p:cNvPr>
          <p:cNvSpPr txBox="1"/>
          <p:nvPr/>
        </p:nvSpPr>
        <p:spPr>
          <a:xfrm>
            <a:off x="551943" y="2540708"/>
            <a:ext cx="470882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Start with a random node, and fill with a color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Fill all the adjacent nodes with a different color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What if we reach a point where no colors will work??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Nunito Sans" pitchFamily="2" charset="77"/>
              </a:rPr>
              <a:t>Backtrack</a:t>
            </a:r>
            <a:r>
              <a:rPr lang="en-US" sz="1600" dirty="0">
                <a:latin typeface="Nunito Sans" pitchFamily="2" charset="77"/>
              </a:rPr>
              <a:t> and try different colors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Repeat until: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We find a node where no combination of other colors in the graph will make it work → answer is NO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Nunito Sans" pitchFamily="2" charset="77"/>
              </a:rPr>
              <a:t>The graph is completely filled in → answer is YES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BF7B0-943A-1D4C-8A94-F981A28205FC}"/>
              </a:ext>
            </a:extLst>
          </p:cNvPr>
          <p:cNvSpPr/>
          <p:nvPr/>
        </p:nvSpPr>
        <p:spPr>
          <a:xfrm>
            <a:off x="235957" y="5890160"/>
            <a:ext cx="8672084" cy="60271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unito Sans" pitchFamily="2" charset="77"/>
              </a:rPr>
              <a:t>This problem is </a:t>
            </a:r>
            <a:r>
              <a:rPr lang="en-US" sz="2400" b="1" dirty="0">
                <a:latin typeface="Nunito Sans" pitchFamily="2" charset="77"/>
              </a:rPr>
              <a:t>not</a:t>
            </a:r>
            <a:r>
              <a:rPr lang="en-US" sz="2400" dirty="0">
                <a:latin typeface="Nunito Sans" pitchFamily="2" charset="77"/>
              </a:rPr>
              <a:t> “in P” (why?)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96F902B-9AEA-B54A-A22A-1AD27A19B878}"/>
              </a:ext>
            </a:extLst>
          </p:cNvPr>
          <p:cNvSpPr/>
          <p:nvPr/>
        </p:nvSpPr>
        <p:spPr>
          <a:xfrm>
            <a:off x="2239940" y="2686131"/>
            <a:ext cx="2332060" cy="1018969"/>
          </a:xfrm>
          <a:prstGeom prst="wedgeRoundRectCallout">
            <a:avLst>
              <a:gd name="adj1" fmla="val -66373"/>
              <a:gd name="adj2" fmla="val 51880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May need to try </a:t>
            </a:r>
            <a:r>
              <a:rPr lang="en-US" sz="1600" b="1" dirty="0">
                <a:latin typeface="Nunito Sans" pitchFamily="2" charset="77"/>
              </a:rPr>
              <a:t>every possible combination </a:t>
            </a:r>
            <a:r>
              <a:rPr lang="en-US" sz="1600" dirty="0">
                <a:latin typeface="Nunito Sans" pitchFamily="2" charset="77"/>
              </a:rPr>
              <a:t>of colors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AC50B-161D-8942-9939-D32F615CC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611" y="2784034"/>
            <a:ext cx="3310430" cy="2518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B35FD0-02C8-9D46-89E8-ECEA940EB8BF}"/>
                  </a:ext>
                </a:extLst>
              </p14:cNvPr>
              <p14:cNvContentPartPr/>
              <p14:nvPr/>
            </p14:nvContentPartPr>
            <p14:xfrm>
              <a:off x="6949080" y="108000"/>
              <a:ext cx="1275480" cy="1181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B35FD0-02C8-9D46-89E8-ECEA940EB8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9720" y="98640"/>
                <a:ext cx="1294200" cy="12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66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3CED-8E9A-0F41-8C17-F4516090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3-Colored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5D0A2F-211A-BB40-A9CC-23563C6CA0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Runtime for our algorithm: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the worse case, we’d need to try every possible combination of colors!</a:t>
                </a:r>
              </a:p>
              <a:p>
                <a:r>
                  <a:rPr lang="en-US" dirty="0"/>
                  <a:t>Does a polynomial algorithm exist?</a:t>
                </a:r>
              </a:p>
              <a:p>
                <a:pPr lvl="1"/>
                <a:r>
                  <a:rPr lang="en-US" dirty="0"/>
                  <a:t>This is an </a:t>
                </a:r>
                <a:r>
                  <a:rPr lang="en-US" b="1" dirty="0"/>
                  <a:t>unsolved problem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5D0A2F-211A-BB40-A9CC-23563C6CA0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4"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F814C3D-45E8-894C-B95C-0F65BEC76459}"/>
              </a:ext>
            </a:extLst>
          </p:cNvPr>
          <p:cNvSpPr/>
          <p:nvPr/>
        </p:nvSpPr>
        <p:spPr>
          <a:xfrm>
            <a:off x="235957" y="4572000"/>
            <a:ext cx="8672084" cy="192087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</a:pPr>
            <a:r>
              <a:rPr lang="en-US" sz="2400" dirty="0">
                <a:latin typeface="Nunito Sans" pitchFamily="2" charset="77"/>
              </a:rPr>
              <a:t>This problem is “in </a:t>
            </a:r>
            <a:r>
              <a:rPr lang="en-US" sz="2400" b="1" dirty="0">
                <a:latin typeface="Nunito Sans" pitchFamily="2" charset="77"/>
              </a:rPr>
              <a:t>NP</a:t>
            </a:r>
            <a:r>
              <a:rPr lang="en-US" sz="2400" dirty="0">
                <a:latin typeface="Nunito Sans" pitchFamily="2" charset="77"/>
              </a:rPr>
              <a:t>”</a:t>
            </a:r>
          </a:p>
          <a:p>
            <a:pPr algn="ctr">
              <a:spcAft>
                <a:spcPts val="400"/>
              </a:spcAft>
            </a:pPr>
            <a:r>
              <a:rPr lang="en-US" sz="2400" dirty="0">
                <a:latin typeface="Nunito Sans" pitchFamily="2" charset="77"/>
              </a:rPr>
              <a:t>We don’t know of any polynomial time solutions</a:t>
            </a:r>
          </a:p>
          <a:p>
            <a:pPr algn="ctr">
              <a:spcAft>
                <a:spcPts val="400"/>
              </a:spcAft>
            </a:pPr>
            <a:r>
              <a:rPr lang="en-US" sz="2400" dirty="0">
                <a:latin typeface="Nunito Sans" pitchFamily="2" charset="77"/>
              </a:rPr>
              <a:t>But we haven’t been able to prove they don’t exist</a:t>
            </a:r>
          </a:p>
          <a:p>
            <a:pPr algn="ctr">
              <a:spcAft>
                <a:spcPts val="400"/>
              </a:spcAft>
            </a:pPr>
            <a:r>
              <a:rPr lang="en-US" sz="2400" dirty="0">
                <a:latin typeface="Nunito Sans" pitchFamily="2" charset="77"/>
              </a:rPr>
              <a:t>We can easily </a:t>
            </a:r>
            <a:r>
              <a:rPr lang="en-US" sz="2400" b="1" dirty="0">
                <a:latin typeface="Nunito Sans" pitchFamily="2" charset="77"/>
              </a:rPr>
              <a:t>check</a:t>
            </a:r>
            <a:r>
              <a:rPr lang="en-US" sz="2400" dirty="0">
                <a:latin typeface="Nunito Sans" pitchFamily="2" charset="77"/>
              </a:rPr>
              <a:t> whether a solution is correct</a:t>
            </a:r>
          </a:p>
        </p:txBody>
      </p:sp>
    </p:spTree>
    <p:extLst>
      <p:ext uri="{BB962C8B-B14F-4D97-AF65-F5344CB8AC3E}">
        <p14:creationId xmlns:p14="http://schemas.microsoft.com/office/powerpoint/2010/main" val="18519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D4F23-0D7A-424F-AD8E-A66F82E5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Exam Planning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983CBF-2324-C347-BAC6-095F82DCE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898625"/>
              </p:ext>
            </p:extLst>
          </p:nvPr>
        </p:nvGraphicFramePr>
        <p:xfrm>
          <a:off x="999514" y="1926934"/>
          <a:ext cx="3036125" cy="2533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501">
                  <a:extLst>
                    <a:ext uri="{9D8B030D-6E8A-4147-A177-3AD203B41FA5}">
                      <a16:colId xmlns:a16="http://schemas.microsoft.com/office/drawing/2014/main" val="4216245713"/>
                    </a:ext>
                  </a:extLst>
                </a:gridCol>
                <a:gridCol w="1963624">
                  <a:extLst>
                    <a:ext uri="{9D8B030D-6E8A-4147-A177-3AD203B41FA5}">
                      <a16:colId xmlns:a16="http://schemas.microsoft.com/office/drawing/2014/main" val="3539306351"/>
                    </a:ext>
                  </a:extLst>
                </a:gridCol>
              </a:tblGrid>
              <a:tr h="466266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CSE Courses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9597002"/>
                  </a:ext>
                </a:extLst>
              </a:tr>
              <a:tr h="413494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120, 440, 446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197092"/>
                  </a:ext>
                </a:extLst>
              </a:tr>
              <a:tr h="413494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Nunito Sans" pitchFamily="2" charset="77"/>
                        </a:rPr>
                        <a:t>Eunia</a:t>
                      </a:r>
                      <a:endParaRPr lang="en-US" dirty="0">
                        <a:latin typeface="Nunito Sa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120, 351, 446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821152"/>
                  </a:ext>
                </a:extLst>
              </a:tr>
              <a:tr h="413494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Nunito Sans" pitchFamily="2" charset="77"/>
                        </a:rPr>
                        <a:t>Yae</a:t>
                      </a:r>
                      <a:endParaRPr lang="en-US" dirty="0">
                        <a:latin typeface="Nunito Sa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120, 332, 440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3936393"/>
                  </a:ext>
                </a:extLst>
              </a:tr>
              <a:tr h="413494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Erika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120, 332, 351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802379"/>
                  </a:ext>
                </a:extLst>
              </a:tr>
              <a:tr h="413494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Justin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120, 332, 351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1646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74E048-1065-8E40-B1E9-E18E60224BCC}"/>
              </a:ext>
            </a:extLst>
          </p:cNvPr>
          <p:cNvSpPr txBox="1"/>
          <p:nvPr/>
        </p:nvSpPr>
        <p:spPr>
          <a:xfrm>
            <a:off x="258784" y="4682870"/>
            <a:ext cx="4517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We have three available exam slots.</a:t>
            </a:r>
            <a:br>
              <a:rPr lang="en-US" dirty="0">
                <a:latin typeface="Nunito Sans" pitchFamily="2" charset="77"/>
              </a:rPr>
            </a:br>
            <a:r>
              <a:rPr lang="en-US" dirty="0">
                <a:latin typeface="Nunito Sans" pitchFamily="2" charset="77"/>
              </a:rPr>
              <a:t>How to schedule exams without conflicts?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05CBC0-1234-A64E-8835-1405726C7984}"/>
              </a:ext>
            </a:extLst>
          </p:cNvPr>
          <p:cNvSpPr/>
          <p:nvPr/>
        </p:nvSpPr>
        <p:spPr>
          <a:xfrm>
            <a:off x="7132178" y="1785545"/>
            <a:ext cx="748145" cy="74814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Nunito Sans" pitchFamily="2" charset="77"/>
              </a:rPr>
              <a:t>446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F7D84B-E036-6B45-BF8F-A748FDABF49C}"/>
              </a:ext>
            </a:extLst>
          </p:cNvPr>
          <p:cNvSpPr/>
          <p:nvPr/>
        </p:nvSpPr>
        <p:spPr>
          <a:xfrm>
            <a:off x="5106376" y="1785545"/>
            <a:ext cx="748145" cy="74814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Nunito Sans" pitchFamily="2" charset="77"/>
              </a:rPr>
              <a:t>440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43F45A-F4F5-8347-9B08-1D10F7F4B2CB}"/>
              </a:ext>
            </a:extLst>
          </p:cNvPr>
          <p:cNvSpPr/>
          <p:nvPr/>
        </p:nvSpPr>
        <p:spPr>
          <a:xfrm>
            <a:off x="7135560" y="3853915"/>
            <a:ext cx="748145" cy="74814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Nunito Sans" pitchFamily="2" charset="77"/>
              </a:rPr>
              <a:t>351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D8DD65-E4F6-034F-B41B-31758EA25743}"/>
              </a:ext>
            </a:extLst>
          </p:cNvPr>
          <p:cNvSpPr/>
          <p:nvPr/>
        </p:nvSpPr>
        <p:spPr>
          <a:xfrm>
            <a:off x="5106376" y="3853915"/>
            <a:ext cx="748145" cy="74814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Nunito Sans" pitchFamily="2" charset="77"/>
              </a:rPr>
              <a:t>332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5DC7DE-C37D-AB47-A515-E989E5460A6C}"/>
              </a:ext>
            </a:extLst>
          </p:cNvPr>
          <p:cNvSpPr/>
          <p:nvPr/>
        </p:nvSpPr>
        <p:spPr>
          <a:xfrm>
            <a:off x="6119278" y="2819731"/>
            <a:ext cx="748145" cy="74814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Nunito Sans" pitchFamily="2" charset="77"/>
              </a:rPr>
              <a:t>120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08448-BE02-6F41-A8FE-E55387A3FC7A}"/>
              </a:ext>
            </a:extLst>
          </p:cNvPr>
          <p:cNvCxnSpPr>
            <a:stCxn id="7" idx="4"/>
            <a:endCxn id="9" idx="0"/>
          </p:cNvCxnSpPr>
          <p:nvPr/>
        </p:nvCxnSpPr>
        <p:spPr>
          <a:xfrm>
            <a:off x="5480449" y="2533690"/>
            <a:ext cx="0" cy="13202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D50500-9AE3-464B-BA49-E3D51037BFFE}"/>
              </a:ext>
            </a:extLst>
          </p:cNvPr>
          <p:cNvCxnSpPr>
            <a:stCxn id="7" idx="6"/>
            <a:endCxn id="6" idx="2"/>
          </p:cNvCxnSpPr>
          <p:nvPr/>
        </p:nvCxnSpPr>
        <p:spPr>
          <a:xfrm>
            <a:off x="5854521" y="2159618"/>
            <a:ext cx="12776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6D4DE-E3D1-D843-8EAD-4EAC9CC36005}"/>
              </a:ext>
            </a:extLst>
          </p:cNvPr>
          <p:cNvCxnSpPr>
            <a:stCxn id="6" idx="4"/>
            <a:endCxn id="8" idx="0"/>
          </p:cNvCxnSpPr>
          <p:nvPr/>
        </p:nvCxnSpPr>
        <p:spPr>
          <a:xfrm>
            <a:off x="7506251" y="2533690"/>
            <a:ext cx="3382" cy="13202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0A767-D6C6-9545-A06A-21305DF0A395}"/>
              </a:ext>
            </a:extLst>
          </p:cNvPr>
          <p:cNvCxnSpPr>
            <a:cxnSpLocks/>
            <a:stCxn id="9" idx="6"/>
            <a:endCxn id="8" idx="2"/>
          </p:cNvCxnSpPr>
          <p:nvPr/>
        </p:nvCxnSpPr>
        <p:spPr>
          <a:xfrm>
            <a:off x="5854521" y="4227988"/>
            <a:ext cx="12810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3C663F-2D74-F14C-A80C-3DEF5F0DC012}"/>
              </a:ext>
            </a:extLst>
          </p:cNvPr>
          <p:cNvCxnSpPr>
            <a:cxnSpLocks/>
            <a:stCxn id="10" idx="7"/>
            <a:endCxn id="6" idx="3"/>
          </p:cNvCxnSpPr>
          <p:nvPr/>
        </p:nvCxnSpPr>
        <p:spPr>
          <a:xfrm flipV="1">
            <a:off x="6757860" y="2424127"/>
            <a:ext cx="483881" cy="5051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ABA758-101E-6045-AEA3-FC0049BE0277}"/>
              </a:ext>
            </a:extLst>
          </p:cNvPr>
          <p:cNvCxnSpPr>
            <a:cxnSpLocks/>
            <a:stCxn id="10" idx="5"/>
            <a:endCxn id="8" idx="1"/>
          </p:cNvCxnSpPr>
          <p:nvPr/>
        </p:nvCxnSpPr>
        <p:spPr>
          <a:xfrm>
            <a:off x="6757860" y="3458313"/>
            <a:ext cx="487263" cy="5051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FF5F4E4-6518-9F4E-9E3F-6E58520BBED4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5744958" y="2424127"/>
            <a:ext cx="483883" cy="5051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FDB5D9-E4A8-A447-AB6E-B632380A60E7}"/>
              </a:ext>
            </a:extLst>
          </p:cNvPr>
          <p:cNvCxnSpPr>
            <a:cxnSpLocks/>
            <a:stCxn id="9" idx="7"/>
            <a:endCxn id="10" idx="3"/>
          </p:cNvCxnSpPr>
          <p:nvPr/>
        </p:nvCxnSpPr>
        <p:spPr>
          <a:xfrm flipV="1">
            <a:off x="5744958" y="3458313"/>
            <a:ext cx="483883" cy="5051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ular Callout 50">
            <a:extLst>
              <a:ext uri="{FF2B5EF4-FFF2-40B4-BE49-F238E27FC236}">
                <a16:creationId xmlns:a16="http://schemas.microsoft.com/office/drawing/2014/main" id="{C4500413-4540-9847-8A12-F67207E4FE8B}"/>
              </a:ext>
            </a:extLst>
          </p:cNvPr>
          <p:cNvSpPr/>
          <p:nvPr/>
        </p:nvSpPr>
        <p:spPr>
          <a:xfrm>
            <a:off x="7954925" y="1318161"/>
            <a:ext cx="978669" cy="503381"/>
          </a:xfrm>
          <a:prstGeom prst="wedgeRoundRectCallout">
            <a:avLst>
              <a:gd name="adj1" fmla="val -47528"/>
              <a:gd name="adj2" fmla="val 8960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Course</a:t>
            </a:r>
          </a:p>
        </p:txBody>
      </p:sp>
      <p:sp>
        <p:nvSpPr>
          <p:cNvPr id="52" name="Rounded Rectangular Callout 51">
            <a:extLst>
              <a:ext uri="{FF2B5EF4-FFF2-40B4-BE49-F238E27FC236}">
                <a16:creationId xmlns:a16="http://schemas.microsoft.com/office/drawing/2014/main" id="{AD8FA4B9-B2EC-6440-9A2C-A5592B32F6A0}"/>
              </a:ext>
            </a:extLst>
          </p:cNvPr>
          <p:cNvSpPr/>
          <p:nvPr/>
        </p:nvSpPr>
        <p:spPr>
          <a:xfrm>
            <a:off x="7729912" y="2794037"/>
            <a:ext cx="1301217" cy="861620"/>
          </a:xfrm>
          <a:prstGeom prst="wedgeRoundRectCallout">
            <a:avLst>
              <a:gd name="adj1" fmla="val -60175"/>
              <a:gd name="adj2" fmla="val -2453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Student taking both  courses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00D0A8-7F0E-2440-9660-B1BA1173252A}"/>
              </a:ext>
            </a:extLst>
          </p:cNvPr>
          <p:cNvSpPr txBox="1"/>
          <p:nvPr/>
        </p:nvSpPr>
        <p:spPr>
          <a:xfrm>
            <a:off x="6275309" y="5006036"/>
            <a:ext cx="2117887" cy="1304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Nunito Sans" pitchFamily="2" charset="77"/>
              </a:rPr>
              <a:t>Monday Morning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Nunito Sans" pitchFamily="2" charset="77"/>
              </a:rPr>
              <a:t>Monday Afternoon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Nunito Sans" pitchFamily="2" charset="77"/>
              </a:rPr>
              <a:t>Tuesday Morning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26F14E2-5561-A14D-83CF-FC7526642091}"/>
              </a:ext>
            </a:extLst>
          </p:cNvPr>
          <p:cNvSpPr/>
          <p:nvPr/>
        </p:nvSpPr>
        <p:spPr>
          <a:xfrm>
            <a:off x="5932496" y="5120797"/>
            <a:ext cx="296345" cy="296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Nunito Sans" pitchFamily="2" charset="77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A09DCE-19D7-C24B-B1D2-7892FDD04328}"/>
              </a:ext>
            </a:extLst>
          </p:cNvPr>
          <p:cNvSpPr/>
          <p:nvPr/>
        </p:nvSpPr>
        <p:spPr>
          <a:xfrm>
            <a:off x="5932495" y="5538965"/>
            <a:ext cx="296345" cy="2963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Nunito Sans" pitchFamily="2" charset="77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0C57307-DCFC-D347-A91A-E802B8B998D6}"/>
              </a:ext>
            </a:extLst>
          </p:cNvPr>
          <p:cNvSpPr/>
          <p:nvPr/>
        </p:nvSpPr>
        <p:spPr>
          <a:xfrm>
            <a:off x="5932495" y="5947252"/>
            <a:ext cx="296345" cy="2963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Nunito Sans" pitchFamily="2" charset="77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A2CACEE-1C58-C740-B928-E7CB559EC51C}"/>
              </a:ext>
            </a:extLst>
          </p:cNvPr>
          <p:cNvSpPr/>
          <p:nvPr/>
        </p:nvSpPr>
        <p:spPr>
          <a:xfrm>
            <a:off x="552552" y="5794067"/>
            <a:ext cx="3799682" cy="602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unito Sans" pitchFamily="2" charset="77"/>
              </a:rPr>
              <a:t>Equivalent to 3-coloring!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583F300D-EF92-AB40-BCCD-30367F4B3BFF}"/>
              </a:ext>
            </a:extLst>
          </p:cNvPr>
          <p:cNvSpPr/>
          <p:nvPr/>
        </p:nvSpPr>
        <p:spPr>
          <a:xfrm>
            <a:off x="1671482" y="5326398"/>
            <a:ext cx="1954060" cy="371874"/>
          </a:xfrm>
          <a:prstGeom prst="wedgeRoundRectCallout">
            <a:avLst>
              <a:gd name="adj1" fmla="val -47401"/>
              <a:gd name="adj2" fmla="val 10048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Called a </a:t>
            </a:r>
            <a:r>
              <a:rPr lang="en-US" sz="1600" b="1" dirty="0">
                <a:latin typeface="Nunito Sans" pitchFamily="2" charset="77"/>
              </a:rPr>
              <a:t>reduction</a:t>
            </a:r>
          </a:p>
        </p:txBody>
      </p:sp>
    </p:spTree>
    <p:extLst>
      <p:ext uri="{BB962C8B-B14F-4D97-AF65-F5344CB8AC3E}">
        <p14:creationId xmlns:p14="http://schemas.microsoft.com/office/powerpoint/2010/main" val="29583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72C4"/>
                                      </p:to>
                                    </p:animClr>
                                    <p:set>
                                      <p:cBhvr>
                                        <p:cTn id="59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E47"/>
                                      </p:to>
                                    </p:animClr>
                                    <p:set>
                                      <p:cBhvr>
                                        <p:cTn id="6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7D31"/>
                                      </p:to>
                                    </p:animClr>
                                    <p:set>
                                      <p:cBhvr>
                                        <p:cTn id="7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E47"/>
                                      </p:to>
                                    </p:animClr>
                                    <p:set>
                                      <p:cBhvr>
                                        <p:cTn id="8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7D31"/>
                                      </p:to>
                                    </p:animClr>
                                    <p:set>
                                      <p:cBhvr>
                                        <p:cTn id="9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1" grpId="0" animBg="1"/>
      <p:bldP spid="52" grpId="0" animBg="1"/>
      <p:bldP spid="55" grpId="0" animBg="1"/>
      <p:bldP spid="58" grpId="0" animBg="1"/>
      <p:bldP spid="59" grpId="0" animBg="1"/>
      <p:bldP spid="6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3FD0-E2B3-C04F-A3EF-B3018882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Square Sums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D2EE14-AE4F-4C41-8439-BD280ECEB8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en-US" dirty="0"/>
                  <a:t>Given a list of integers from 1 to 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is there an order such that each two adjacent integers sum to a square number?</a:t>
                </a:r>
              </a:p>
              <a:p>
                <a:pPr lvl="1">
                  <a:spcAft>
                    <a:spcPts val="1000"/>
                  </a:spcAft>
                </a:pPr>
                <a:r>
                  <a:rPr lang="en-US" dirty="0"/>
                  <a:t> 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gives us 1, 2, 3.</a:t>
                </a:r>
              </a:p>
              <a:p>
                <a:pPr lvl="1">
                  <a:spcAft>
                    <a:spcPts val="1000"/>
                  </a:spcAft>
                </a:pPr>
                <a:r>
                  <a:rPr lang="en-US" dirty="0"/>
                  <a:t>What’s the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for </a:t>
                </a:r>
                <a:br>
                  <a:rPr lang="en-US" dirty="0"/>
                </a:br>
                <a:r>
                  <a:rPr lang="en-US" dirty="0"/>
                  <a:t>which this works? </a:t>
                </a:r>
              </a:p>
              <a:p>
                <a:pPr lvl="1">
                  <a:spcAft>
                    <a:spcPts val="1000"/>
                  </a:spcAft>
                </a:pPr>
                <a:r>
                  <a:rPr lang="en-US" dirty="0"/>
                  <a:t>How can we make this a </a:t>
                </a:r>
                <a:br>
                  <a:rPr lang="en-US" dirty="0"/>
                </a:br>
                <a:r>
                  <a:rPr lang="en-US" b="1" dirty="0"/>
                  <a:t>decision problem</a:t>
                </a:r>
                <a:r>
                  <a:rPr lang="en-US" dirty="0"/>
                  <a:t>?</a:t>
                </a:r>
              </a:p>
              <a:p>
                <a:pPr>
                  <a:spcAft>
                    <a:spcPts val="1000"/>
                  </a:spcAft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D2EE14-AE4F-4C41-8439-BD280ECEB8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4"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94A4FA5-4F33-EB43-BD00-6579883A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862" y="2897579"/>
            <a:ext cx="2996458" cy="299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3237-7A47-A244-8D3D-C7A508B2A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Reframe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D5184-0343-014E-BE11-74C01B25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6" y="1625601"/>
            <a:ext cx="5385718" cy="4867274"/>
          </a:xfrm>
        </p:spPr>
        <p:txBody>
          <a:bodyPr/>
          <a:lstStyle/>
          <a:p>
            <a:r>
              <a:rPr lang="en-US" dirty="0"/>
              <a:t>Turn each number into a </a:t>
            </a:r>
            <a:r>
              <a:rPr lang="en-US" b="1" dirty="0"/>
              <a:t>node</a:t>
            </a:r>
          </a:p>
          <a:p>
            <a:r>
              <a:rPr lang="en-US" dirty="0"/>
              <a:t>Draw </a:t>
            </a:r>
            <a:r>
              <a:rPr lang="en-US" b="1" dirty="0"/>
              <a:t>edges</a:t>
            </a:r>
            <a:r>
              <a:rPr lang="en-US" dirty="0"/>
              <a:t> between each two numbers that sum to a square number</a:t>
            </a:r>
          </a:p>
          <a:p>
            <a:r>
              <a:rPr lang="en-US" dirty="0"/>
              <a:t>Is there a path through the graph that touches each node </a:t>
            </a:r>
            <a:r>
              <a:rPr lang="en-US" b="1" dirty="0"/>
              <a:t>exactly once</a:t>
            </a:r>
            <a:r>
              <a:rPr lang="en-US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31150-4181-1348-B257-E9DCE8133E9F}"/>
              </a:ext>
            </a:extLst>
          </p:cNvPr>
          <p:cNvSpPr txBox="1"/>
          <p:nvPr/>
        </p:nvSpPr>
        <p:spPr>
          <a:xfrm>
            <a:off x="997528" y="5518178"/>
            <a:ext cx="3835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Nunito Sans" pitchFamily="2" charset="77"/>
              </a:rPr>
              <a:t>In this case, no: not all the nodes are connected.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A35600-EED3-2E41-A577-CDCF2281FFD1}"/>
              </a:ext>
            </a:extLst>
          </p:cNvPr>
          <p:cNvSpPr/>
          <p:nvPr/>
        </p:nvSpPr>
        <p:spPr>
          <a:xfrm>
            <a:off x="6599756" y="1644788"/>
            <a:ext cx="482886" cy="48288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6B6445-9A3A-C649-A08D-5B9197E4CA22}"/>
              </a:ext>
            </a:extLst>
          </p:cNvPr>
          <p:cNvSpPr/>
          <p:nvPr/>
        </p:nvSpPr>
        <p:spPr>
          <a:xfrm>
            <a:off x="5889716" y="2533120"/>
            <a:ext cx="482886" cy="48288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FE4435-8936-954B-B1D1-B9D7A4835D25}"/>
              </a:ext>
            </a:extLst>
          </p:cNvPr>
          <p:cNvSpPr/>
          <p:nvPr/>
        </p:nvSpPr>
        <p:spPr>
          <a:xfrm>
            <a:off x="7899114" y="1773160"/>
            <a:ext cx="482886" cy="48288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D31600-912B-BB43-B3CE-E721B3CE983C}"/>
              </a:ext>
            </a:extLst>
          </p:cNvPr>
          <p:cNvSpPr/>
          <p:nvPr/>
        </p:nvSpPr>
        <p:spPr>
          <a:xfrm>
            <a:off x="8263548" y="2946114"/>
            <a:ext cx="482886" cy="48288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C3DFDF-514E-9A42-A1F0-039EEBE26D3C}"/>
              </a:ext>
            </a:extLst>
          </p:cNvPr>
          <p:cNvSpPr/>
          <p:nvPr/>
        </p:nvSpPr>
        <p:spPr>
          <a:xfrm>
            <a:off x="8092312" y="4117459"/>
            <a:ext cx="482886" cy="48288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12072B-06AE-B64D-89D6-B4E9792E44FA}"/>
              </a:ext>
            </a:extLst>
          </p:cNvPr>
          <p:cNvSpPr/>
          <p:nvPr/>
        </p:nvSpPr>
        <p:spPr>
          <a:xfrm>
            <a:off x="6844656" y="3129678"/>
            <a:ext cx="482886" cy="48288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7FEFC3-52EE-9F4F-A2EE-85ECE9E82756}"/>
              </a:ext>
            </a:extLst>
          </p:cNvPr>
          <p:cNvSpPr/>
          <p:nvPr/>
        </p:nvSpPr>
        <p:spPr>
          <a:xfrm>
            <a:off x="6963101" y="4575370"/>
            <a:ext cx="482886" cy="48288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E6973D-2661-6E49-BE7E-FEE6A8ACE4A6}"/>
              </a:ext>
            </a:extLst>
          </p:cNvPr>
          <p:cNvSpPr/>
          <p:nvPr/>
        </p:nvSpPr>
        <p:spPr>
          <a:xfrm>
            <a:off x="5946723" y="4254164"/>
            <a:ext cx="482886" cy="48288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8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8758C9-793F-AF4A-A212-31F74F5F8D02}"/>
              </a:ext>
            </a:extLst>
          </p:cNvPr>
          <p:cNvCxnSpPr>
            <a:stCxn id="8" idx="7"/>
            <a:endCxn id="7" idx="3"/>
          </p:cNvCxnSpPr>
          <p:nvPr/>
        </p:nvCxnSpPr>
        <p:spPr>
          <a:xfrm flipV="1">
            <a:off x="6301885" y="2056957"/>
            <a:ext cx="368588" cy="5468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2EA496-E4C2-2C4C-9121-45DA7D83956E}"/>
              </a:ext>
            </a:extLst>
          </p:cNvPr>
          <p:cNvCxnSpPr>
            <a:cxnSpLocks/>
            <a:stCxn id="10" idx="1"/>
            <a:endCxn id="9" idx="4"/>
          </p:cNvCxnSpPr>
          <p:nvPr/>
        </p:nvCxnSpPr>
        <p:spPr>
          <a:xfrm flipH="1" flipV="1">
            <a:off x="8140557" y="2256046"/>
            <a:ext cx="193708" cy="7607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6D79BA-3ED8-5B4B-84B3-1B1B147C3015}"/>
              </a:ext>
            </a:extLst>
          </p:cNvPr>
          <p:cNvCxnSpPr>
            <a:cxnSpLocks/>
            <a:stCxn id="11" idx="0"/>
            <a:endCxn id="7" idx="5"/>
          </p:cNvCxnSpPr>
          <p:nvPr/>
        </p:nvCxnSpPr>
        <p:spPr>
          <a:xfrm flipH="1" flipV="1">
            <a:off x="7011925" y="2056957"/>
            <a:ext cx="1321830" cy="20605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CB8639-E689-9E42-A9B6-4913DD7CA913}"/>
              </a:ext>
            </a:extLst>
          </p:cNvPr>
          <p:cNvCxnSpPr>
            <a:cxnSpLocks/>
            <a:stCxn id="13" idx="0"/>
            <a:endCxn id="12" idx="4"/>
          </p:cNvCxnSpPr>
          <p:nvPr/>
        </p:nvCxnSpPr>
        <p:spPr>
          <a:xfrm flipH="1" flipV="1">
            <a:off x="7086099" y="3612564"/>
            <a:ext cx="118445" cy="9628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B92B2B-B083-5143-ABB3-7FC340C50DDC}"/>
              </a:ext>
            </a:extLst>
          </p:cNvPr>
          <p:cNvCxnSpPr>
            <a:cxnSpLocks/>
            <a:stCxn id="14" idx="0"/>
            <a:endCxn id="8" idx="4"/>
          </p:cNvCxnSpPr>
          <p:nvPr/>
        </p:nvCxnSpPr>
        <p:spPr>
          <a:xfrm flipH="1" flipV="1">
            <a:off x="6131159" y="3016006"/>
            <a:ext cx="57007" cy="12381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AABF-DD96-BB45-98AD-C2A84FB29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Larger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EC7110-F9EF-9E46-850B-A97F7753CB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Does this work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=14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EC7110-F9EF-9E46-850B-A97F7753CB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4"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9DA2C72-059E-0246-B7C6-004EBD5F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2326235"/>
            <a:ext cx="5753100" cy="41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0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19B3-672A-A646-A4DF-FB30D943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Large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EFC42-234F-2045-8B53-E4E04E26E1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=43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r>
                  <a:rPr lang="en-US" dirty="0"/>
                  <a:t>Not so simple to </a:t>
                </a:r>
                <a:br>
                  <a:rPr lang="en-US" dirty="0"/>
                </a:br>
                <a:r>
                  <a:rPr lang="en-US" dirty="0"/>
                  <a:t>trace the path…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EFC42-234F-2045-8B53-E4E04E26E1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4"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creen Recording 2020-01-28 at 12.42.34 PM-4580" descr="Screen Recording 2020-01-28 at 12.42.34 PM-4580">
            <a:hlinkClick r:id="" action="ppaction://media"/>
            <a:extLst>
              <a:ext uri="{FF2B5EF4-FFF2-40B4-BE49-F238E27FC236}">
                <a16:creationId xmlns:a16="http://schemas.microsoft.com/office/drawing/2014/main" id="{24C8AA0A-BA26-A849-8F04-3B79C9A87D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6.11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1516" y="1494971"/>
            <a:ext cx="4746525" cy="36043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2B0766-D827-0F4F-B5AC-C1E38EDAE168}"/>
              </a:ext>
            </a:extLst>
          </p:cNvPr>
          <p:cNvSpPr/>
          <p:nvPr/>
        </p:nvSpPr>
        <p:spPr>
          <a:xfrm>
            <a:off x="235957" y="5617619"/>
            <a:ext cx="8672084" cy="8752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unito Sans" pitchFamily="2" charset="77"/>
              </a:rPr>
              <a:t>This problem is </a:t>
            </a:r>
            <a:r>
              <a:rPr lang="en-US" sz="2400" b="1" dirty="0">
                <a:latin typeface="Nunito Sans" pitchFamily="2" charset="77"/>
              </a:rPr>
              <a:t>equivalent</a:t>
            </a:r>
            <a:r>
              <a:rPr lang="en-US" sz="2400" dirty="0">
                <a:latin typeface="Nunito Sans" pitchFamily="2" charset="77"/>
              </a:rPr>
              <a:t> to 3-coloring (also in NP)</a:t>
            </a:r>
          </a:p>
          <a:p>
            <a:pPr algn="ctr"/>
            <a:r>
              <a:rPr lang="en-US" sz="2400" dirty="0">
                <a:latin typeface="Nunito Sans" pitchFamily="2" charset="77"/>
              </a:rPr>
              <a:t>There is no known polynomial time solution.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3794BC2F-B325-4240-A2CA-BEAF4AB4C194}"/>
              </a:ext>
            </a:extLst>
          </p:cNvPr>
          <p:cNvSpPr/>
          <p:nvPr/>
        </p:nvSpPr>
        <p:spPr>
          <a:xfrm>
            <a:off x="2367419" y="5099293"/>
            <a:ext cx="1954060" cy="371874"/>
          </a:xfrm>
          <a:prstGeom prst="wedgeRoundRectCallout">
            <a:avLst>
              <a:gd name="adj1" fmla="val 27991"/>
              <a:gd name="adj2" fmla="val 9707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Called a </a:t>
            </a:r>
            <a:r>
              <a:rPr lang="en-US" sz="1600" b="1" dirty="0">
                <a:latin typeface="Nunito Sans" pitchFamily="2" charset="77"/>
              </a:rPr>
              <a:t>reduction</a:t>
            </a:r>
          </a:p>
        </p:txBody>
      </p:sp>
    </p:spTree>
    <p:extLst>
      <p:ext uri="{BB962C8B-B14F-4D97-AF65-F5344CB8AC3E}">
        <p14:creationId xmlns:p14="http://schemas.microsoft.com/office/powerpoint/2010/main" val="267834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C4C2-6E40-2D4A-94A5-1863111DE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 vs. NP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F941-CA12-ED41-86AA-5416DEDB7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 problems have polynomial time algorithms</a:t>
            </a:r>
          </a:p>
          <a:p>
            <a:r>
              <a:rPr lang="en-US" dirty="0"/>
              <a:t>NP problems have solutions that can be efficiently </a:t>
            </a:r>
            <a:r>
              <a:rPr lang="en-US" b="1" dirty="0"/>
              <a:t>verified</a:t>
            </a:r>
            <a:r>
              <a:rPr lang="en-US" dirty="0"/>
              <a:t>, but no known efficient way to </a:t>
            </a:r>
            <a:r>
              <a:rPr lang="en-US" b="1" dirty="0"/>
              <a:t>find them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BC7FB5-3435-9C4B-92EF-2FFE8F2A16CC}"/>
              </a:ext>
            </a:extLst>
          </p:cNvPr>
          <p:cNvSpPr/>
          <p:nvPr/>
        </p:nvSpPr>
        <p:spPr>
          <a:xfrm>
            <a:off x="1002082" y="5232399"/>
            <a:ext cx="7139836" cy="70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unito Sans" pitchFamily="2" charset="77"/>
              </a:rPr>
              <a:t>Big open problem in computer science: is P = NP?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0231115-47CB-1146-91CE-A3A6476B727B}"/>
              </a:ext>
            </a:extLst>
          </p:cNvPr>
          <p:cNvSpPr/>
          <p:nvPr/>
        </p:nvSpPr>
        <p:spPr>
          <a:xfrm>
            <a:off x="5761974" y="4133589"/>
            <a:ext cx="1465544" cy="85177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Nunito Sans" pitchFamily="2" charset="77"/>
              </a:rPr>
              <a:t>$1 million reward!</a:t>
            </a:r>
          </a:p>
        </p:txBody>
      </p:sp>
    </p:spTree>
    <p:extLst>
      <p:ext uri="{BB962C8B-B14F-4D97-AF65-F5344CB8AC3E}">
        <p14:creationId xmlns:p14="http://schemas.microsoft.com/office/powerpoint/2010/main" val="374674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AD42B-86D6-8549-998E-2F0B139A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C4FF2-F39E-0B4C-8685-79743C4BC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Assignments: just the final project!</a:t>
            </a:r>
          </a:p>
          <a:p>
            <a:pPr lvl="1"/>
            <a:r>
              <a:rPr lang="en-US" dirty="0"/>
              <a:t>Instead of giving a presentation to the class, we ask that you record a video of yourself presenting.</a:t>
            </a:r>
          </a:p>
          <a:p>
            <a:pPr lvl="2"/>
            <a:r>
              <a:rPr lang="en-US" dirty="0"/>
              <a:t>If necessary, you and your partner can each present half separately then cut the videos together afterwards.</a:t>
            </a:r>
          </a:p>
          <a:p>
            <a:pPr lvl="2"/>
            <a:r>
              <a:rPr lang="en-US" dirty="0"/>
              <a:t>It’s OK to make a recording of your screen and talk over it.</a:t>
            </a:r>
          </a:p>
          <a:p>
            <a:pPr lvl="1"/>
            <a:r>
              <a:rPr lang="en-US" dirty="0"/>
              <a:t>The assignment page and rubrics have been updated – please read through them and let us know if you have questions or concerns.</a:t>
            </a:r>
          </a:p>
          <a:p>
            <a:r>
              <a:rPr lang="en-US" dirty="0"/>
              <a:t>Next week:</a:t>
            </a:r>
          </a:p>
          <a:p>
            <a:pPr lvl="1"/>
            <a:r>
              <a:rPr lang="en-US" dirty="0"/>
              <a:t>We will plan to hold office hours remotely (details to come)</a:t>
            </a:r>
          </a:p>
          <a:p>
            <a:pPr lvl="1"/>
            <a:r>
              <a:rPr lang="en-US" dirty="0"/>
              <a:t>The TAs and I will continue to monitor Piazza</a:t>
            </a:r>
          </a:p>
          <a:p>
            <a:pPr lvl="1"/>
            <a:r>
              <a:rPr lang="en-US" dirty="0"/>
              <a:t> Remote lecture on Computing for Good</a:t>
            </a:r>
          </a:p>
          <a:p>
            <a:r>
              <a:rPr lang="en-US" dirty="0"/>
              <a:t>Course evaluation: </a:t>
            </a:r>
            <a:r>
              <a:rPr lang="en-US" u="sng" dirty="0">
                <a:hlinkClick r:id="rId3"/>
              </a:rPr>
              <a:t>https://uw.iasystem.org/survey/221453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41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02BC-D010-4944-A396-73524597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P=NP?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1645D6-D2ED-1D48-9C27-B45E5905A649}"/>
              </a:ext>
            </a:extLst>
          </p:cNvPr>
          <p:cNvSpPr txBox="1"/>
          <p:nvPr/>
        </p:nvSpPr>
        <p:spPr>
          <a:xfrm>
            <a:off x="970766" y="1988165"/>
            <a:ext cx="7202466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en-US" sz="2400" dirty="0">
                <a:latin typeface="Nunito Sans" pitchFamily="2" charset="77"/>
              </a:rPr>
              <a:t>"If P=NP, then the world would be a profoundly different place than we usually assume it to be. There would be no special value in “creative leaps,” no fundamental gap between solving a problem and recognizing the solution once it’s found."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BDD44-3DAF-A142-9B46-0933FFC7512F}"/>
              </a:ext>
            </a:extLst>
          </p:cNvPr>
          <p:cNvSpPr txBox="1"/>
          <p:nvPr/>
        </p:nvSpPr>
        <p:spPr>
          <a:xfrm>
            <a:off x="3630875" y="5198301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-Scott Aaronson</a:t>
            </a:r>
          </a:p>
        </p:txBody>
      </p:sp>
    </p:spTree>
    <p:extLst>
      <p:ext uri="{BB962C8B-B14F-4D97-AF65-F5344CB8AC3E}">
        <p14:creationId xmlns:p14="http://schemas.microsoft.com/office/powerpoint/2010/main" val="426573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1660-10EE-2040-AD60-6CD6A4D6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P=NP?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A112F-5DAB-684E-AEB9-AD8B72FC00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 dirty="0">
                <a:latin typeface="Nunito Sans" pitchFamily="2" charset="77"/>
              </a:rPr>
              <a:t>The Good</a:t>
            </a:r>
          </a:p>
          <a:p>
            <a:r>
              <a:rPr lang="en-US" sz="2400" dirty="0">
                <a:latin typeface="Nunito Sans" pitchFamily="2" charset="77"/>
              </a:rPr>
              <a:t>Lots of optimization problems become easy to solve</a:t>
            </a:r>
          </a:p>
          <a:p>
            <a:pPr lvl="1"/>
            <a:r>
              <a:rPr lang="en-US" sz="2000" dirty="0">
                <a:latin typeface="Nunito Sans" pitchFamily="2" charset="77"/>
              </a:rPr>
              <a:t>Exam scheduling</a:t>
            </a:r>
          </a:p>
          <a:p>
            <a:pPr lvl="1"/>
            <a:r>
              <a:rPr lang="en-US" sz="2000" dirty="0">
                <a:latin typeface="Nunito Sans" pitchFamily="2" charset="77"/>
              </a:rPr>
              <a:t>Logistics: shipping, transportation, etc.</a:t>
            </a:r>
          </a:p>
          <a:p>
            <a:pPr lvl="1"/>
            <a:r>
              <a:rPr lang="en-US" sz="2000" dirty="0">
                <a:latin typeface="Nunito Sans" pitchFamily="2" charset="77"/>
              </a:rPr>
              <a:t>Protein folding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7212-DF43-A54E-9A46-848BB2162B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Nunito Sans" pitchFamily="2" charset="77"/>
              </a:rPr>
              <a:t>The Bad</a:t>
            </a:r>
          </a:p>
          <a:p>
            <a:r>
              <a:rPr lang="en-US" sz="2400" dirty="0">
                <a:latin typeface="Nunito Sans" pitchFamily="2" charset="77"/>
              </a:rPr>
              <a:t>Most modern encryption becomes easy (or easier) to break</a:t>
            </a:r>
          </a:p>
          <a:p>
            <a:pPr lvl="1"/>
            <a:r>
              <a:rPr lang="en-US" sz="2000" dirty="0">
                <a:latin typeface="Nunito Sans" pitchFamily="2" charset="77"/>
              </a:rPr>
              <a:t>Credit card information, banking transactions, etc.</a:t>
            </a:r>
          </a:p>
        </p:txBody>
      </p:sp>
    </p:spTree>
    <p:extLst>
      <p:ext uri="{BB962C8B-B14F-4D97-AF65-F5344CB8AC3E}">
        <p14:creationId xmlns:p14="http://schemas.microsoft.com/office/powerpoint/2010/main" val="1653701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56C5-3E84-0249-89B0-058071A0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Beyond NP: Unsolvable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236A-1653-EE4F-9F62-C7EBE06CF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there problems that we can't solve, no matter how much time you're given?</a:t>
            </a:r>
          </a:p>
          <a:p>
            <a:pPr lvl="1"/>
            <a:r>
              <a:rPr lang="en-US" dirty="0"/>
              <a:t>Remember: an algorithm is only a </a:t>
            </a:r>
            <a:r>
              <a:rPr lang="en-US" b="1" dirty="0"/>
              <a:t>solution</a:t>
            </a:r>
            <a:r>
              <a:rPr lang="en-US" dirty="0"/>
              <a:t> if is produces the correct answer in a finite amount of time</a:t>
            </a:r>
          </a:p>
          <a:p>
            <a:pPr lvl="1"/>
            <a:r>
              <a:rPr lang="en-US" dirty="0"/>
              <a:t>A problem is </a:t>
            </a:r>
            <a:r>
              <a:rPr lang="en-US" b="1" dirty="0"/>
              <a:t>decidable </a:t>
            </a:r>
            <a:r>
              <a:rPr lang="en-US" dirty="0"/>
              <a:t>if it has a solution</a:t>
            </a:r>
          </a:p>
          <a:p>
            <a:r>
              <a:rPr lang="en-US" dirty="0"/>
              <a:t>Some problems are </a:t>
            </a:r>
            <a:r>
              <a:rPr lang="en-US" b="1" dirty="0"/>
              <a:t>undecidable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140D-EF06-4045-9F3D-77EE0B61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Halting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B1214-077A-0B43-A94D-9A1C689B1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Is there a way to tell whether </a:t>
            </a:r>
            <a:r>
              <a:rPr lang="en-US" sz="2400" b="1" dirty="0">
                <a:latin typeface="Courier New" panose="02070309020205020404" pitchFamily="49" charset="0"/>
                <a:ea typeface="Fira Code" panose="020B0509050000020004" pitchFamily="49" charset="0"/>
                <a:cs typeface="Courier New" panose="02070309020205020404" pitchFamily="49" charset="0"/>
              </a:rPr>
              <a:t>mystery</a:t>
            </a:r>
            <a:r>
              <a:rPr lang="en-US" sz="2400" dirty="0"/>
              <a:t> will ever finish?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B6A0ED-35D3-E942-972D-407AD4656808}"/>
              </a:ext>
            </a:extLst>
          </p:cNvPr>
          <p:cNvSpPr/>
          <p:nvPr/>
        </p:nvSpPr>
        <p:spPr>
          <a:xfrm>
            <a:off x="2332971" y="2459504"/>
            <a:ext cx="4478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void </a:t>
            </a:r>
            <a:r>
              <a:rPr lang="en-US" sz="2000" b="1" dirty="0">
                <a:solidFill>
                  <a:srgbClr val="010181"/>
                </a:solidFill>
                <a:latin typeface="Courier New" panose="02070309020205020404" pitchFamily="49" charset="0"/>
              </a:rPr>
              <a:t>mystery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input) {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    </a:t>
            </a:r>
            <a:r>
              <a:rPr lang="en-US" sz="2000" b="1" i="1" dirty="0">
                <a:solidFill>
                  <a:srgbClr val="838183"/>
                </a:solidFill>
                <a:latin typeface="Courier New" panose="02070309020205020404" pitchFamily="49" charset="0"/>
              </a:rPr>
              <a:t>/* here be dragons */</a:t>
            </a:r>
            <a:endParaRPr lang="en-US" sz="2000" dirty="0">
              <a:solidFill>
                <a:srgbClr val="838183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    .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    .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    .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B7823E-68F8-5549-9ACF-45470E23D6A9}"/>
              </a:ext>
            </a:extLst>
          </p:cNvPr>
          <p:cNvSpPr/>
          <p:nvPr/>
        </p:nvSpPr>
        <p:spPr>
          <a:xfrm>
            <a:off x="486947" y="5393270"/>
            <a:ext cx="81701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Nunito Sans" pitchFamily="2" charset="77"/>
              </a:rPr>
              <a:t>Assume the function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doesItHalt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(String code, 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Nunito Sans" pitchFamily="2" charset="77"/>
              </a:rPr>
              <a:t> exists: 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Nunito Sans" pitchFamily="2" charset="77"/>
              </a:rPr>
              <a:t>Input</a:t>
            </a:r>
            <a:r>
              <a:rPr lang="en-US" dirty="0">
                <a:solidFill>
                  <a:srgbClr val="000000"/>
                </a:solidFill>
                <a:latin typeface="Nunito Sans" pitchFamily="2" charset="77"/>
              </a:rPr>
              <a:t>: a function's code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</a:t>
            </a:r>
            <a:r>
              <a:rPr lang="en-US" dirty="0">
                <a:solidFill>
                  <a:srgbClr val="000000"/>
                </a:solidFill>
                <a:latin typeface="Nunito Sans" pitchFamily="2" charset="77"/>
              </a:rPr>
              <a:t> and the function's arguments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Nunito Sans" pitchFamily="2" charset="77"/>
              </a:rPr>
              <a:t>Output</a:t>
            </a:r>
            <a:r>
              <a:rPr lang="en-US" dirty="0">
                <a:solidFill>
                  <a:srgbClr val="000000"/>
                </a:solidFill>
                <a:latin typeface="Nunito Sans" pitchFamily="2" charset="77"/>
              </a:rPr>
              <a:t>: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US" dirty="0">
                <a:solidFill>
                  <a:srgbClr val="000000"/>
                </a:solidFill>
                <a:latin typeface="Nunito Sans" pitchFamily="2" charset="77"/>
              </a:rPr>
              <a:t> if that function halts,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latin typeface="Nunito Sans" pitchFamily="2" charset="77"/>
              </a:rPr>
              <a:t> if it doesn't</a:t>
            </a:r>
            <a:endParaRPr lang="en-US" dirty="0">
              <a:solidFill>
                <a:srgbClr val="000000"/>
              </a:solidFill>
              <a:effectLst/>
              <a:latin typeface="Nunito Sans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D2AA60-4019-8743-AA68-104BAF637C62}"/>
                  </a:ext>
                </a:extLst>
              </p14:cNvPr>
              <p14:cNvContentPartPr/>
              <p14:nvPr/>
            </p14:nvContentPartPr>
            <p14:xfrm>
              <a:off x="1492560" y="2079000"/>
              <a:ext cx="5625720" cy="3348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D2AA60-4019-8743-AA68-104BAF637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3200" y="2069640"/>
                <a:ext cx="5644440" cy="336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415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4BCB9-1737-4044-9703-3A204895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Halting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0D63C-7E7B-4544-9FF3-AB55FF7A7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Assume the function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doesItHalt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 code, String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800" dirty="0"/>
              <a:t> exists: </a:t>
            </a:r>
          </a:p>
          <a:p>
            <a:pPr lvl="1"/>
            <a:r>
              <a:rPr lang="en-US" sz="1800" b="1" dirty="0"/>
              <a:t>Input</a:t>
            </a:r>
            <a:r>
              <a:rPr lang="en-US" sz="1800" dirty="0"/>
              <a:t>: a function’s code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code</a:t>
            </a:r>
            <a:r>
              <a:rPr lang="en-US" sz="1800" dirty="0"/>
              <a:t> and the function's arguments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1800" b="1" dirty="0"/>
              <a:t>Output</a:t>
            </a:r>
            <a:r>
              <a:rPr lang="en-US" sz="1800" dirty="0"/>
              <a:t>: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US" sz="1800" dirty="0"/>
              <a:t> if that function halts,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r>
              <a:rPr lang="en-US" sz="1800" dirty="0"/>
              <a:t> if it doesn't</a:t>
            </a:r>
          </a:p>
          <a:p>
            <a:r>
              <a:rPr lang="en-US" sz="1800" dirty="0"/>
              <a:t>Can we fool this function?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14CE74-1CA2-024E-A32E-767AE588CF57}"/>
              </a:ext>
            </a:extLst>
          </p:cNvPr>
          <p:cNvSpPr/>
          <p:nvPr/>
        </p:nvSpPr>
        <p:spPr>
          <a:xfrm>
            <a:off x="1421703" y="3237963"/>
            <a:ext cx="6300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void </a:t>
            </a:r>
            <a:r>
              <a:rPr lang="en-US" b="1" dirty="0">
                <a:solidFill>
                  <a:srgbClr val="010181"/>
                </a:solidFill>
                <a:latin typeface="Courier New" panose="02070309020205020404" pitchFamily="49" charset="0"/>
              </a:rPr>
              <a:t>trickster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code) {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  if (</a:t>
            </a:r>
            <a:r>
              <a:rPr lang="en-US" b="1" dirty="0" err="1">
                <a:solidFill>
                  <a:srgbClr val="010181"/>
                </a:solidFill>
                <a:latin typeface="Courier New" panose="02070309020205020404" pitchFamily="49" charset="0"/>
              </a:rPr>
              <a:t>doesItHalt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(code, code)) {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838183"/>
                </a:solidFill>
                <a:latin typeface="Courier New" panose="02070309020205020404" pitchFamily="49" charset="0"/>
              </a:rPr>
              <a:t>   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while(</a:t>
            </a:r>
            <a:r>
              <a:rPr lang="en-US" b="1" dirty="0">
                <a:solidFill>
                  <a:srgbClr val="0A57AE"/>
                </a:solidFill>
                <a:latin typeface="Courier New" panose="02070309020205020404" pitchFamily="49" charset="0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== </a:t>
            </a:r>
            <a:r>
              <a:rPr lang="en-US" b="1" dirty="0">
                <a:solidFill>
                  <a:srgbClr val="0A57AE"/>
                </a:solidFill>
                <a:latin typeface="Courier New" panose="02070309020205020404" pitchFamily="49" charset="0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 };  </a:t>
            </a:r>
            <a:r>
              <a:rPr lang="en-US" b="1" i="1" dirty="0">
                <a:solidFill>
                  <a:srgbClr val="838183"/>
                </a:solidFill>
                <a:latin typeface="Courier New" panose="02070309020205020404" pitchFamily="49" charset="0"/>
              </a:rPr>
              <a:t>// run forever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  } else {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    return;  </a:t>
            </a:r>
            <a:r>
              <a:rPr lang="en-US" b="1" i="1" dirty="0">
                <a:solidFill>
                  <a:srgbClr val="838183"/>
                </a:solidFill>
                <a:latin typeface="Courier New" panose="02070309020205020404" pitchFamily="49" charset="0"/>
              </a:rPr>
              <a:t>// halt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 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}  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DCA5C-FCA8-CA44-882D-5827EA03827A}"/>
              </a:ext>
            </a:extLst>
          </p:cNvPr>
          <p:cNvSpPr/>
          <p:nvPr/>
        </p:nvSpPr>
        <p:spPr>
          <a:xfrm>
            <a:off x="309882" y="5269288"/>
            <a:ext cx="834886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Nunito Sans" pitchFamily="2" charset="77"/>
              </a:rPr>
              <a:t>What happens if we run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trickster(code(trickster))</a:t>
            </a:r>
            <a:r>
              <a:rPr lang="en-US" dirty="0">
                <a:latin typeface="Nunito Sans" pitchFamily="2" charset="77"/>
              </a:rPr>
              <a:t>?  </a:t>
            </a:r>
            <a:br>
              <a:rPr lang="en-US" dirty="0">
                <a:latin typeface="Nunito Sans" pitchFamily="2" charset="77"/>
              </a:rPr>
            </a:br>
            <a:r>
              <a:rPr lang="en-US" dirty="0">
                <a:latin typeface="Nunito Sans" pitchFamily="2" charset="77"/>
              </a:rPr>
              <a:t>(i.e., give it its own code as input)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Nunito Sans" pitchFamily="2" charset="77"/>
              </a:rPr>
              <a:t>If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doesItHalt</a:t>
            </a:r>
            <a:r>
              <a:rPr lang="en-US" dirty="0">
                <a:latin typeface="Nunito Sans" pitchFamily="2" charset="77"/>
              </a:rPr>
              <a:t> returns true, then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trickster</a:t>
            </a:r>
            <a:r>
              <a:rPr lang="en-US" dirty="0">
                <a:latin typeface="Nunito Sans" pitchFamily="2" charset="77"/>
              </a:rPr>
              <a:t> will run forever.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Nunito Sans" pitchFamily="2" charset="77"/>
              </a:rPr>
              <a:t>If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doesItHalt</a:t>
            </a:r>
            <a:r>
              <a:rPr lang="en-US" dirty="0">
                <a:latin typeface="Nunito Sans" pitchFamily="2" charset="77"/>
              </a:rPr>
              <a:t> returns false, then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trickster</a:t>
            </a:r>
            <a:r>
              <a:rPr lang="en-US" dirty="0">
                <a:latin typeface="Nunito Sans" pitchFamily="2" charset="77"/>
              </a:rPr>
              <a:t> will halt.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13C16AF-45E7-0043-A1F0-BC1ED31CEC2C}"/>
              </a:ext>
            </a:extLst>
          </p:cNvPr>
          <p:cNvSpPr/>
          <p:nvPr/>
        </p:nvSpPr>
        <p:spPr>
          <a:xfrm>
            <a:off x="6248853" y="2761974"/>
            <a:ext cx="2746468" cy="951978"/>
          </a:xfrm>
          <a:prstGeom prst="wedgeRoundRectCallout">
            <a:avLst>
              <a:gd name="adj1" fmla="val -92438"/>
              <a:gd name="adj2" fmla="val 4407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We’re checking if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code</a:t>
            </a:r>
            <a:r>
              <a:rPr lang="en-US" sz="1600" dirty="0">
                <a:latin typeface="Nunito Sans" pitchFamily="2" charset="77"/>
              </a:rPr>
              <a:t> halts when given its own code as input!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0A7C7B37-E060-9244-9333-5B9378E5F2C1}"/>
              </a:ext>
            </a:extLst>
          </p:cNvPr>
          <p:cNvSpPr/>
          <p:nvPr/>
        </p:nvSpPr>
        <p:spPr>
          <a:xfrm>
            <a:off x="5000063" y="4354596"/>
            <a:ext cx="2497580" cy="784062"/>
          </a:xfrm>
          <a:prstGeom prst="wedgeRoundRectCallout">
            <a:avLst>
              <a:gd name="adj1" fmla="val -66625"/>
              <a:gd name="adj2" fmla="val 6550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code(f)</a:t>
            </a:r>
            <a:r>
              <a:rPr lang="en-US" sz="1600" dirty="0">
                <a:latin typeface="Nunito Sans" pitchFamily="2" charset="77"/>
              </a:rPr>
              <a:t> returns the code for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en-US" sz="1600" dirty="0">
                <a:latin typeface="Nunito Sans" pitchFamily="2" charset="77"/>
              </a:rPr>
              <a:t> as a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D0213-04DB-A849-B748-2064268B37C7}"/>
              </a:ext>
            </a:extLst>
          </p:cNvPr>
          <p:cNvSpPr/>
          <p:nvPr/>
        </p:nvSpPr>
        <p:spPr>
          <a:xfrm>
            <a:off x="7177414" y="5448822"/>
            <a:ext cx="1691013" cy="11746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unito Sans" pitchFamily="2" charset="77"/>
              </a:rPr>
              <a:t>Contradiction!</a:t>
            </a:r>
          </a:p>
          <a:p>
            <a:pPr algn="ctr"/>
            <a:r>
              <a:rPr lang="en-US" sz="1600" dirty="0">
                <a:latin typeface="Nunito Sans" pitchFamily="2" charset="77"/>
              </a:rPr>
              <a:t>This means that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doesItHalt</a:t>
            </a:r>
            <a:r>
              <a:rPr lang="en-US" sz="1600" dirty="0">
                <a:latin typeface="Nunito Sans" pitchFamily="2" charset="77"/>
              </a:rPr>
              <a:t> cannot exist.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79D367-C2E6-1A4A-B4D3-E5C3E042A55B}"/>
                  </a:ext>
                </a:extLst>
              </p14:cNvPr>
              <p14:cNvContentPartPr/>
              <p14:nvPr/>
            </p14:nvContentPartPr>
            <p14:xfrm>
              <a:off x="3525120" y="2784600"/>
              <a:ext cx="2397960" cy="180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79D367-C2E6-1A4A-B4D3-E5C3E042A5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5760" y="2775240"/>
                <a:ext cx="2416680" cy="18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388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5002-3D21-2348-A1A7-97DDA8A3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Problem Complexity Zoo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11725A1-66EB-A149-954D-1161296ABD97}"/>
              </a:ext>
            </a:extLst>
          </p:cNvPr>
          <p:cNvSpPr/>
          <p:nvPr/>
        </p:nvSpPr>
        <p:spPr>
          <a:xfrm>
            <a:off x="665747" y="1503279"/>
            <a:ext cx="7812505" cy="445970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C57FA0-3479-4249-91E0-8AE849E64C99}"/>
              </a:ext>
            </a:extLst>
          </p:cNvPr>
          <p:cNvSpPr/>
          <p:nvPr/>
        </p:nvSpPr>
        <p:spPr>
          <a:xfrm>
            <a:off x="1363579" y="2257259"/>
            <a:ext cx="6416842" cy="37057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>
              <a:latin typeface="Nunito Sa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5F78F-8882-574D-9943-0542A082E601}"/>
              </a:ext>
            </a:extLst>
          </p:cNvPr>
          <p:cNvSpPr txBox="1"/>
          <p:nvPr/>
        </p:nvSpPr>
        <p:spPr>
          <a:xfrm>
            <a:off x="3396036" y="169837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unito Sans" pitchFamily="2" charset="77"/>
              </a:rPr>
              <a:t>Unsolvable Problems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4823B3-E024-5A44-949C-62E3D1CFBA0A}"/>
              </a:ext>
            </a:extLst>
          </p:cNvPr>
          <p:cNvSpPr/>
          <p:nvPr/>
        </p:nvSpPr>
        <p:spPr>
          <a:xfrm>
            <a:off x="1997241" y="3420783"/>
            <a:ext cx="5101390" cy="254220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Nunito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91AFB-B394-E343-915C-D1D187DC0C2F}"/>
              </a:ext>
            </a:extLst>
          </p:cNvPr>
          <p:cNvSpPr txBox="1"/>
          <p:nvPr/>
        </p:nvSpPr>
        <p:spPr>
          <a:xfrm>
            <a:off x="2911203" y="3708056"/>
            <a:ext cx="3321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unito Sans" pitchFamily="2" charset="77"/>
              </a:rPr>
              <a:t>NP problems: easy to verify but (probably) hard to solve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CA0C64-AD72-F54C-ADFE-ED13F9189A6F}"/>
              </a:ext>
            </a:extLst>
          </p:cNvPr>
          <p:cNvSpPr txBox="1"/>
          <p:nvPr/>
        </p:nvSpPr>
        <p:spPr>
          <a:xfrm>
            <a:off x="2707104" y="2637027"/>
            <a:ext cx="372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unito Sans" pitchFamily="2" charset="77"/>
              </a:rPr>
              <a:t>"Hard" problems: impossible to solve in "reasonable" time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916C6A-B441-5249-BD34-65616D76EBC5}"/>
              </a:ext>
            </a:extLst>
          </p:cNvPr>
          <p:cNvSpPr/>
          <p:nvPr/>
        </p:nvSpPr>
        <p:spPr>
          <a:xfrm>
            <a:off x="3119795" y="4438989"/>
            <a:ext cx="2904408" cy="152399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Nunito Sans" pitchFamily="2" charset="77"/>
              </a:rPr>
              <a:t>"Easy” (P) problems: </a:t>
            </a:r>
            <a:r>
              <a:rPr lang="en-US" sz="2000" dirty="0">
                <a:latin typeface="Nunito Sans" pitchFamily="2" charset="77"/>
              </a:rPr>
              <a:t>solvable</a:t>
            </a:r>
            <a:r>
              <a:rPr lang="en-US" dirty="0">
                <a:latin typeface="Nunito Sans" pitchFamily="2" charset="77"/>
              </a:rPr>
              <a:t> in "reasonable"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547B0D-1BB1-C144-A816-79A5F17D914B}"/>
              </a:ext>
            </a:extLst>
          </p:cNvPr>
          <p:cNvSpPr txBox="1"/>
          <p:nvPr/>
        </p:nvSpPr>
        <p:spPr>
          <a:xfrm>
            <a:off x="0" y="6115340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Nunito Sans" pitchFamily="2" charset="77"/>
              </a:rPr>
              <a:t>For a more in-depth version of this lecture: </a:t>
            </a:r>
            <a:r>
              <a:rPr lang="en-US" sz="1400" dirty="0">
                <a:latin typeface="Nunito Sans" pitchFamily="2" charset="77"/>
                <a:hlinkClick r:id="rId3"/>
              </a:rPr>
              <a:t>https://uw.hosted.panopto.com/Panopto/Pages/Viewer.aspx?id=245f2b87-13d4-42f8-a967-ab3c016ce30b</a:t>
            </a:r>
            <a:endParaRPr lang="en-US" sz="1600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59236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Wrap-Up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B2A85"/>
                </a:solidFill>
              </a:rPr>
              <a:t>What We’ve Learned</a:t>
            </a:r>
          </a:p>
          <a:p>
            <a:r>
              <a:rPr lang="en-US" dirty="0"/>
              <a:t>Lecture 1 Revisited</a:t>
            </a:r>
          </a:p>
          <a:p>
            <a:r>
              <a:rPr lang="en-US" dirty="0"/>
              <a:t>Your Future Beyond CSE120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26</a:t>
            </a:fld>
            <a:endParaRPr lang="en-US"/>
          </a:p>
        </p:txBody>
      </p:sp>
      <p:pic>
        <p:nvPicPr>
          <p:cNvPr id="4" name="Shape 105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 bwMode="auto">
          <a:xfrm>
            <a:off x="1276562" y="3429000"/>
            <a:ext cx="2537887" cy="250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 10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506" y="3628006"/>
            <a:ext cx="2627503" cy="23056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66800" y="5938520"/>
            <a:ext cx="2964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DragoArt.com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8557" y="5933640"/>
            <a:ext cx="3334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Project Gutenberg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7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all about problem solving</a:t>
            </a:r>
          </a:p>
          <a:p>
            <a:pPr lvl="1"/>
            <a:r>
              <a:rPr lang="en-US" dirty="0"/>
              <a:t>How to attack your problem in a way that a computer can help</a:t>
            </a:r>
          </a:p>
          <a:p>
            <a:pPr lvl="2"/>
            <a:endParaRPr lang="en-US" dirty="0"/>
          </a:p>
          <a:p>
            <a:r>
              <a:rPr lang="en-US" dirty="0"/>
              <a:t>Most important idea: abstraction!</a:t>
            </a:r>
          </a:p>
          <a:p>
            <a:pPr lvl="1"/>
            <a:r>
              <a:rPr lang="en-US" dirty="0"/>
              <a:t>Detail removal and generalization help us decompose complex problems</a:t>
            </a:r>
          </a:p>
          <a:p>
            <a:pPr lvl="1"/>
            <a:r>
              <a:rPr lang="en-US" dirty="0"/>
              <a:t>Use bits to represent </a:t>
            </a:r>
            <a:r>
              <a:rPr lang="en-US" i="1" dirty="0"/>
              <a:t>everything</a:t>
            </a:r>
            <a:r>
              <a:rPr lang="en-US" dirty="0"/>
              <a:t> (</a:t>
            </a:r>
            <a:r>
              <a:rPr lang="en-US" i="1" dirty="0"/>
              <a:t>i.e.</a:t>
            </a:r>
            <a:r>
              <a:rPr lang="en-US" dirty="0"/>
              <a:t> digitization)</a:t>
            </a:r>
          </a:p>
          <a:p>
            <a:pPr lvl="1"/>
            <a:r>
              <a:rPr lang="en-US" dirty="0"/>
              <a:t>Reuse and combine building blocks (algorithms) in ways that hopefully scale well</a:t>
            </a:r>
          </a:p>
        </p:txBody>
      </p:sp>
    </p:spTree>
    <p:extLst>
      <p:ext uri="{BB962C8B-B14F-4D97-AF65-F5344CB8AC3E}">
        <p14:creationId xmlns:p14="http://schemas.microsoft.com/office/powerpoint/2010/main" val="1497601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Blocks of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Sequencing</a:t>
            </a:r>
          </a:p>
          <a:p>
            <a:pPr lvl="1"/>
            <a:r>
              <a:rPr lang="en-US" sz="2000" dirty="0"/>
              <a:t>The application/execution of each step of an algorithm in the order given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Iteration</a:t>
            </a:r>
          </a:p>
          <a:p>
            <a:pPr lvl="1"/>
            <a:r>
              <a:rPr lang="en-US" sz="2000" dirty="0"/>
              <a:t>Repeat part of algorithm a specified number of times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964E-4FA5-41D3-B29D-50E632F9EB33}" type="slidenum">
              <a:rPr lang="en-US" smtClean="0"/>
              <a:t>28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400" b="1" dirty="0"/>
              <a:t>Selection</a:t>
            </a:r>
          </a:p>
          <a:p>
            <a:pPr lvl="1"/>
            <a:r>
              <a:rPr lang="en-US" sz="2000" dirty="0"/>
              <a:t>Use of conditionals to select which instruction to execute next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/>
              <a:t>Functional Abstraction</a:t>
            </a:r>
          </a:p>
          <a:p>
            <a:pPr lvl="1"/>
            <a:r>
              <a:rPr lang="en-US" sz="2000" dirty="0"/>
              <a:t>Break larger problem into smaller, reusable parts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22778" y="2828835"/>
            <a:ext cx="338328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B2A8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(255);</a:t>
            </a:r>
          </a:p>
          <a:p>
            <a:r>
              <a:rPr lang="en-US" dirty="0" err="1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rectMode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718A6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CORNERS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 err="1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(-r, -r, 0, r);</a:t>
            </a:r>
          </a:p>
          <a:p>
            <a:r>
              <a:rPr lang="en-US" dirty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ellipse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(0, -r/2, r, r);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0299" y="2872226"/>
            <a:ext cx="333223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B2A8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D94B7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mousePressed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(0,0,255);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230557"/>
            <a:ext cx="429768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B2A8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=20;</a:t>
            </a:r>
            <a:endParaRPr lang="en-US" dirty="0">
              <a:solidFill>
                <a:srgbClr val="6699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66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&lt;40) 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(i,40,i+60,80);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=i+60;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Learned our first programming language</a:t>
            </a:r>
          </a:p>
          <a:p>
            <a:pPr lvl="1"/>
            <a:r>
              <a:rPr lang="en-US" dirty="0"/>
              <a:t>Processing (Java syntax)</a:t>
            </a:r>
          </a:p>
          <a:p>
            <a:pPr lvl="2"/>
            <a:endParaRPr lang="en-US" dirty="0"/>
          </a:p>
          <a:p>
            <a:r>
              <a:rPr lang="en-US" dirty="0"/>
              <a:t>Iterative design cycle:</a:t>
            </a:r>
          </a:p>
          <a:p>
            <a:pPr lvl="1"/>
            <a:r>
              <a:rPr lang="en-US" dirty="0"/>
              <a:t>The value of a precise specification</a:t>
            </a:r>
          </a:p>
          <a:p>
            <a:pPr lvl="1"/>
            <a:r>
              <a:rPr lang="en-US" dirty="0"/>
              <a:t>Design, prototype, implement, and evaluate</a:t>
            </a:r>
          </a:p>
          <a:p>
            <a:pPr lvl="1"/>
            <a:r>
              <a:rPr lang="en-US" dirty="0"/>
              <a:t>Testing and debugging</a:t>
            </a:r>
          </a:p>
          <a:p>
            <a:pPr lvl="2"/>
            <a:endParaRPr lang="en-US" dirty="0"/>
          </a:p>
          <a:p>
            <a:r>
              <a:rPr lang="en-US" dirty="0"/>
              <a:t>Coding style and documentation</a:t>
            </a:r>
          </a:p>
          <a:p>
            <a:pPr lvl="1"/>
            <a:r>
              <a:rPr lang="en-US" dirty="0"/>
              <a:t>Proper commenting and formatting are essential for maintenance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75058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90C7-AB4D-7744-83A1-00485488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Revisiting Algorithm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81A6-9F9A-7842-A340-CC8BF59B4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Recall: the runtime of an algorithm is based on the size of its input (e.g., the size of an array)</a:t>
            </a:r>
          </a:p>
          <a:p>
            <a:pPr lvl="1"/>
            <a:r>
              <a:rPr lang="en-US" dirty="0"/>
              <a:t>The “order of growth”</a:t>
            </a:r>
          </a:p>
          <a:p>
            <a:r>
              <a:rPr lang="en-US" dirty="0"/>
              <a:t>Different algorithms have</a:t>
            </a:r>
            <a:br>
              <a:rPr lang="en-US" dirty="0"/>
            </a:br>
            <a:r>
              <a:rPr lang="en-US" dirty="0"/>
              <a:t>different orders of growth:</a:t>
            </a:r>
          </a:p>
          <a:p>
            <a:pPr lvl="1"/>
            <a:r>
              <a:rPr lang="en-US" dirty="0"/>
              <a:t>Constant</a:t>
            </a:r>
          </a:p>
          <a:p>
            <a:pPr lvl="1"/>
            <a:r>
              <a:rPr lang="en-US" dirty="0"/>
              <a:t>Logarithmic</a:t>
            </a:r>
          </a:p>
          <a:p>
            <a:pPr lvl="1"/>
            <a:r>
              <a:rPr lang="en-US" dirty="0"/>
              <a:t>Linear</a:t>
            </a:r>
          </a:p>
          <a:p>
            <a:pPr lvl="1"/>
            <a:r>
              <a:rPr lang="en-US" dirty="0"/>
              <a:t>Quadratic</a:t>
            </a:r>
          </a:p>
          <a:p>
            <a:pPr lvl="1"/>
            <a:r>
              <a:rPr lang="en-US" dirty="0"/>
              <a:t>Cubic</a:t>
            </a:r>
          </a:p>
          <a:p>
            <a:pPr lvl="1"/>
            <a:r>
              <a:rPr lang="en-US" dirty="0"/>
              <a:t>Exponential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B8F16-023C-3044-8AE5-84A045AC1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37" y="2861734"/>
            <a:ext cx="3975097" cy="35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Computers can only do a small number of things</a:t>
            </a:r>
          </a:p>
          <a:p>
            <a:pPr lvl="1"/>
            <a:r>
              <a:rPr lang="en-US" dirty="0"/>
              <a:t>Execute </a:t>
            </a:r>
            <a:r>
              <a:rPr lang="en-US" i="1" dirty="0"/>
              <a:t>exactly</a:t>
            </a:r>
            <a:r>
              <a:rPr lang="en-US" dirty="0"/>
              <a:t> what you tell it to</a:t>
            </a:r>
          </a:p>
          <a:p>
            <a:pPr lvl="2"/>
            <a:endParaRPr lang="en-US" dirty="0"/>
          </a:p>
          <a:p>
            <a:r>
              <a:rPr lang="en-US" dirty="0"/>
              <a:t>Computing has physical and theoretical limits</a:t>
            </a:r>
          </a:p>
          <a:p>
            <a:pPr lvl="2"/>
            <a:endParaRPr lang="en-US" dirty="0"/>
          </a:p>
          <a:p>
            <a:r>
              <a:rPr lang="en-US" dirty="0"/>
              <a:t>The Internet is a physical realm</a:t>
            </a:r>
          </a:p>
          <a:p>
            <a:pPr lvl="2"/>
            <a:endParaRPr lang="en-US" dirty="0"/>
          </a:p>
          <a:p>
            <a:r>
              <a:rPr lang="en-US" dirty="0"/>
              <a:t>Data is constantly generated, stored, and analyzed</a:t>
            </a:r>
          </a:p>
          <a:p>
            <a:pPr lvl="1"/>
            <a:r>
              <a:rPr lang="en-US" dirty="0"/>
              <a:t>And can be copied and distributed</a:t>
            </a:r>
          </a:p>
          <a:p>
            <a:pPr lvl="2"/>
            <a:endParaRPr lang="en-US" dirty="0"/>
          </a:p>
          <a:p>
            <a:r>
              <a:rPr lang="en-US" dirty="0"/>
              <a:t>Machines can “think” and “learn”?</a:t>
            </a:r>
          </a:p>
          <a:p>
            <a:pPr lvl="1"/>
            <a:r>
              <a:rPr lang="en-US" dirty="0"/>
              <a:t>AI &amp; the importance of probability and training sets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04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Context and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Impacts of computing:</a:t>
            </a:r>
          </a:p>
          <a:p>
            <a:pPr lvl="1"/>
            <a:r>
              <a:rPr lang="en-US" dirty="0"/>
              <a:t>Algorithms can have unintended consequences</a:t>
            </a:r>
          </a:p>
          <a:p>
            <a:pPr lvl="1"/>
            <a:r>
              <a:rPr lang="en-US" dirty="0"/>
              <a:t>Privacy and security (or lack thereof)</a:t>
            </a:r>
          </a:p>
          <a:p>
            <a:pPr lvl="1"/>
            <a:r>
              <a:rPr lang="en-US" dirty="0"/>
              <a:t>Social media influences the way we access and share information</a:t>
            </a:r>
          </a:p>
          <a:p>
            <a:pPr lvl="1"/>
            <a:r>
              <a:rPr lang="en-US" dirty="0"/>
              <a:t>Can improve the lives of those with disabilities (and everyone else) as well as those in developing countries</a:t>
            </a:r>
          </a:p>
          <a:p>
            <a:pPr lvl="2"/>
            <a:endParaRPr lang="en-US" dirty="0"/>
          </a:p>
          <a:p>
            <a:r>
              <a:rPr lang="en-US" dirty="0"/>
              <a:t>Design matters!</a:t>
            </a:r>
          </a:p>
          <a:p>
            <a:pPr lvl="1"/>
            <a:r>
              <a:rPr lang="en-US" dirty="0"/>
              <a:t>Must keep in mind users and user interface</a:t>
            </a:r>
          </a:p>
          <a:p>
            <a:pPr lvl="1"/>
            <a:r>
              <a:rPr lang="en-US" dirty="0"/>
              <a:t>What are the ethical implications and whose values are we promoting?</a:t>
            </a:r>
          </a:p>
        </p:txBody>
      </p:sp>
    </p:spTree>
    <p:extLst>
      <p:ext uri="{BB962C8B-B14F-4D97-AF65-F5344CB8AC3E}">
        <p14:creationId xmlns:p14="http://schemas.microsoft.com/office/powerpoint/2010/main" val="3638561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Wrap-Up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We’ve Learned</a:t>
            </a:r>
          </a:p>
          <a:p>
            <a:r>
              <a:rPr lang="en-US" b="1" dirty="0">
                <a:solidFill>
                  <a:srgbClr val="4B2A85"/>
                </a:solidFill>
              </a:rPr>
              <a:t>Lecture 1 Revisited</a:t>
            </a:r>
          </a:p>
          <a:p>
            <a:r>
              <a:rPr lang="en-US" dirty="0"/>
              <a:t>Your Future Beyond CSE120</a:t>
            </a:r>
          </a:p>
        </p:txBody>
      </p:sp>
    </p:spTree>
    <p:extLst>
      <p:ext uri="{BB962C8B-B14F-4D97-AF65-F5344CB8AC3E}">
        <p14:creationId xmlns:p14="http://schemas.microsoft.com/office/powerpoint/2010/main" val="3765257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Computer Science?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Massive impact on our lives and society as a whole</a:t>
            </a:r>
          </a:p>
          <a:p>
            <a:pPr lvl="2"/>
            <a:endParaRPr lang="en-US" dirty="0"/>
          </a:p>
          <a:p>
            <a:r>
              <a:rPr lang="en-US" dirty="0"/>
              <a:t>Increasingly useful for </a:t>
            </a:r>
            <a:r>
              <a:rPr lang="en-US" i="1" dirty="0"/>
              <a:t>all</a:t>
            </a:r>
            <a:r>
              <a:rPr lang="en-US" dirty="0"/>
              <a:t> fields of study and areas of employment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Farmer – machines to help farm, drones for pesticides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Chef – analyze customer data: popular dishes, hours, etc.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Street Performers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Dancer, Gymnast – monitor and evaluate performance, diet, etc.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8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in Your Future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Computing and its data are inescapable</a:t>
            </a:r>
          </a:p>
          <a:p>
            <a:pPr lvl="1"/>
            <a:r>
              <a:rPr lang="en-US" dirty="0"/>
              <a:t>You generate “digital footprints” all the time</a:t>
            </a:r>
          </a:p>
          <a:p>
            <a:pPr lvl="2"/>
            <a:endParaRPr lang="en-US" dirty="0"/>
          </a:p>
          <a:p>
            <a:r>
              <a:rPr lang="en-US" dirty="0"/>
              <a:t>Computing is a regular part of </a:t>
            </a:r>
            <a:r>
              <a:rPr lang="en-US" i="1" dirty="0"/>
              <a:t>every</a:t>
            </a:r>
            <a:r>
              <a:rPr lang="en-US" dirty="0"/>
              <a:t> job</a:t>
            </a:r>
          </a:p>
          <a:p>
            <a:pPr lvl="1"/>
            <a:r>
              <a:rPr lang="en-US" dirty="0"/>
              <a:t>Use computers and computational tools</a:t>
            </a:r>
          </a:p>
          <a:p>
            <a:pPr lvl="1"/>
            <a:r>
              <a:rPr lang="en-US" dirty="0"/>
              <a:t>Generate and process data</a:t>
            </a:r>
          </a:p>
          <a:p>
            <a:pPr lvl="1"/>
            <a:r>
              <a:rPr lang="en-US" dirty="0"/>
              <a:t>Dealing with IT people</a:t>
            </a:r>
          </a:p>
          <a:p>
            <a:pPr lvl="1"/>
            <a:r>
              <a:rPr lang="en-US" dirty="0"/>
              <a:t>Understanding the computation portion of projects</a:t>
            </a:r>
          </a:p>
          <a:p>
            <a:pPr lvl="2"/>
            <a:endParaRPr lang="en-US" dirty="0"/>
          </a:p>
          <a:p>
            <a:r>
              <a:rPr lang="en-US" dirty="0"/>
              <a:t>Our goal is to help you make sense of the “Digital Age” that we now all live in</a:t>
            </a:r>
          </a:p>
        </p:txBody>
      </p:sp>
    </p:spTree>
    <p:extLst>
      <p:ext uri="{BB962C8B-B14F-4D97-AF65-F5344CB8AC3E}">
        <p14:creationId xmlns:p14="http://schemas.microsoft.com/office/powerpoint/2010/main" val="4234049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Programming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programming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computational thinking</a:t>
                </a:r>
              </a:p>
              <a:p>
                <a:pPr lvl="1"/>
                <a:r>
                  <a:rPr lang="en-US" i="1" dirty="0"/>
                  <a:t>Computational thinking </a:t>
                </a:r>
                <a:r>
                  <a:rPr lang="en-US" dirty="0"/>
                  <a:t>is knowing how to break down and solve a problem in a way that a computer can do it</a:t>
                </a:r>
              </a:p>
              <a:p>
                <a:pPr lvl="1"/>
                <a:r>
                  <a:rPr lang="en-US" i="1" dirty="0"/>
                  <a:t>Programming</a:t>
                </a:r>
                <a:r>
                  <a:rPr lang="en-US" dirty="0"/>
                  <a:t> is the tool you use to execute your solution</a:t>
                </a:r>
              </a:p>
              <a:p>
                <a:pPr lvl="1"/>
                <a:r>
                  <a:rPr lang="en-US" dirty="0"/>
                  <a:t>We use programming in this course as a way of teaching computational thinking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Can be learned, just like any other skill</a:t>
                </a:r>
              </a:p>
              <a:p>
                <a:pPr lvl="1"/>
                <a:r>
                  <a:rPr lang="en-US" dirty="0"/>
                  <a:t>It’s not black magic; no such thing as a “coding gene”</a:t>
                </a:r>
              </a:p>
              <a:p>
                <a:pPr lvl="1"/>
                <a:r>
                  <a:rPr lang="en-US" dirty="0"/>
                  <a:t>Yes, at first it may be challenging and mind-bending – just like learning your first non-native language</a:t>
                </a:r>
              </a:p>
              <a:p>
                <a:pPr lvl="1"/>
                <a:r>
                  <a:rPr lang="en-US" dirty="0"/>
                  <a:t>My hope is that you will think differently after this course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10" t="-1823" r="-152" b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543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 of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Exposure to a broad range of topics in computer science</a:t>
            </a:r>
          </a:p>
          <a:p>
            <a:pPr lvl="1"/>
            <a:r>
              <a:rPr lang="en-US" dirty="0"/>
              <a:t>Not going to dive into the details</a:t>
            </a:r>
          </a:p>
          <a:p>
            <a:pPr lvl="1"/>
            <a:r>
              <a:rPr lang="en-US" dirty="0"/>
              <a:t>These are the motivations &amp; the applications for programming (the tool)</a:t>
            </a:r>
          </a:p>
          <a:p>
            <a:pPr lvl="1"/>
            <a:r>
              <a:rPr lang="en-US" dirty="0"/>
              <a:t>Focus on what to be aware of to navigate the digital world</a:t>
            </a:r>
          </a:p>
          <a:p>
            <a:pPr lvl="2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Goal:  </a:t>
            </a:r>
            <a:r>
              <a:rPr lang="en-US" dirty="0">
                <a:solidFill>
                  <a:srgbClr val="FF0000"/>
                </a:solidFill>
              </a:rPr>
              <a:t>become “literate” in computing </a:t>
            </a:r>
          </a:p>
          <a:p>
            <a:pPr lvl="1"/>
            <a:r>
              <a:rPr lang="en-US" dirty="0"/>
              <a:t>As new innovations arise, can you read about it, understand its consequences, and form your own opinion?</a:t>
            </a:r>
          </a:p>
          <a:p>
            <a:pPr lvl="1"/>
            <a:r>
              <a:rPr lang="en-US" dirty="0"/>
              <a:t>This course will ask you to </a:t>
            </a:r>
            <a:r>
              <a:rPr lang="en-US" i="1" dirty="0"/>
              <a:t>read</a:t>
            </a:r>
            <a:r>
              <a:rPr lang="en-US" dirty="0"/>
              <a:t>, </a:t>
            </a:r>
            <a:r>
              <a:rPr lang="en-US" i="1" dirty="0"/>
              <a:t>discuss</a:t>
            </a:r>
            <a:r>
              <a:rPr lang="en-US" dirty="0"/>
              <a:t>, and </a:t>
            </a:r>
            <a:r>
              <a:rPr lang="en-US" i="1" dirty="0"/>
              <a:t>write</a:t>
            </a:r>
            <a:r>
              <a:rPr lang="en-US" dirty="0"/>
              <a:t> about computing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CD7A7A-80BE-8A4A-BBAD-4EF82FB1063D}"/>
                  </a:ext>
                </a:extLst>
              </p14:cNvPr>
              <p14:cNvContentPartPr/>
              <p14:nvPr/>
            </p14:nvContentPartPr>
            <p14:xfrm>
              <a:off x="6787080" y="5751000"/>
              <a:ext cx="891720" cy="73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CD7A7A-80BE-8A4A-BBAD-4EF82FB106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77720" y="5741640"/>
                <a:ext cx="910440" cy="75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6841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Wrap-Up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We’ve Learned</a:t>
            </a:r>
          </a:p>
          <a:p>
            <a:r>
              <a:rPr lang="en-US" dirty="0"/>
              <a:t>Lecture 1 Revisited</a:t>
            </a:r>
          </a:p>
          <a:p>
            <a:r>
              <a:rPr lang="en-US" b="1" dirty="0">
                <a:solidFill>
                  <a:srgbClr val="4B2A85"/>
                </a:solidFill>
              </a:rPr>
              <a:t>Your Future Beyond CSE120</a:t>
            </a:r>
          </a:p>
        </p:txBody>
      </p:sp>
    </p:spTree>
    <p:extLst>
      <p:ext uri="{BB962C8B-B14F-4D97-AF65-F5344CB8AC3E}">
        <p14:creationId xmlns:p14="http://schemas.microsoft.com/office/powerpoint/2010/main" val="1752052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What You’ve Made!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You’ve all done some amazing work!</a:t>
            </a:r>
          </a:p>
          <a:p>
            <a:pPr lvl="1"/>
            <a:r>
              <a:rPr lang="en-US" dirty="0"/>
              <a:t>We will make a “Student Showcase” Piazza post</a:t>
            </a:r>
          </a:p>
          <a:p>
            <a:pPr lvl="2"/>
            <a:endParaRPr lang="en-US" dirty="0"/>
          </a:p>
          <a:p>
            <a:r>
              <a:rPr lang="en-US" dirty="0"/>
              <a:t>Make sure your files and programs are saved somewhere so you can access them later</a:t>
            </a:r>
          </a:p>
          <a:p>
            <a:pPr lvl="1"/>
            <a:r>
              <a:rPr lang="en-US" dirty="0"/>
              <a:t>Can re-download from Canvas submissions if necessary</a:t>
            </a:r>
          </a:p>
          <a:p>
            <a:pPr lvl="1"/>
            <a:r>
              <a:rPr lang="en-US" dirty="0"/>
              <a:t>Could be helpful as examples for future projects</a:t>
            </a:r>
          </a:p>
          <a:p>
            <a:pPr lvl="2"/>
            <a:endParaRPr lang="en-US" dirty="0"/>
          </a:p>
          <a:p>
            <a:r>
              <a:rPr lang="en-US" dirty="0"/>
              <a:t>Portfolio</a:t>
            </a:r>
          </a:p>
          <a:p>
            <a:pPr lvl="1"/>
            <a:r>
              <a:rPr lang="en-US" dirty="0"/>
              <a:t>Your website will remain live until you disable it or graduate</a:t>
            </a:r>
          </a:p>
          <a:p>
            <a:pPr lvl="1"/>
            <a:r>
              <a:rPr lang="en-US" dirty="0"/>
              <a:t>You can download a copy of your website files using </a:t>
            </a:r>
            <a:r>
              <a:rPr lang="en-US" dirty="0" err="1"/>
              <a:t>Cyberduck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9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Giving Back to CSE 120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Enjoyed the class?  Lots of ways to help out!</a:t>
            </a:r>
          </a:p>
          <a:p>
            <a:pPr lvl="2"/>
            <a:endParaRPr lang="en-US" dirty="0"/>
          </a:p>
          <a:p>
            <a:pPr lvl="1"/>
            <a:r>
              <a:rPr lang="en-US" u="sng" dirty="0"/>
              <a:t>Feedback</a:t>
            </a:r>
            <a:r>
              <a:rPr lang="en-US" dirty="0"/>
              <a:t>:  course evaluations, feedback on final “quiz”, send me an email with your thoughts </a:t>
            </a:r>
            <a:r>
              <a:rPr lang="en-US" dirty="0">
                <a:sym typeface="Wingdings" pitchFamily="2" charset="2"/>
              </a:rPr>
              <a:t>😊 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u="sng" dirty="0"/>
              <a:t>Examples</a:t>
            </a:r>
            <a:r>
              <a:rPr lang="en-US" dirty="0"/>
              <a:t>:  Permission to show your work to future classes?</a:t>
            </a:r>
          </a:p>
          <a:p>
            <a:pPr lvl="2"/>
            <a:r>
              <a:rPr lang="en-US" dirty="0"/>
              <a:t>I’ll make a “Student Showcase” Piazza post later</a:t>
            </a:r>
          </a:p>
          <a:p>
            <a:pPr lvl="2"/>
            <a:endParaRPr lang="en-US" u="sng" dirty="0"/>
          </a:p>
          <a:p>
            <a:pPr lvl="1"/>
            <a:r>
              <a:rPr lang="en-US" u="sng" dirty="0"/>
              <a:t>Recommendations</a:t>
            </a:r>
            <a:r>
              <a:rPr lang="en-US" dirty="0"/>
              <a:t>:  CSE120 will hopefully be offered in winter 2021 – tell your friends!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68597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96A4-01F6-AB46-A58E-5D249FD6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Wild Question Appears!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220C9F-C69D-934A-BBC1-64D664BEC1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b="1" dirty="0"/>
                  <a:t>Algorithm: </a:t>
                </a:r>
                <a:r>
                  <a:rPr lang="en-US" sz="2400" dirty="0"/>
                  <a:t>do any two numbers in an array sum to zero?</a:t>
                </a:r>
              </a:p>
              <a:p>
                <a:r>
                  <a:rPr lang="en-US" sz="2400" b="1" dirty="0"/>
                  <a:t>Question</a:t>
                </a:r>
                <a:r>
                  <a:rPr lang="en-US" sz="2400" dirty="0"/>
                  <a:t>: what function does the runtime look like?</a:t>
                </a:r>
              </a:p>
              <a:p>
                <a:pPr lvl="1"/>
                <a:endParaRPr lang="en-US" sz="2000" dirty="0"/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US" sz="2400" b="0" dirty="0"/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b="0" dirty="0"/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b="0" dirty="0"/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b="0" dirty="0"/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220C9F-C69D-934A-BBC1-64D664BEC1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10" t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578ABD2-4CAD-B94F-8114-6A19F26BF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787" y="3236493"/>
            <a:ext cx="3091602" cy="2449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D475A-6916-B74E-B936-F3ADAB94B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309" y="3185481"/>
            <a:ext cx="3137808" cy="25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80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 CS courses descriptions:  </a:t>
            </a:r>
          </a:p>
          <a:p>
            <a:pPr lvl="1"/>
            <a:r>
              <a:rPr lang="en-US" dirty="0">
                <a:hlinkClick r:id="rId2"/>
              </a:rPr>
              <a:t>https://www.cs.washington.edu/academics/ugrad/overview/intro-courses</a:t>
            </a:r>
            <a:r>
              <a:rPr lang="en-US" dirty="0"/>
              <a:t> </a:t>
            </a:r>
          </a:p>
          <a:p>
            <a:pPr lvl="2"/>
            <a:endParaRPr lang="en-US" dirty="0"/>
          </a:p>
          <a:p>
            <a:r>
              <a:rPr lang="en-US" dirty="0"/>
              <a:t>Staff recommendations and descriptions:</a:t>
            </a:r>
          </a:p>
          <a:p>
            <a:pPr lvl="1"/>
            <a:r>
              <a:rPr lang="en-US" dirty="0">
                <a:hlinkClick r:id="rId3"/>
              </a:rPr>
              <a:t>https://docs.google.com/presentation/d/1JP0tMaCgTWYWM7ALeSNHWOqjv3iporODr1tB0rg8NvM/edit?usp=sharing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4846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CS at UW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CSE 142 + CSE 143:  Computer Programming I/II</a:t>
            </a:r>
          </a:p>
          <a:p>
            <a:pPr lvl="1"/>
            <a:r>
              <a:rPr lang="en-US" dirty="0"/>
              <a:t>Needed for declaring CSE major</a:t>
            </a:r>
          </a:p>
          <a:p>
            <a:pPr lvl="2"/>
            <a:endParaRPr lang="en-US" dirty="0"/>
          </a:p>
          <a:p>
            <a:r>
              <a:rPr lang="en-US" dirty="0"/>
              <a:t>CSE 160 + CSE 163:  Data Programming I/II</a:t>
            </a:r>
          </a:p>
          <a:p>
            <a:pPr lvl="1"/>
            <a:r>
              <a:rPr lang="en-US" dirty="0"/>
              <a:t>Recommended to take 142 first</a:t>
            </a:r>
          </a:p>
          <a:p>
            <a:pPr lvl="2"/>
            <a:endParaRPr lang="en-US" dirty="0"/>
          </a:p>
          <a:p>
            <a:r>
              <a:rPr lang="en-US" dirty="0"/>
              <a:t>CSE/STAT/INFO 180:  Intro to Data Science</a:t>
            </a:r>
          </a:p>
          <a:p>
            <a:pPr lvl="1"/>
            <a:r>
              <a:rPr lang="en-US" dirty="0"/>
              <a:t>A basic math prerequisite</a:t>
            </a:r>
          </a:p>
          <a:p>
            <a:pPr lvl="2"/>
            <a:endParaRPr lang="en-US" dirty="0"/>
          </a:p>
          <a:p>
            <a:r>
              <a:rPr lang="en-US" dirty="0"/>
              <a:t>CSE 154:  Web Programming</a:t>
            </a:r>
          </a:p>
          <a:p>
            <a:pPr lvl="1"/>
            <a:r>
              <a:rPr lang="en-US" dirty="0"/>
              <a:t>Must have taken 142, 143, or 160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48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Implications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Informatics</a:t>
            </a:r>
          </a:p>
          <a:p>
            <a:pPr lvl="1"/>
            <a:r>
              <a:rPr lang="en-US" dirty="0"/>
              <a:t>INFO 101:  Social Networking Technologies</a:t>
            </a:r>
          </a:p>
          <a:p>
            <a:pPr lvl="1"/>
            <a:r>
              <a:rPr lang="en-US" dirty="0"/>
              <a:t>INFO 102:  Gender and Information Technology</a:t>
            </a:r>
          </a:p>
          <a:p>
            <a:pPr lvl="1"/>
            <a:r>
              <a:rPr lang="en-US" dirty="0"/>
              <a:t>INFO 200:  Intellectual Foundations of Informatics</a:t>
            </a:r>
          </a:p>
          <a:p>
            <a:pPr lvl="1"/>
            <a:r>
              <a:rPr lang="en-US" dirty="0"/>
              <a:t>INFO 270:  Calling Bullshit: Data Reasoning in a Digital World</a:t>
            </a:r>
          </a:p>
          <a:p>
            <a:pPr lvl="2"/>
            <a:endParaRPr lang="en-US" dirty="0"/>
          </a:p>
          <a:p>
            <a:r>
              <a:rPr lang="en-US" dirty="0"/>
              <a:t>Human Centered Design &amp; Engineering</a:t>
            </a:r>
          </a:p>
          <a:p>
            <a:pPr lvl="1"/>
            <a:r>
              <a:rPr lang="en-US" dirty="0"/>
              <a:t>HCDE 210:  Explorations in Human Centered Design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38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More CS at UW or Break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now somewhat programming-literate</a:t>
            </a:r>
          </a:p>
          <a:p>
            <a:pPr lvl="1"/>
            <a:r>
              <a:rPr lang="en-US" dirty="0"/>
              <a:t>Can automate tasks to make your life easier</a:t>
            </a:r>
          </a:p>
          <a:p>
            <a:pPr lvl="1"/>
            <a:r>
              <a:rPr lang="en-US" dirty="0"/>
              <a:t>More aware of possibilities of computing</a:t>
            </a:r>
          </a:p>
          <a:p>
            <a:pPr lvl="1"/>
            <a:r>
              <a:rPr lang="en-US" dirty="0"/>
              <a:t>Easier to interact with IT/CS staff at work</a:t>
            </a:r>
          </a:p>
          <a:p>
            <a:pPr lvl="2"/>
            <a:endParaRPr lang="en-US" dirty="0"/>
          </a:p>
          <a:p>
            <a:r>
              <a:rPr lang="en-US" dirty="0"/>
              <a:t>Figure out what will be most useful to you</a:t>
            </a:r>
          </a:p>
          <a:p>
            <a:pPr lvl="1"/>
            <a:r>
              <a:rPr lang="en-US" dirty="0"/>
              <a:t>Some languages specific to type of work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e.g.</a:t>
            </a:r>
            <a:r>
              <a:rPr lang="en-US" dirty="0"/>
              <a:t> R, MATLAB, Ruby on Rails, SQL)</a:t>
            </a:r>
          </a:p>
          <a:p>
            <a:pPr lvl="1"/>
            <a:r>
              <a:rPr lang="en-US" dirty="0"/>
              <a:t>Learn on your own via the Internet: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46" y="3429000"/>
            <a:ext cx="946393" cy="439738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04" y="6112511"/>
            <a:ext cx="4403464" cy="487680"/>
          </a:xfrm>
          <a:prstGeom prst="rect">
            <a:avLst/>
          </a:prstGeom>
        </p:spPr>
      </p:pic>
      <p:pic>
        <p:nvPicPr>
          <p:cNvPr id="1026" name="Picture 2" descr="http://blog.datacamp.com/wp-content/uploads/2014/09/coursera_logo_RG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30298" r="9956" b="30514"/>
          <a:stretch/>
        </p:blipFill>
        <p:spPr bwMode="auto">
          <a:xfrm rot="5400000">
            <a:off x="7339664" y="2793072"/>
            <a:ext cx="2447779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kastatic.org/images/khan-logo-vertical-transparen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57" y="4724812"/>
            <a:ext cx="130210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code.org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32" y="5534035"/>
            <a:ext cx="1038304" cy="10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107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Most of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+mn-lt"/>
              </a:rPr>
              <a:t>Seek out experiences that lead to new experiences</a:t>
            </a:r>
          </a:p>
          <a:p>
            <a:pPr lvl="1"/>
            <a:r>
              <a:rPr lang="en-US" sz="2000" dirty="0">
                <a:latin typeface="+mn-lt"/>
              </a:rPr>
              <a:t>Build skills, interests, relationships</a:t>
            </a:r>
          </a:p>
          <a:p>
            <a:pPr lvl="1"/>
            <a:r>
              <a:rPr lang="en-US" sz="2000" dirty="0">
                <a:latin typeface="+mn-lt"/>
              </a:rPr>
              <a:t>Meet new people, join interesting clubs, go on adventures</a:t>
            </a:r>
          </a:p>
          <a:p>
            <a:pPr lvl="2"/>
            <a:endParaRPr lang="en-US" sz="1800" dirty="0">
              <a:latin typeface="+mn-lt"/>
            </a:endParaRPr>
          </a:p>
          <a:p>
            <a:r>
              <a:rPr lang="en-US" sz="2400" dirty="0">
                <a:latin typeface="+mn-lt"/>
              </a:rPr>
              <a:t>Don’t go it alone – find a friend group for classes</a:t>
            </a:r>
          </a:p>
          <a:p>
            <a:pPr lvl="2"/>
            <a:endParaRPr lang="en-US" sz="1800" dirty="0">
              <a:latin typeface="+mn-lt"/>
            </a:endParaRPr>
          </a:p>
          <a:p>
            <a:r>
              <a:rPr lang="en-US" sz="2400" dirty="0">
                <a:latin typeface="+mn-lt"/>
              </a:rPr>
              <a:t>Take advantage of educational opportunities</a:t>
            </a:r>
          </a:p>
          <a:p>
            <a:pPr lvl="1"/>
            <a:r>
              <a:rPr lang="en-US" sz="2000" b="1" dirty="0">
                <a:latin typeface="+mn-lt"/>
              </a:rPr>
              <a:t>Research:</a:t>
            </a:r>
            <a:r>
              <a:rPr lang="en-US" sz="2000" dirty="0">
                <a:latin typeface="+mn-lt"/>
              </a:rPr>
              <a:t>  </a:t>
            </a:r>
            <a:r>
              <a:rPr lang="en-US" sz="1800" dirty="0">
                <a:latin typeface="+mn-lt"/>
                <a:hlinkClick r:id="rId3"/>
              </a:rPr>
              <a:t>https://www.washington.edu/undergradresearch/students/find/</a:t>
            </a:r>
            <a:r>
              <a:rPr lang="en-US" sz="1800" dirty="0">
                <a:latin typeface="+mn-lt"/>
              </a:rPr>
              <a:t> </a:t>
            </a:r>
          </a:p>
          <a:p>
            <a:pPr lvl="1"/>
            <a:r>
              <a:rPr lang="en-US" sz="2000" b="1" dirty="0">
                <a:latin typeface="+mn-lt"/>
              </a:rPr>
              <a:t>Student Groups:</a:t>
            </a:r>
            <a:r>
              <a:rPr lang="en-US" sz="2000" dirty="0">
                <a:latin typeface="+mn-lt"/>
              </a:rPr>
              <a:t>  </a:t>
            </a:r>
            <a:r>
              <a:rPr lang="en-US" sz="2000" dirty="0">
                <a:latin typeface="+mn-lt"/>
                <a:hlinkClick r:id="rId4"/>
              </a:rPr>
              <a:t>ACM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>
                <a:latin typeface="+mn-lt"/>
                <a:hlinkClick r:id="rId5"/>
              </a:rPr>
              <a:t>Animation Research Labs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>
                <a:latin typeface="+mn-lt"/>
                <a:hlinkClick r:id="rId6"/>
              </a:rPr>
              <a:t>Husky Robotics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>
                <a:latin typeface="+mn-lt"/>
                <a:hlinkClick r:id="rId7"/>
              </a:rPr>
              <a:t>WOOF3D</a:t>
            </a:r>
            <a:r>
              <a:rPr lang="en-US" sz="2000" dirty="0">
                <a:latin typeface="+mn-lt"/>
              </a:rPr>
              <a:t>, etc.</a:t>
            </a:r>
          </a:p>
          <a:p>
            <a:pPr lvl="1"/>
            <a:r>
              <a:rPr lang="en-US" sz="2000" b="1" dirty="0">
                <a:latin typeface="+mn-lt"/>
              </a:rPr>
              <a:t>Classes:</a:t>
            </a:r>
            <a:r>
              <a:rPr lang="en-US" sz="2000" dirty="0">
                <a:latin typeface="+mn-lt"/>
              </a:rPr>
              <a:t>  non-major courses, P.E., languages, anything of interest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Take care of yourself ☺️</a:t>
            </a:r>
          </a:p>
        </p:txBody>
      </p:sp>
    </p:spTree>
    <p:extLst>
      <p:ext uri="{BB962C8B-B14F-4D97-AF65-F5344CB8AC3E}">
        <p14:creationId xmlns:p14="http://schemas.microsoft.com/office/powerpoint/2010/main" val="12895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Most of Our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65" y="1625601"/>
            <a:ext cx="8555935" cy="4867274"/>
          </a:xfrm>
        </p:spPr>
        <p:txBody>
          <a:bodyPr/>
          <a:lstStyle/>
          <a:p>
            <a:r>
              <a:rPr lang="en-US" sz="2400" dirty="0"/>
              <a:t>Computing is resurfacing our world</a:t>
            </a:r>
          </a:p>
          <a:p>
            <a:pPr lvl="1"/>
            <a:r>
              <a:rPr lang="en-US" sz="2000" dirty="0"/>
              <a:t>Now almost everyone has access to everything, always</a:t>
            </a:r>
          </a:p>
          <a:p>
            <a:pPr lvl="1"/>
            <a:r>
              <a:rPr lang="en-US" sz="2000" dirty="0"/>
              <a:t>New technology affects privacy, jobs, safety, beliefs, etc.</a:t>
            </a:r>
          </a:p>
          <a:p>
            <a:pPr lvl="2"/>
            <a:endParaRPr lang="en-US" sz="1800" dirty="0"/>
          </a:p>
          <a:p>
            <a:r>
              <a:rPr lang="en-US" sz="2400" dirty="0"/>
              <a:t>You now know the most important parts of how it all works!</a:t>
            </a:r>
          </a:p>
          <a:p>
            <a:pPr lvl="1"/>
            <a:r>
              <a:rPr lang="en-US" sz="2000" dirty="0"/>
              <a:t>Can bring computing to new fields/jobs/areas</a:t>
            </a:r>
          </a:p>
          <a:p>
            <a:pPr lvl="1"/>
            <a:r>
              <a:rPr lang="en-US" sz="2000" dirty="0"/>
              <a:t>Keep these considerations in mind as you use and/or build things</a:t>
            </a:r>
          </a:p>
        </p:txBody>
      </p:sp>
    </p:spTree>
    <p:extLst>
      <p:ext uri="{BB962C8B-B14F-4D97-AF65-F5344CB8AC3E}">
        <p14:creationId xmlns:p14="http://schemas.microsoft.com/office/powerpoint/2010/main" val="3571684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Thanks for a great quarter!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Huge thanks to your awesome TAs!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Thanks to course content creators: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Best of luck in the future! I am happy to chat more if you have questions about CSE, college, etc.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50341" y="4118867"/>
            <a:ext cx="1170432" cy="1463040"/>
            <a:chOff x="4706378" y="4617720"/>
            <a:chExt cx="1170432" cy="1463040"/>
          </a:xfrm>
        </p:grpSpPr>
        <p:pic>
          <p:nvPicPr>
            <p:cNvPr id="3074" name="Picture 2" descr="https://www.cs.washington.edu/public_files/portraits/snyder_s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378" y="4617720"/>
              <a:ext cx="1170432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706378" y="5581393"/>
              <a:ext cx="1170432" cy="492443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n-US" sz="2000" b="1" dirty="0">
                  <a:ln w="6350">
                    <a:solidFill>
                      <a:srgbClr val="4B2A85"/>
                    </a:solidFill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Larry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n-US" sz="2000" b="1" dirty="0">
                  <a:ln w="6350">
                    <a:solidFill>
                      <a:srgbClr val="4B2A85"/>
                    </a:solidFill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Snyder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77747" y="4084852"/>
            <a:ext cx="1170432" cy="1490131"/>
            <a:chOff x="6999316" y="4156479"/>
            <a:chExt cx="1170432" cy="1490131"/>
          </a:xfrm>
        </p:grpSpPr>
        <p:pic>
          <p:nvPicPr>
            <p:cNvPr id="3076" name="Picture 4" descr="http://pscsta.org/wp-content/uploads/2014/05/member_susan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6" r="11859"/>
            <a:stretch/>
          </p:blipFill>
          <p:spPr bwMode="auto">
            <a:xfrm>
              <a:off x="6999316" y="4156479"/>
              <a:ext cx="1169324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999316" y="5154167"/>
              <a:ext cx="1170432" cy="492443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n-US" sz="2000" b="1" dirty="0">
                  <a:ln w="6350">
                    <a:solidFill>
                      <a:srgbClr val="4B2A85"/>
                    </a:solidFill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Susan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n-US" sz="2000" b="1" dirty="0">
                  <a:ln w="6350">
                    <a:solidFill>
                      <a:srgbClr val="4B2A85"/>
                    </a:solidFill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Evans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86219"/>
            <a:ext cx="975360" cy="14630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084852"/>
            <a:ext cx="975360" cy="146304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37760" y="5082540"/>
            <a:ext cx="1097280" cy="49244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ln w="6350">
                  <a:solidFill>
                    <a:srgbClr val="4B2A85"/>
                  </a:solidFill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ln w="6350">
                  <a:solidFill>
                    <a:srgbClr val="4B2A85"/>
                  </a:solidFill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Garcia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66560" y="5082540"/>
            <a:ext cx="1097280" cy="49244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ln w="6350">
                  <a:solidFill>
                    <a:srgbClr val="4B2A85"/>
                  </a:solidFill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Josh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ln w="6350">
                  <a:solidFill>
                    <a:srgbClr val="4B2A85"/>
                  </a:solidFill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BBD16-151B-0943-9EA8-D661DBC0E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989" y="2037835"/>
            <a:ext cx="1561096" cy="1561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9C7BE4-B23E-494E-8FF5-69B8B0ED0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9" y="2036579"/>
            <a:ext cx="1352950" cy="1561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C8773A-A826-334A-8145-8B6F5DD41A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523" y="2036579"/>
            <a:ext cx="1561096" cy="15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5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5002-3D21-2348-A1A7-97DDA8A3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problems do we encounter?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11725A1-66EB-A149-954D-1161296ABD97}"/>
              </a:ext>
            </a:extLst>
          </p:cNvPr>
          <p:cNvSpPr/>
          <p:nvPr/>
        </p:nvSpPr>
        <p:spPr>
          <a:xfrm>
            <a:off x="665747" y="1668379"/>
            <a:ext cx="7812505" cy="445970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  <a:p>
            <a:pPr algn="ctr"/>
            <a:endParaRPr lang="en-US" sz="2000" dirty="0">
              <a:latin typeface="Nunito Sans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C57FA0-3479-4249-91E0-8AE849E64C99}"/>
              </a:ext>
            </a:extLst>
          </p:cNvPr>
          <p:cNvSpPr/>
          <p:nvPr/>
        </p:nvSpPr>
        <p:spPr>
          <a:xfrm>
            <a:off x="1363579" y="2422359"/>
            <a:ext cx="6416842" cy="37057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>
              <a:latin typeface="Nunito Sa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5F78F-8882-574D-9943-0542A082E601}"/>
              </a:ext>
            </a:extLst>
          </p:cNvPr>
          <p:cNvSpPr txBox="1"/>
          <p:nvPr/>
        </p:nvSpPr>
        <p:spPr>
          <a:xfrm>
            <a:off x="3392028" y="1863478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unito Sans" pitchFamily="2" charset="77"/>
              </a:rPr>
              <a:t>Unsolvable Problems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4823B3-E024-5A44-949C-62E3D1CFBA0A}"/>
              </a:ext>
            </a:extLst>
          </p:cNvPr>
          <p:cNvSpPr/>
          <p:nvPr/>
        </p:nvSpPr>
        <p:spPr>
          <a:xfrm>
            <a:off x="1997241" y="3721768"/>
            <a:ext cx="5101390" cy="240631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Nunito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91AFB-B394-E343-915C-D1D187DC0C2F}"/>
              </a:ext>
            </a:extLst>
          </p:cNvPr>
          <p:cNvSpPr txBox="1"/>
          <p:nvPr/>
        </p:nvSpPr>
        <p:spPr>
          <a:xfrm>
            <a:off x="4300111" y="3962873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unito Sans" pitchFamily="2" charset="77"/>
              </a:rPr>
              <a:t>???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CA0C64-AD72-F54C-ADFE-ED13F9189A6F}"/>
              </a:ext>
            </a:extLst>
          </p:cNvPr>
          <p:cNvSpPr txBox="1"/>
          <p:nvPr/>
        </p:nvSpPr>
        <p:spPr>
          <a:xfrm>
            <a:off x="2707105" y="2877997"/>
            <a:ext cx="372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unito Sans" pitchFamily="2" charset="77"/>
              </a:rPr>
              <a:t>"Hard" problems: impossible to solve in "reasonable" time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916C6A-B441-5249-BD34-65616D76EBC5}"/>
              </a:ext>
            </a:extLst>
          </p:cNvPr>
          <p:cNvSpPr/>
          <p:nvPr/>
        </p:nvSpPr>
        <p:spPr>
          <a:xfrm>
            <a:off x="3119795" y="4604089"/>
            <a:ext cx="2904408" cy="152399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Nunito Sans" pitchFamily="2" charset="77"/>
              </a:rPr>
              <a:t>"Easy" problems: solvable in "reasonable" time</a:t>
            </a:r>
          </a:p>
        </p:txBody>
      </p:sp>
    </p:spTree>
    <p:extLst>
      <p:ext uri="{BB962C8B-B14F-4D97-AF65-F5344CB8AC3E}">
        <p14:creationId xmlns:p14="http://schemas.microsoft.com/office/powerpoint/2010/main" val="129353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9C565-64EC-A242-86B2-F54930233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Difficulty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68A519-3533-0C49-AB8A-A272D161E9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759" y="1625601"/>
                <a:ext cx="8550234" cy="4867274"/>
              </a:xfrm>
            </p:spPr>
            <p:txBody>
              <a:bodyPr/>
              <a:lstStyle/>
              <a:p>
                <a:r>
                  <a:rPr lang="en-US" dirty="0"/>
                  <a:t>We call polynomial or faster problems “easy”</a:t>
                </a:r>
              </a:p>
              <a:p>
                <a:pPr lvl="1"/>
                <a:r>
                  <a:rPr lang="en-US" dirty="0"/>
                  <a:t>Runtime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is a constant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…)</a:t>
                </a:r>
              </a:p>
              <a:p>
                <a:r>
                  <a:rPr lang="en-US" dirty="0"/>
                  <a:t>Exponential, factorial, &amp; slower problems are “hard”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68A519-3533-0C49-AB8A-A272D161E9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759" y="1625601"/>
                <a:ext cx="8550234" cy="4867274"/>
              </a:xfrm>
              <a:blipFill>
                <a:blip r:embed="rId3"/>
                <a:stretch>
                  <a:fillRect l="-1335" t="-1302" r="-1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E28242A-12FA-4B44-A6F6-B8199C469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66" y="3716972"/>
            <a:ext cx="8384665" cy="2882778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748273DE-3DA4-044F-BD40-F665C1157CF5}"/>
              </a:ext>
            </a:extLst>
          </p:cNvPr>
          <p:cNvSpPr/>
          <p:nvPr/>
        </p:nvSpPr>
        <p:spPr>
          <a:xfrm rot="5400000">
            <a:off x="3450521" y="1983174"/>
            <a:ext cx="176651" cy="346759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42E33F2B-B3CD-C645-9C78-0DA73BDC555A}"/>
              </a:ext>
            </a:extLst>
          </p:cNvPr>
          <p:cNvSpPr/>
          <p:nvPr/>
        </p:nvSpPr>
        <p:spPr>
          <a:xfrm rot="5400000">
            <a:off x="7048745" y="2113802"/>
            <a:ext cx="176651" cy="3206341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C56F9-D414-004A-A54F-6ACC58A84299}"/>
              </a:ext>
            </a:extLst>
          </p:cNvPr>
          <p:cNvSpPr txBox="1"/>
          <p:nvPr/>
        </p:nvSpPr>
        <p:spPr>
          <a:xfrm>
            <a:off x="3203658" y="3303477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Easy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CEB57-194E-9843-B6C1-D5484A484527}"/>
              </a:ext>
            </a:extLst>
          </p:cNvPr>
          <p:cNvSpPr txBox="1"/>
          <p:nvPr/>
        </p:nvSpPr>
        <p:spPr>
          <a:xfrm>
            <a:off x="6788256" y="33034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Hard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592BF18-4926-6B4E-B404-66946AE56F3B}"/>
                  </a:ext>
                </a:extLst>
              </p14:cNvPr>
              <p14:cNvContentPartPr/>
              <p14:nvPr/>
            </p14:nvContentPartPr>
            <p14:xfrm>
              <a:off x="3322800" y="3323160"/>
              <a:ext cx="1168560" cy="362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592BF18-4926-6B4E-B404-66946AE56F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440" y="3313800"/>
                <a:ext cx="1187280" cy="38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70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F746-D149-314C-B73B-C64DD67C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“Easy”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23FDE-1A0B-1848-9C1F-B7225FB77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this list sorted?</a:t>
            </a:r>
          </a:p>
          <a:p>
            <a:pPr lvl="1"/>
            <a:r>
              <a:rPr lang="en-US" dirty="0"/>
              <a:t>Look at each number and make sure it's greater than or equal to the one before it</a:t>
            </a:r>
          </a:p>
          <a:p>
            <a:r>
              <a:rPr lang="en-US" dirty="0"/>
              <a:t>Do any two numbers in this array sum to 0?</a:t>
            </a:r>
          </a:p>
          <a:p>
            <a:pPr lvl="1"/>
            <a:r>
              <a:rPr lang="en-US" dirty="0"/>
              <a:t>Check every number against every other number</a:t>
            </a:r>
          </a:p>
          <a:p>
            <a:endParaRPr lang="en-US" sz="1200" dirty="0"/>
          </a:p>
          <a:p>
            <a:r>
              <a:rPr lang="en-US" dirty="0"/>
              <a:t>We say that these problems are "in P"</a:t>
            </a:r>
          </a:p>
          <a:p>
            <a:pPr lvl="1"/>
            <a:r>
              <a:rPr lang="en-US" dirty="0"/>
              <a:t>They can be solved in </a:t>
            </a:r>
            <a:r>
              <a:rPr lang="en-US" b="1" dirty="0"/>
              <a:t>polynomial time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F8DF72-AAB1-954C-B7BB-FE3887ADB032}"/>
              </a:ext>
            </a:extLst>
          </p:cNvPr>
          <p:cNvSpPr/>
          <p:nvPr/>
        </p:nvSpPr>
        <p:spPr>
          <a:xfrm>
            <a:off x="235957" y="5890160"/>
            <a:ext cx="8672084" cy="602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unito Sans" pitchFamily="2" charset="77"/>
              </a:rPr>
              <a:t>Notice: these are all yes/no problems (i.e., </a:t>
            </a:r>
            <a:r>
              <a:rPr lang="en-US" sz="2400" b="1" dirty="0">
                <a:latin typeface="Nunito Sans" pitchFamily="2" charset="77"/>
              </a:rPr>
              <a:t>decision problems</a:t>
            </a:r>
            <a:r>
              <a:rPr lang="en-US" sz="2400" dirty="0">
                <a:latin typeface="Nunito Sans" pitchFamily="2" charset="77"/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803F9E1-CEF2-0844-9182-4B49048F9CF6}"/>
                  </a:ext>
                </a:extLst>
              </p14:cNvPr>
              <p14:cNvContentPartPr/>
              <p14:nvPr/>
            </p14:nvContentPartPr>
            <p14:xfrm>
              <a:off x="5767200" y="1674720"/>
              <a:ext cx="2370960" cy="1592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803F9E1-CEF2-0844-9182-4B49048F9C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7840" y="1665360"/>
                <a:ext cx="2389680" cy="161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87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4B52-6C6D-BA4E-B4E5-0ED0D3AB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“Hard”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BC7B3-7763-3A4C-9B2C-A55266ED5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the chess board, is there a move that white can make that ensures white will </a:t>
            </a:r>
            <a:r>
              <a:rPr lang="en-US" b="1" dirty="0"/>
              <a:t>eventually</a:t>
            </a:r>
            <a:r>
              <a:rPr lang="en-US" dirty="0"/>
              <a:t> win?</a:t>
            </a:r>
          </a:p>
          <a:p>
            <a:pPr lvl="1"/>
            <a:r>
              <a:rPr lang="en-US" dirty="0"/>
              <a:t>There is an answer.</a:t>
            </a:r>
          </a:p>
          <a:p>
            <a:pPr lvl="1"/>
            <a:r>
              <a:rPr lang="en-US" dirty="0"/>
              <a:t>There's no way to compute it</a:t>
            </a:r>
            <a:br>
              <a:rPr lang="en-US" dirty="0"/>
            </a:br>
            <a:r>
              <a:rPr lang="en-US" dirty="0"/>
              <a:t>in any reasonable time.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7E416-C3D7-8C4A-AC8E-7628B3DF4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151" y="2695698"/>
            <a:ext cx="2998601" cy="30269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F3F41E-9B90-8C4D-B8D9-419B825A6B86}"/>
              </a:ext>
            </a:extLst>
          </p:cNvPr>
          <p:cNvSpPr/>
          <p:nvPr/>
        </p:nvSpPr>
        <p:spPr>
          <a:xfrm>
            <a:off x="235957" y="5890160"/>
            <a:ext cx="8672084" cy="6027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unito Sans" pitchFamily="2" charset="77"/>
              </a:rPr>
              <a:t>This problem is </a:t>
            </a:r>
            <a:r>
              <a:rPr lang="en-US" sz="2400" b="1" dirty="0">
                <a:latin typeface="Nunito Sans" pitchFamily="2" charset="77"/>
              </a:rPr>
              <a:t>not</a:t>
            </a:r>
            <a:r>
              <a:rPr lang="en-US" sz="2400" dirty="0">
                <a:latin typeface="Nunito Sans" pitchFamily="2" charset="77"/>
              </a:rPr>
              <a:t> “in P.” It takes </a:t>
            </a:r>
            <a:r>
              <a:rPr lang="en-US" sz="2400" b="1" dirty="0">
                <a:latin typeface="Nunito Sans" pitchFamily="2" charset="77"/>
              </a:rPr>
              <a:t>exponential time</a:t>
            </a:r>
            <a:r>
              <a:rPr lang="en-US" sz="2400" dirty="0">
                <a:latin typeface="Nunito Sans" pitchFamily="2" charset="77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F153C2E-0364-6149-8F53-CD28E0BDFA24}"/>
                  </a:ext>
                </a:extLst>
              </p14:cNvPr>
              <p14:cNvContentPartPr/>
              <p14:nvPr/>
            </p14:nvContentPartPr>
            <p14:xfrm>
              <a:off x="2417760" y="3982680"/>
              <a:ext cx="2215440" cy="18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F153C2E-0364-6149-8F53-CD28E0BDFA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8400" y="3973320"/>
                <a:ext cx="2234160" cy="183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17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189F-69A6-5A40-A710-5F77C587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solve some problems!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45EA-9A6F-E244-B93C-CE155AD3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239" y="1625601"/>
            <a:ext cx="4578195" cy="4867274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Problem: is it possible to color each node so that no two directly connected node are the same color?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On the first page of your worksheet, try to do this using only </a:t>
            </a:r>
            <a:r>
              <a:rPr lang="en-US" b="1" dirty="0"/>
              <a:t>two colors.</a:t>
            </a:r>
            <a:r>
              <a:rPr lang="en-US" dirty="0"/>
              <a:t> 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Can you think of an </a:t>
            </a:r>
            <a:r>
              <a:rPr lang="en-US" i="1" dirty="0"/>
              <a:t>efficient </a:t>
            </a:r>
            <a:r>
              <a:rPr lang="en-US" dirty="0"/>
              <a:t>algorithm for this?</a:t>
            </a:r>
          </a:p>
          <a:p>
            <a:pPr>
              <a:spcAft>
                <a:spcPts val="1000"/>
              </a:spcAft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215F9-E5F0-9D47-BC26-208424D3B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47" y="1732478"/>
            <a:ext cx="3521292" cy="28526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25E376-19E7-C348-80CA-6A67D3634F60}"/>
              </a:ext>
            </a:extLst>
          </p:cNvPr>
          <p:cNvSpPr/>
          <p:nvPr/>
        </p:nvSpPr>
        <p:spPr>
          <a:xfrm>
            <a:off x="441872" y="4966395"/>
            <a:ext cx="36694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Nunito Sans" pitchFamily="2" charset="77"/>
              </a:rPr>
              <a:t>Two nodes are </a:t>
            </a:r>
            <a:r>
              <a:rPr lang="en-US" b="1" dirty="0">
                <a:latin typeface="Nunito Sans" pitchFamily="2" charset="77"/>
              </a:rPr>
              <a:t>adjacent</a:t>
            </a:r>
            <a:r>
              <a:rPr lang="en-US" dirty="0">
                <a:latin typeface="Nunito Sans" pitchFamily="2" charset="77"/>
              </a:rPr>
              <a:t> if there is an edge directly connecting them.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Nunito Sans" pitchFamily="2" charset="77"/>
              </a:rPr>
              <a:t>A and B, B and C are adjacent.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Nunito Sans" pitchFamily="2" charset="77"/>
              </a:rPr>
              <a:t>B and C are not.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C6EDCC-7527-864B-AEB2-74FFFDCCA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557" y="5948003"/>
            <a:ext cx="1022507" cy="7452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FEC91EF-C4EC-F142-8F28-55E2495F82BF}"/>
                  </a:ext>
                </a:extLst>
              </p14:cNvPr>
              <p14:cNvContentPartPr/>
              <p14:nvPr/>
            </p14:nvContentPartPr>
            <p14:xfrm>
              <a:off x="6503400" y="4671000"/>
              <a:ext cx="1407960" cy="95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FEC91EF-C4EC-F142-8F28-55E2495F82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94040" y="4661640"/>
                <a:ext cx="1426680" cy="11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02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dirty="0" smtClean="0">
            <a:latin typeface="Nunito Sans" pitchFamily="2" charset="77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dirty="0" smtClean="0">
            <a:latin typeface="Nunito Sa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ood Template" id="{8D4DBA7D-1744-D544-8072-FCCE86A28B08}" vid="{AAFF4CF9-5755-5F4C-BEA2-E57EEFAE05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3835</Words>
  <Application>Microsoft Macintosh PowerPoint</Application>
  <PresentationFormat>On-screen Show (4:3)</PresentationFormat>
  <Paragraphs>559</Paragraphs>
  <Slides>46</Slides>
  <Notes>24</Notes>
  <HiddenSlides>6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Nunito Sans</vt:lpstr>
      <vt:lpstr>Calibri</vt:lpstr>
      <vt:lpstr>Cambria Math</vt:lpstr>
      <vt:lpstr>Arial</vt:lpstr>
      <vt:lpstr>Courier New</vt:lpstr>
      <vt:lpstr>Office Theme</vt:lpstr>
      <vt:lpstr>Limits of Computing, Course Wrap-Up</vt:lpstr>
      <vt:lpstr>Administrivia</vt:lpstr>
      <vt:lpstr>Revisiting Algorithm Complexity</vt:lpstr>
      <vt:lpstr>A Wild Question Appears!</vt:lpstr>
      <vt:lpstr>What problems do we encounter?</vt:lpstr>
      <vt:lpstr>Problem Difficulty</vt:lpstr>
      <vt:lpstr>“Easy” Problems</vt:lpstr>
      <vt:lpstr>“Hard” Problems</vt:lpstr>
      <vt:lpstr>Let’s solve some problems!</vt:lpstr>
      <vt:lpstr>2-Colored Graph</vt:lpstr>
      <vt:lpstr>Let’s solve some problems!</vt:lpstr>
      <vt:lpstr>3-Colored Graph</vt:lpstr>
      <vt:lpstr>3-Colored Graph</vt:lpstr>
      <vt:lpstr>Example: Exam Planning</vt:lpstr>
      <vt:lpstr>Example: Square Sums</vt:lpstr>
      <vt:lpstr>Let’s Reframe The Problem</vt:lpstr>
      <vt:lpstr>A Larger Example</vt:lpstr>
      <vt:lpstr>Another Large Example</vt:lpstr>
      <vt:lpstr>P vs. NP</vt:lpstr>
      <vt:lpstr>What if P=NP?</vt:lpstr>
      <vt:lpstr>What if P=NP?</vt:lpstr>
      <vt:lpstr>Beyond NP: Unsolvable Problems</vt:lpstr>
      <vt:lpstr>The Halting Problem</vt:lpstr>
      <vt:lpstr>The Halting Problem</vt:lpstr>
      <vt:lpstr>The Problem Complexity Zoo</vt:lpstr>
      <vt:lpstr>Course Wrap-Up</vt:lpstr>
      <vt:lpstr>Computational Thinking</vt:lpstr>
      <vt:lpstr>Building Blocks of Algorithms</vt:lpstr>
      <vt:lpstr>Programming</vt:lpstr>
      <vt:lpstr>Some Big Ideas</vt:lpstr>
      <vt:lpstr>Social Context and Impact</vt:lpstr>
      <vt:lpstr>Course Wrap-Up</vt:lpstr>
      <vt:lpstr>Why Study Computer Science?</vt:lpstr>
      <vt:lpstr>Computing in Your Future</vt:lpstr>
      <vt:lpstr>About Programming</vt:lpstr>
      <vt:lpstr>Big Ideas of Computing</vt:lpstr>
      <vt:lpstr>Course Wrap-Up</vt:lpstr>
      <vt:lpstr>Keep What You’ve Made!</vt:lpstr>
      <vt:lpstr>Giving Back to CSE 120</vt:lpstr>
      <vt:lpstr>Future Courses</vt:lpstr>
      <vt:lpstr>More CS at UW</vt:lpstr>
      <vt:lpstr>Social Implications Courses</vt:lpstr>
      <vt:lpstr>No More CS at UW or Break</vt:lpstr>
      <vt:lpstr>Making the Most of College</vt:lpstr>
      <vt:lpstr>Making the Most of Our Future</vt:lpstr>
      <vt:lpstr>Thanks for a great quarter!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Limits of Computing</dc:title>
  <dc:creator>Sam S Wolfson</dc:creator>
  <cp:lastModifiedBy>Sam S Wolfson</cp:lastModifiedBy>
  <cp:revision>76</cp:revision>
  <cp:lastPrinted>2020-03-07T23:23:41Z</cp:lastPrinted>
  <dcterms:created xsi:type="dcterms:W3CDTF">2020-03-06T03:58:41Z</dcterms:created>
  <dcterms:modified xsi:type="dcterms:W3CDTF">2020-03-07T23:24:14Z</dcterms:modified>
</cp:coreProperties>
</file>