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1" r:id="rId4"/>
    <p:sldId id="260" r:id="rId5"/>
    <p:sldId id="257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105AA-E102-4D6E-B1E3-6FBF588223B3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293F4-BD40-480F-910E-CB9D71744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68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TODO:  Add picture</a:t>
            </a:r>
            <a:r>
              <a:rPr lang="en-US" baseline="0" dirty="0" smtClean="0"/>
              <a:t> of </a:t>
            </a:r>
            <a:r>
              <a:rPr lang="en-US" baseline="0" smtClean="0"/>
              <a:t>graph of </a:t>
            </a:r>
            <a:r>
              <a:rPr lang="en-US" smtClean="0"/>
              <a:t>auto </a:t>
            </a:r>
            <a:r>
              <a:rPr lang="en-US" dirty="0" smtClean="0"/>
              <a:t>part compatibility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293F4-BD40-480F-910E-CB9D717445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63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2FE9-B0AC-4ED7-889B-5AB39094CC12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4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2FE9-B0AC-4ED7-889B-5AB39094CC12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7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2FE9-B0AC-4ED7-889B-5AB39094CC12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2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2FE9-B0AC-4ED7-889B-5AB39094CC12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2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2FE9-B0AC-4ED7-889B-5AB39094CC12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5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2FE9-B0AC-4ED7-889B-5AB39094CC12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5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2FE9-B0AC-4ED7-889B-5AB39094CC12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2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2FE9-B0AC-4ED7-889B-5AB39094CC12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6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2FE9-B0AC-4ED7-889B-5AB39094CC12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5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2FE9-B0AC-4ED7-889B-5AB39094CC12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9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2FE9-B0AC-4ED7-889B-5AB39094CC12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0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82FE9-B0AC-4ED7-889B-5AB39094CC12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0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Michael Ernst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04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graph contains nodes and edges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 auto </a:t>
            </a:r>
            <a:r>
              <a:rPr lang="en-US" smtClean="0"/>
              <a:t>part compatibility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8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washingtonlandandhomes.com/files/1691414/uploaded/washington-road-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9" y="914400"/>
            <a:ext cx="9010459" cy="478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7851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14751840.jpg (580×474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444" y="76200"/>
            <a:ext cx="6806556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1" y="5638800"/>
            <a:ext cx="8991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+ 350 students in no romantic and/or sexual relationship</a:t>
            </a:r>
          </a:p>
          <a:p>
            <a:r>
              <a:rPr lang="en-US" dirty="0" smtClean="0"/>
              <a:t>From:  “Chains </a:t>
            </a:r>
            <a:r>
              <a:rPr lang="en-US" dirty="0"/>
              <a:t>of Affection: The Structure </a:t>
            </a:r>
            <a:r>
              <a:rPr lang="en-US" dirty="0" smtClean="0"/>
              <a:t>of Adolescent </a:t>
            </a:r>
            <a:r>
              <a:rPr lang="en-US" dirty="0"/>
              <a:t>Romantic and Sexual </a:t>
            </a:r>
            <a:r>
              <a:rPr lang="en-US" dirty="0" smtClean="0"/>
              <a:t>Networks”, </a:t>
            </a:r>
            <a:r>
              <a:rPr lang="en-US" i="1" dirty="0"/>
              <a:t>American Journal of </a:t>
            </a:r>
            <a:r>
              <a:rPr lang="en-US" i="1" dirty="0" smtClean="0"/>
              <a:t>Sociology</a:t>
            </a:r>
            <a:r>
              <a:rPr lang="en-US" dirty="0" smtClean="0"/>
              <a:t>,</a:t>
            </a:r>
            <a:r>
              <a:rPr lang="en-US" dirty="0"/>
              <a:t> </a:t>
            </a:r>
            <a:r>
              <a:rPr lang="en-US" dirty="0" smtClean="0"/>
              <a:t>by Peter </a:t>
            </a:r>
            <a:r>
              <a:rPr lang="en-US" dirty="0" err="1"/>
              <a:t>Bearman</a:t>
            </a:r>
            <a:r>
              <a:rPr lang="en-US" dirty="0"/>
              <a:t> </a:t>
            </a:r>
            <a:r>
              <a:rPr lang="en-US" dirty="0" smtClean="0"/>
              <a:t>of (Columbia), James Moody (Ohio State), </a:t>
            </a:r>
            <a:r>
              <a:rPr lang="en-US" dirty="0"/>
              <a:t>and Katherine </a:t>
            </a:r>
            <a:r>
              <a:rPr lang="en-US" dirty="0" err="1" smtClean="0"/>
              <a:t>Stovel</a:t>
            </a:r>
            <a:r>
              <a:rPr lang="en-US" dirty="0" smtClean="0"/>
              <a:t> (U. of </a:t>
            </a:r>
            <a:r>
              <a:rPr lang="en-US" dirty="0" err="1" smtClean="0"/>
              <a:t>Washngton</a:t>
            </a:r>
            <a:r>
              <a:rPr lang="en-US" dirty="0" smtClean="0"/>
              <a:t>);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489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graph can be thought of </a:t>
            </a:r>
            <a:r>
              <a:rPr lang="en-US" dirty="0" smtClean="0"/>
              <a:t>as either of:</a:t>
            </a: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collection of </a:t>
            </a:r>
            <a:r>
              <a:rPr lang="en-US" dirty="0" smtClean="0"/>
              <a:t>edges</a:t>
            </a:r>
          </a:p>
          <a:p>
            <a:pPr lvl="2"/>
            <a:r>
              <a:rPr lang="en-US" dirty="0" smtClean="0"/>
              <a:t>Each edge represents some relationship</a:t>
            </a:r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each </a:t>
            </a:r>
            <a:r>
              <a:rPr lang="en-US" dirty="0" smtClean="0"/>
              <a:t>node</a:t>
            </a:r>
            <a:r>
              <a:rPr lang="en-US" dirty="0"/>
              <a:t>, a collection of </a:t>
            </a:r>
            <a:r>
              <a:rPr lang="en-US" dirty="0" smtClean="0"/>
              <a:t>neighbors</a:t>
            </a:r>
          </a:p>
          <a:p>
            <a:pPr lvl="2"/>
            <a:r>
              <a:rPr lang="en-US" dirty="0" smtClean="0"/>
              <a:t>The neighbors are those connected by an edge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16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on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Creation:</a:t>
            </a:r>
          </a:p>
          <a:p>
            <a:r>
              <a:rPr lang="en-US" dirty="0" smtClean="0"/>
              <a:t>Create </a:t>
            </a:r>
            <a:r>
              <a:rPr lang="en-US" dirty="0" smtClean="0"/>
              <a:t>an empty graph</a:t>
            </a:r>
          </a:p>
          <a:p>
            <a:pPr marL="0" indent="0">
              <a:buNone/>
            </a:pPr>
            <a:r>
              <a:rPr lang="en-US" dirty="0" smtClean="0"/>
              <a:t>Querying:</a:t>
            </a:r>
          </a:p>
          <a:p>
            <a:r>
              <a:rPr lang="en-US" dirty="0" smtClean="0"/>
              <a:t>Look </a:t>
            </a:r>
            <a:r>
              <a:rPr lang="en-US" dirty="0"/>
              <a:t>up a node:  </a:t>
            </a:r>
            <a:r>
              <a:rPr lang="en-US" dirty="0" smtClean="0"/>
              <a:t>Does </a:t>
            </a:r>
            <a:r>
              <a:rPr lang="en-US" dirty="0"/>
              <a:t>it exist?  What are its neighbors?</a:t>
            </a:r>
          </a:p>
          <a:p>
            <a:r>
              <a:rPr lang="en-US" dirty="0" smtClean="0"/>
              <a:t>Look up an edge (= a pair of nodes):  does it exist?  (You know the nodes it connects.)</a:t>
            </a:r>
          </a:p>
          <a:p>
            <a:r>
              <a:rPr lang="en-US" dirty="0" smtClean="0"/>
              <a:t>Iterate through the nodes or edges</a:t>
            </a:r>
          </a:p>
          <a:p>
            <a:pPr marL="0" indent="0">
              <a:buNone/>
            </a:pPr>
            <a:r>
              <a:rPr lang="en-US" dirty="0" smtClean="0"/>
              <a:t>Modification:</a:t>
            </a:r>
          </a:p>
          <a:p>
            <a:r>
              <a:rPr lang="en-US" dirty="0" smtClean="0"/>
              <a:t>Add/remove </a:t>
            </a:r>
            <a:r>
              <a:rPr lang="en-US" dirty="0" smtClean="0"/>
              <a:t>a node</a:t>
            </a:r>
          </a:p>
          <a:p>
            <a:r>
              <a:rPr lang="en-US" dirty="0" smtClean="0"/>
              <a:t>Add/remove an 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08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158</Words>
  <Application>Microsoft Office PowerPoint</Application>
  <PresentationFormat>On-screen Show (4:3)</PresentationFormat>
  <Paragraphs>27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Graphs</vt:lpstr>
      <vt:lpstr>A graph contains nodes and edges</vt:lpstr>
      <vt:lpstr>PowerPoint Presentation</vt:lpstr>
      <vt:lpstr>PowerPoint Presentation</vt:lpstr>
      <vt:lpstr>Graphs</vt:lpstr>
      <vt:lpstr>Operations on a graph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Graphs</dc:title>
  <dc:creator>CSE</dc:creator>
  <cp:lastModifiedBy>CSE</cp:lastModifiedBy>
  <cp:revision>5</cp:revision>
  <dcterms:created xsi:type="dcterms:W3CDTF">2012-11-24T22:23:59Z</dcterms:created>
  <dcterms:modified xsi:type="dcterms:W3CDTF">2013-01-25T23:28:45Z</dcterms:modified>
</cp:coreProperties>
</file>