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E188FFC-0E9D-D145-B4DE-C42A9815E0A2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5DFD78F-A1DA-EA45-B7A9-2DD7427029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ackbonejs.org/" TargetMode="External"/><Relationship Id="rId3" Type="http://schemas.openxmlformats.org/officeDocument/2006/relationships/hyperlink" Target="http://documentcloud.github.com/backbon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412366"/>
            <a:ext cx="4038599" cy="1145752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BackBone.js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/>
          <a:lstStyle/>
          <a:p>
            <a:r>
              <a:rPr lang="en-US" dirty="0" smtClean="0"/>
              <a:t>By. Phil Sheperd</a:t>
            </a:r>
            <a:endParaRPr lang="en-US" dirty="0"/>
          </a:p>
        </p:txBody>
      </p:sp>
      <p:pic>
        <p:nvPicPr>
          <p:cNvPr id="4" name="Picture 3" descr="backbone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47790" y="-3447789"/>
            <a:ext cx="2248422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34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82952"/>
            <a:ext cx="7556313" cy="1417248"/>
          </a:xfrm>
        </p:spPr>
        <p:txBody>
          <a:bodyPr/>
          <a:lstStyle/>
          <a:p>
            <a:r>
              <a:rPr lang="en-US" dirty="0" smtClean="0"/>
              <a:t>Rendering The 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45234"/>
            <a:ext cx="7556313" cy="4780930"/>
          </a:xfrm>
        </p:spPr>
        <p:txBody>
          <a:bodyPr/>
          <a:lstStyle/>
          <a:p>
            <a:r>
              <a:rPr lang="en-US" dirty="0" smtClean="0"/>
              <a:t>There is one very important function in views at it is: Render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Every view has a </a:t>
            </a:r>
            <a:r>
              <a:rPr lang="en-US" dirty="0" err="1" smtClean="0"/>
              <a:t>this.el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his.el</a:t>
            </a:r>
            <a:r>
              <a:rPr lang="en-US" dirty="0" smtClean="0"/>
              <a:t> is the element that is put in the </a:t>
            </a:r>
            <a:r>
              <a:rPr lang="en-US" dirty="0" err="1" smtClean="0"/>
              <a:t>dom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err="1" smtClean="0"/>
              <a:t>this.$el</a:t>
            </a:r>
            <a:r>
              <a:rPr lang="en-US" dirty="0" smtClean="0"/>
              <a:t> is the </a:t>
            </a:r>
            <a:r>
              <a:rPr lang="en-US" dirty="0" err="1" smtClean="0"/>
              <a:t>jquery</a:t>
            </a:r>
            <a:r>
              <a:rPr lang="en-US" dirty="0" smtClean="0"/>
              <a:t> version of that element</a:t>
            </a:r>
          </a:p>
          <a:p>
            <a:pPr lvl="1"/>
            <a:endParaRPr lang="en-US" dirty="0"/>
          </a:p>
          <a:p>
            <a:r>
              <a:rPr lang="en-US" dirty="0" smtClean="0"/>
              <a:t>Lets just start coding this stuff </a:t>
            </a:r>
            <a:r>
              <a:rPr lang="en-US" dirty="0" smtClean="0"/>
              <a:t>up</a:t>
            </a:r>
          </a:p>
          <a:p>
            <a:r>
              <a:rPr lang="en-US" dirty="0" smtClean="0"/>
              <a:t>MORE Resources</a:t>
            </a:r>
          </a:p>
          <a:p>
            <a:pPr lvl="1"/>
            <a:r>
              <a:rPr lang="en-US" dirty="0">
                <a:hlinkClick r:id="rId2"/>
              </a:rPr>
              <a:t>http://backbonejs.org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http://documentcloud.github.com</a:t>
            </a:r>
            <a:r>
              <a:rPr lang="en-US">
                <a:hlinkClick r:id="rId3"/>
              </a:rPr>
              <a:t>/backbone/</a:t>
            </a:r>
            <a:r>
              <a:rPr lang="en-US">
                <a:hlinkClick r:id="rId3"/>
              </a:rPr>
              <a:t>#</a:t>
            </a:r>
            <a:r>
              <a:rPr lang="en-US" smtClean="0">
                <a:hlinkClick r:id="rId3"/>
              </a:rPr>
              <a:t>examples</a:t>
            </a:r>
            <a:endParaRPr lang="en-US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9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9" y="182952"/>
            <a:ext cx="4505835" cy="1234686"/>
          </a:xfrm>
        </p:spPr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err="1" smtClean="0"/>
              <a:t>BackBone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18634" cy="4525963"/>
          </a:xfrm>
        </p:spPr>
        <p:txBody>
          <a:bodyPr/>
          <a:lstStyle/>
          <a:p>
            <a:r>
              <a:rPr lang="en-US" dirty="0" err="1" smtClean="0"/>
              <a:t>BackBone</a:t>
            </a:r>
            <a:r>
              <a:rPr lang="en-US" dirty="0" smtClean="0"/>
              <a:t> is a </a:t>
            </a:r>
            <a:r>
              <a:rPr lang="en-US" dirty="0" err="1" smtClean="0"/>
              <a:t>Javascript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Framework	</a:t>
            </a:r>
          </a:p>
          <a:p>
            <a:r>
              <a:rPr lang="en-US" dirty="0" smtClean="0"/>
              <a:t>How is this different From</a:t>
            </a:r>
            <a:br>
              <a:rPr lang="en-US" dirty="0" smtClean="0"/>
            </a:br>
            <a:r>
              <a:rPr lang="en-US" dirty="0" err="1" smtClean="0"/>
              <a:t>jQuery</a:t>
            </a:r>
            <a:r>
              <a:rPr lang="en-US" dirty="0" smtClean="0"/>
              <a:t> or Prototype?</a:t>
            </a:r>
          </a:p>
          <a:p>
            <a:pPr lvl="1"/>
            <a:r>
              <a:rPr lang="en-US" dirty="0" smtClean="0"/>
              <a:t>Libraries </a:t>
            </a:r>
            <a:r>
              <a:rPr lang="en-US" dirty="0" err="1" smtClean="0"/>
              <a:t>vs</a:t>
            </a:r>
            <a:r>
              <a:rPr lang="en-US" dirty="0" smtClean="0"/>
              <a:t> Framework</a:t>
            </a:r>
          </a:p>
          <a:p>
            <a:r>
              <a:rPr lang="en-US" dirty="0" err="1" smtClean="0"/>
              <a:t>BackBone</a:t>
            </a:r>
            <a:r>
              <a:rPr lang="en-US" dirty="0" smtClean="0"/>
              <a:t> is a way to </a:t>
            </a:r>
            <a:br>
              <a:rPr lang="en-US" dirty="0" smtClean="0"/>
            </a:br>
            <a:r>
              <a:rPr lang="en-US" dirty="0" smtClean="0"/>
              <a:t>structure your code</a:t>
            </a:r>
            <a:endParaRPr lang="en-US" dirty="0"/>
          </a:p>
        </p:txBody>
      </p:sp>
      <p:pic>
        <p:nvPicPr>
          <p:cNvPr id="4" name="Picture 3" descr="64609_527905037221405_2061129314_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834" y="274638"/>
            <a:ext cx="3560012" cy="626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8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93714"/>
            <a:ext cx="7810096" cy="10761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Why/When should you use </a:t>
            </a:r>
            <a:r>
              <a:rPr lang="en-US" dirty="0" err="1" smtClean="0"/>
              <a:t>BackBone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62282"/>
            <a:ext cx="7556313" cy="4963881"/>
          </a:xfrm>
        </p:spPr>
        <p:txBody>
          <a:bodyPr/>
          <a:lstStyle/>
          <a:p>
            <a:r>
              <a:rPr lang="en-US" dirty="0" smtClean="0"/>
              <a:t>You should use </a:t>
            </a:r>
            <a:r>
              <a:rPr lang="en-US" dirty="0" err="1" smtClean="0"/>
              <a:t>BackBone</a:t>
            </a:r>
            <a:r>
              <a:rPr lang="en-US" dirty="0" smtClean="0"/>
              <a:t> to get your ‘Truth out of the DOM’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Doesn’t make sense all the time</a:t>
            </a:r>
          </a:p>
          <a:p>
            <a:endParaRPr lang="en-US" dirty="0"/>
          </a:p>
        </p:txBody>
      </p:sp>
      <p:pic>
        <p:nvPicPr>
          <p:cNvPr id="4" name="Picture 3" descr="3s2p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742" y="3183008"/>
            <a:ext cx="6025189" cy="355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11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191"/>
            <a:ext cx="8229600" cy="677998"/>
          </a:xfrm>
        </p:spPr>
        <p:txBody>
          <a:bodyPr>
            <a:normAutofit/>
          </a:bodyPr>
          <a:lstStyle/>
          <a:p>
            <a:r>
              <a:rPr lang="en-US" dirty="0" smtClean="0"/>
              <a:t>Signs to use </a:t>
            </a:r>
            <a:r>
              <a:rPr lang="en-US" dirty="0" err="1" smtClean="0"/>
              <a:t>BackBone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9331"/>
            <a:ext cx="7539260" cy="2884180"/>
          </a:xfrm>
        </p:spPr>
        <p:txBody>
          <a:bodyPr/>
          <a:lstStyle/>
          <a:p>
            <a:r>
              <a:rPr lang="en-US" dirty="0" smtClean="0"/>
              <a:t>You use a lot of data attributes in your html</a:t>
            </a:r>
          </a:p>
          <a:p>
            <a:r>
              <a:rPr lang="en-US" dirty="0" smtClean="0"/>
              <a:t>You have a lot of hidden content to be displayed only on certain events happening</a:t>
            </a:r>
          </a:p>
          <a:p>
            <a:r>
              <a:rPr lang="en-US" dirty="0" smtClean="0"/>
              <a:t>You ever see a line in your </a:t>
            </a:r>
            <a:r>
              <a:rPr lang="en-US" dirty="0" err="1" smtClean="0"/>
              <a:t>js</a:t>
            </a:r>
            <a:r>
              <a:rPr lang="en-US" dirty="0" smtClean="0"/>
              <a:t> like this:</a:t>
            </a:r>
            <a:br>
              <a:rPr lang="en-US" dirty="0" smtClean="0"/>
            </a:br>
            <a:r>
              <a:rPr lang="en-US" dirty="0" smtClean="0"/>
              <a:t>$($(this).children()[1]).html().trim();</a:t>
            </a:r>
            <a:endParaRPr lang="en-US" dirty="0"/>
          </a:p>
        </p:txBody>
      </p:sp>
      <p:pic>
        <p:nvPicPr>
          <p:cNvPr id="4" name="Picture 3" descr="backb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656" y="3863511"/>
            <a:ext cx="3988471" cy="287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499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50667"/>
            <a:ext cx="7556313" cy="1449534"/>
          </a:xfrm>
        </p:spPr>
        <p:txBody>
          <a:bodyPr/>
          <a:lstStyle/>
          <a:p>
            <a:r>
              <a:rPr lang="en-US" dirty="0" smtClean="0"/>
              <a:t>How is a </a:t>
            </a:r>
            <a:r>
              <a:rPr lang="en-US" dirty="0" err="1" smtClean="0"/>
              <a:t>BackBone</a:t>
            </a:r>
            <a:r>
              <a:rPr lang="en-US" dirty="0" smtClean="0"/>
              <a:t> App Structured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948"/>
            <a:ext cx="8229600" cy="4813215"/>
          </a:xfrm>
        </p:spPr>
        <p:txBody>
          <a:bodyPr>
            <a:normAutofit/>
          </a:bodyPr>
          <a:lstStyle/>
          <a:p>
            <a:r>
              <a:rPr lang="en-US" dirty="0" smtClean="0"/>
              <a:t>MCV</a:t>
            </a:r>
          </a:p>
          <a:p>
            <a:pPr lvl="1"/>
            <a:r>
              <a:rPr lang="en-US" dirty="0" smtClean="0"/>
              <a:t>NOT MVC (Model, View, Controller)</a:t>
            </a:r>
          </a:p>
          <a:p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Data of your application</a:t>
            </a:r>
          </a:p>
          <a:p>
            <a:pPr lvl="2"/>
            <a:r>
              <a:rPr lang="en-US" dirty="0" smtClean="0"/>
              <a:t>Models generally have attributes</a:t>
            </a:r>
          </a:p>
          <a:p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A collections of the models</a:t>
            </a:r>
          </a:p>
          <a:p>
            <a:r>
              <a:rPr lang="en-US" dirty="0" smtClean="0"/>
              <a:t>Views</a:t>
            </a:r>
          </a:p>
          <a:p>
            <a:pPr lvl="1"/>
            <a:r>
              <a:rPr lang="en-US" dirty="0" smtClean="0"/>
              <a:t>Generally templates rendered with </a:t>
            </a:r>
            <a:r>
              <a:rPr lang="en-US" dirty="0" err="1" smtClean="0"/>
              <a:t>underscore.js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2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04475"/>
            <a:ext cx="7556313" cy="1395725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62282"/>
            <a:ext cx="7556313" cy="4963881"/>
          </a:xfrm>
        </p:spPr>
        <p:txBody>
          <a:bodyPr>
            <a:normAutofit/>
          </a:bodyPr>
          <a:lstStyle/>
          <a:p>
            <a:r>
              <a:rPr lang="en-US" dirty="0" smtClean="0"/>
              <a:t>Create </a:t>
            </a:r>
            <a:r>
              <a:rPr lang="en-US" dirty="0" smtClean="0"/>
              <a:t>a new model </a:t>
            </a:r>
            <a:r>
              <a:rPr lang="en-US" dirty="0" smtClean="0"/>
              <a:t>by </a:t>
            </a:r>
            <a:r>
              <a:rPr lang="en-US" dirty="0" smtClean="0"/>
              <a:t>calling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Question = </a:t>
            </a:r>
            <a:r>
              <a:rPr lang="en-US" dirty="0" err="1" smtClean="0"/>
              <a:t>Backbone.Model.extend</a:t>
            </a:r>
            <a:r>
              <a:rPr lang="en-US" dirty="0" smtClean="0"/>
              <a:t>({});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Models can have default data</a:t>
            </a:r>
          </a:p>
          <a:p>
            <a:pPr marL="228600" lvl="1" indent="0">
              <a:buNone/>
            </a:pPr>
            <a:r>
              <a:rPr lang="en-US" dirty="0"/>
              <a:t>defaults: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attribute  :  value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Can also have </a:t>
            </a:r>
            <a:r>
              <a:rPr lang="en-US" dirty="0" err="1" smtClean="0"/>
              <a:t>url</a:t>
            </a:r>
            <a:r>
              <a:rPr lang="en-US" dirty="0" smtClean="0"/>
              <a:t> of where to </a:t>
            </a:r>
            <a:br>
              <a:rPr lang="en-US" dirty="0" smtClean="0"/>
            </a:br>
            <a:r>
              <a:rPr lang="en-US" dirty="0" smtClean="0"/>
              <a:t>save from (to advanced for </a:t>
            </a:r>
            <a:br>
              <a:rPr lang="en-US" dirty="0" smtClean="0"/>
            </a:br>
            <a:r>
              <a:rPr lang="en-US" dirty="0" smtClean="0"/>
              <a:t>this demo)</a:t>
            </a:r>
            <a:endParaRPr lang="en-US" dirty="0"/>
          </a:p>
        </p:txBody>
      </p:sp>
      <p:pic>
        <p:nvPicPr>
          <p:cNvPr id="4" name="Picture 3" descr="Kate+Upton+2012+Vanity+Fair+Oscar+Party+Hosted+gaekx68khUi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826" y="2730995"/>
            <a:ext cx="2569974" cy="387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3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9905"/>
            <a:ext cx="7556313" cy="1460296"/>
          </a:xfrm>
        </p:spPr>
        <p:txBody>
          <a:bodyPr/>
          <a:lstStyle/>
          <a:p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26854"/>
            <a:ext cx="7556313" cy="4899310"/>
          </a:xfrm>
        </p:spPr>
        <p:txBody>
          <a:bodyPr>
            <a:norm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Questions = </a:t>
            </a:r>
            <a:r>
              <a:rPr lang="en-US" dirty="0" err="1" smtClean="0"/>
              <a:t>Backbone.Collection.extend</a:t>
            </a:r>
            <a:r>
              <a:rPr lang="en-US" dirty="0" smtClean="0"/>
              <a:t>(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{</a:t>
            </a:r>
            <a:r>
              <a:rPr lang="en-US" dirty="0"/>
              <a:t> </a:t>
            </a:r>
            <a:r>
              <a:rPr lang="en-US" dirty="0" smtClean="0"/>
              <a:t>model : Question}</a:t>
            </a:r>
            <a:br>
              <a:rPr lang="en-US" dirty="0" smtClean="0"/>
            </a:br>
            <a:r>
              <a:rPr lang="en-US" dirty="0" smtClean="0"/>
              <a:t> );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is a collection </a:t>
            </a:r>
            <a:br>
              <a:rPr lang="en-US" dirty="0" smtClean="0"/>
            </a:br>
            <a:r>
              <a:rPr lang="en-US" dirty="0" smtClean="0"/>
              <a:t>of models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These can also </a:t>
            </a:r>
            <a:br>
              <a:rPr lang="en-US" dirty="0" smtClean="0"/>
            </a:br>
            <a:r>
              <a:rPr lang="en-US" dirty="0" smtClean="0"/>
              <a:t>have a </a:t>
            </a:r>
            <a:r>
              <a:rPr lang="en-US" dirty="0" err="1" smtClean="0"/>
              <a:t>rootURL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again, to </a:t>
            </a:r>
            <a:br>
              <a:rPr lang="en-US" dirty="0" smtClean="0"/>
            </a:br>
            <a:r>
              <a:rPr lang="en-US" dirty="0" smtClean="0"/>
              <a:t>advance for this</a:t>
            </a:r>
            <a:br>
              <a:rPr lang="en-US" dirty="0" smtClean="0"/>
            </a:br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667" y="2901892"/>
            <a:ext cx="5301072" cy="351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8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50667"/>
            <a:ext cx="7556313" cy="1449534"/>
          </a:xfrm>
        </p:spPr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66758"/>
            <a:ext cx="7556313" cy="4759406"/>
          </a:xfrm>
        </p:spPr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CategoryView</a:t>
            </a:r>
            <a:r>
              <a:rPr lang="en-US" dirty="0" smtClean="0"/>
              <a:t> = </a:t>
            </a:r>
            <a:r>
              <a:rPr lang="en-US" dirty="0" err="1" smtClean="0"/>
              <a:t>Backbone.View.extend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/>
              <a:t>	collection 	: Questions,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template	: _.template($('#column').html())</a:t>
            </a:r>
          </a:p>
          <a:p>
            <a:pPr marL="0" indent="0">
              <a:buNone/>
            </a:pPr>
            <a:r>
              <a:rPr lang="en-US" dirty="0" smtClean="0"/>
              <a:t>});</a:t>
            </a:r>
          </a:p>
          <a:p>
            <a:r>
              <a:rPr lang="en-US" dirty="0" smtClean="0"/>
              <a:t>View can be for collections or models</a:t>
            </a:r>
          </a:p>
          <a:p>
            <a:r>
              <a:rPr lang="en-US" dirty="0" smtClean="0"/>
              <a:t>Templates are defined by </a:t>
            </a:r>
            <a:r>
              <a:rPr lang="en-US" dirty="0" err="1" smtClean="0"/>
              <a:t>underscore.js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0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82952"/>
            <a:ext cx="7556313" cy="1417248"/>
          </a:xfrm>
        </p:spPr>
        <p:txBody>
          <a:bodyPr/>
          <a:lstStyle/>
          <a:p>
            <a:r>
              <a:rPr lang="en-US" dirty="0" smtClean="0"/>
              <a:t>Views and Events and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37" y="1140758"/>
            <a:ext cx="8932788" cy="5585409"/>
          </a:xfrm>
        </p:spPr>
        <p:txBody>
          <a:bodyPr>
            <a:normAutofit/>
          </a:bodyPr>
          <a:lstStyle/>
          <a:p>
            <a:r>
              <a:rPr lang="en-US" dirty="0" smtClean="0"/>
              <a:t>events :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'click #fade' 		</a:t>
            </a:r>
            <a:r>
              <a:rPr lang="en-US" dirty="0" smtClean="0"/>
              <a:t>: </a:t>
            </a:r>
            <a:r>
              <a:rPr lang="en-US" dirty="0" smtClean="0"/>
              <a:t>'clear',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'click .</a:t>
            </a:r>
            <a:r>
              <a:rPr lang="en-US" dirty="0" err="1" smtClean="0"/>
              <a:t>hint_button</a:t>
            </a:r>
            <a:r>
              <a:rPr lang="en-US" dirty="0" smtClean="0"/>
              <a:t>' 	</a:t>
            </a:r>
            <a:r>
              <a:rPr lang="en-US" dirty="0" smtClean="0"/>
              <a:t>: </a:t>
            </a:r>
            <a:r>
              <a:rPr lang="en-US" dirty="0" smtClean="0"/>
              <a:t>"</a:t>
            </a:r>
            <a:r>
              <a:rPr lang="en-US" dirty="0" err="1" smtClean="0"/>
              <a:t>showHint</a:t>
            </a:r>
            <a:r>
              <a:rPr lang="en-US" dirty="0" smtClean="0"/>
              <a:t>",</a:t>
            </a:r>
          </a:p>
          <a:p>
            <a:pPr marL="0" indent="0">
              <a:buNone/>
            </a:pPr>
            <a:r>
              <a:rPr lang="en-US" dirty="0" smtClean="0"/>
              <a:t>	'click .</a:t>
            </a:r>
            <a:r>
              <a:rPr lang="en-US" dirty="0" err="1" smtClean="0"/>
              <a:t>showAnswer</a:t>
            </a:r>
            <a:r>
              <a:rPr lang="en-US" dirty="0" smtClean="0"/>
              <a:t>' 	: '</a:t>
            </a:r>
            <a:r>
              <a:rPr lang="en-US" dirty="0" err="1" smtClean="0"/>
              <a:t>showAnswer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&lt;script type="template/text" id='</a:t>
            </a:r>
            <a:r>
              <a:rPr lang="en-US" dirty="0" err="1" smtClean="0"/>
              <a:t>modalView</a:t>
            </a:r>
            <a:r>
              <a:rPr lang="en-US" dirty="0" smtClean="0"/>
              <a:t>’&gt;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&lt;</a:t>
            </a:r>
            <a:r>
              <a:rPr lang="en-US" dirty="0" smtClean="0"/>
              <a:t>span class='&lt;%= answered ? "done" : ""%&gt;' &gt;</a:t>
            </a:r>
            <a:br>
              <a:rPr lang="en-US" dirty="0" smtClean="0"/>
            </a:br>
            <a:r>
              <a:rPr lang="en-US" dirty="0" smtClean="0"/>
              <a:t>		&lt;%= value %&gt;</a:t>
            </a:r>
            <a:br>
              <a:rPr lang="en-US" dirty="0" smtClean="0"/>
            </a:br>
            <a:r>
              <a:rPr lang="en-US" dirty="0" smtClean="0"/>
              <a:t>	&lt;</a:t>
            </a:r>
            <a:r>
              <a:rPr lang="en-US" dirty="0" smtClean="0"/>
              <a:t>/span&gt;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 smtClean="0"/>
              <a:t>/script&gt;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5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5610</TotalTime>
  <Words>162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BackBone.js</vt:lpstr>
      <vt:lpstr>What is BackBone</vt:lpstr>
      <vt:lpstr>Why/When should you use BackBone</vt:lpstr>
      <vt:lpstr>Signs to use BackBone</vt:lpstr>
      <vt:lpstr>How is a BackBone App Structured</vt:lpstr>
      <vt:lpstr>Model</vt:lpstr>
      <vt:lpstr>Collection</vt:lpstr>
      <vt:lpstr>Views</vt:lpstr>
      <vt:lpstr>Views and Events and Templates</vt:lpstr>
      <vt:lpstr>Rendering The View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BackBone.js</dc:title>
  <dc:creator>Phil Sheperd</dc:creator>
  <cp:lastModifiedBy>Phil Sheperd</cp:lastModifiedBy>
  <cp:revision>13</cp:revision>
  <dcterms:created xsi:type="dcterms:W3CDTF">2012-12-06T20:45:58Z</dcterms:created>
  <dcterms:modified xsi:type="dcterms:W3CDTF">2012-12-11T01:10:40Z</dcterms:modified>
</cp:coreProperties>
</file>