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78" r:id="rId11"/>
    <p:sldId id="281" r:id="rId12"/>
    <p:sldId id="279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ail.mit.edu/pgbovine/python/tuto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600" dirty="0" smtClean="0"/>
              <a:t> </a:t>
            </a:r>
          </a:p>
          <a:p>
            <a:pPr marL="57150" indent="0">
              <a:buNone/>
            </a:pP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79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“=” </a:t>
            </a:r>
            <a:r>
              <a:rPr lang="en-US" dirty="0"/>
              <a:t>in an assignment is </a:t>
            </a:r>
            <a:r>
              <a:rPr lang="en-US" i="1" dirty="0"/>
              <a:t>not</a:t>
            </a:r>
            <a:r>
              <a:rPr lang="en-US" dirty="0"/>
              <a:t> a statement </a:t>
            </a:r>
            <a:r>
              <a:rPr lang="en-US" dirty="0" smtClean="0"/>
              <a:t>or 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/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599124" y="6135469"/>
            <a:ext cx="5468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people.csail.mit.edu/pgbovine/python/tutor.html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2" animBg="1"/>
      <p:bldP spid="20" grpId="5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expressions: 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  <a:p>
            <a:r>
              <a:rPr lang="en-US" sz="2400" dirty="0" smtClean="0"/>
              <a:t>Mixed </a:t>
            </a:r>
            <a:r>
              <a:rPr lang="en-US" sz="2400" dirty="0"/>
              <a:t>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190p"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Michael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'Ernst'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	# </a:t>
            </a:r>
            <a:r>
              <a:rPr lang="en-US" dirty="0" smtClean="0"/>
              <a:t>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	# Insanity!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Insanity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(“15”)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</a:t>
            </a:r>
            <a:r>
              <a:rPr lang="en-US" dirty="0" smtClean="0"/>
              <a:t>interpreter</a:t>
            </a:r>
          </a:p>
          <a:p>
            <a:r>
              <a:rPr lang="en-US" dirty="0" smtClean="0"/>
              <a:t>Saving as a program is better than re-typing from scratch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</a:t>
            </a:r>
            <a:r>
              <a:rPr lang="en-US" dirty="0" smtClean="0"/>
              <a:t>!</a:t>
            </a:r>
          </a:p>
          <a:p>
            <a:r>
              <a:rPr lang="en-US" dirty="0" smtClean="0"/>
              <a:t>(It doesn’t have to be </a:t>
            </a:r>
            <a:r>
              <a:rPr lang="en-US" smtClean="0"/>
              <a:t>this tedious, and it won’t be.)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 190p is for people who have never programmed</a:t>
            </a:r>
          </a:p>
          <a:p>
            <a:pPr lvl="1"/>
            <a:r>
              <a:rPr lang="en-US" dirty="0" smtClean="0"/>
              <a:t>(If you have programmed, you don’t belong here.)</a:t>
            </a:r>
          </a:p>
          <a:p>
            <a:r>
              <a:rPr lang="en-US" dirty="0" smtClean="0"/>
              <a:t>You can learn to program in 9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3+4</a:t>
            </a:r>
            <a:endParaRPr lang="en-US" dirty="0"/>
          </a:p>
          <a:p>
            <a:r>
              <a:rPr lang="en-US" dirty="0"/>
              <a:t>44/2</a:t>
            </a:r>
          </a:p>
          <a:p>
            <a:r>
              <a:rPr lang="en-US" dirty="0"/>
              <a:t>2**3</a:t>
            </a:r>
          </a:p>
          <a:p>
            <a:r>
              <a:rPr lang="en-US" dirty="0" smtClean="0"/>
              <a:t>3*4+5*6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/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/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828" y="3937575"/>
            <a:ext cx="1721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1.8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7828" y="4547175"/>
            <a:ext cx="1471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1.8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" y="5130225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To assign a variable, use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6*10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795</Words>
  <Application>Microsoft Office PowerPoint</Application>
  <PresentationFormat>On-screen Show (4:3)</PresentationFormat>
  <Paragraphs>206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Changing existing variables (“re-binding” or “re-assigning”)</vt:lpstr>
      <vt:lpstr>How an assignment is executed</vt:lpstr>
      <vt:lpstr>More expressions:  Conditionals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Exercise:  Convert temperatures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40</cp:revision>
  <dcterms:created xsi:type="dcterms:W3CDTF">2012-06-20T04:14:54Z</dcterms:created>
  <dcterms:modified xsi:type="dcterms:W3CDTF">2012-08-25T03:45:54Z</dcterms:modified>
</cp:coreProperties>
</file>