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71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7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6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7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9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3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3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6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0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1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0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4595-E0D4-48CE-9CCF-5D783247E2E8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8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csail.mit.edu/pgbovine/python/tutor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types do you know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float</a:t>
            </a:r>
          </a:p>
          <a:p>
            <a:r>
              <a:rPr lang="en-US" dirty="0" smtClean="0"/>
              <a:t>string</a:t>
            </a:r>
          </a:p>
          <a:p>
            <a:r>
              <a:rPr lang="en-US" dirty="0" err="1" smtClean="0"/>
              <a:t>boolean</a:t>
            </a:r>
            <a:endParaRPr lang="en-US" dirty="0" smtClean="0"/>
          </a:p>
          <a:p>
            <a:r>
              <a:rPr lang="en-US" dirty="0" smtClean="0"/>
              <a:t>list</a:t>
            </a:r>
          </a:p>
          <a:p>
            <a:r>
              <a:rPr lang="en-US" dirty="0" smtClean="0"/>
              <a:t>set</a:t>
            </a:r>
          </a:p>
          <a:p>
            <a:r>
              <a:rPr lang="en-US" dirty="0" err="1" smtClean="0"/>
              <a:t>dict</a:t>
            </a:r>
            <a:endParaRPr lang="en-US" dirty="0" smtClean="0"/>
          </a:p>
          <a:p>
            <a:r>
              <a:rPr lang="en-US" dirty="0" smtClean="0"/>
              <a:t>function</a:t>
            </a:r>
          </a:p>
          <a:p>
            <a:r>
              <a:rPr lang="en-US" dirty="0" smtClean="0"/>
              <a:t>none</a:t>
            </a:r>
          </a:p>
          <a:p>
            <a:r>
              <a:rPr lang="en-US" dirty="0" smtClean="0"/>
              <a:t>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function works for particular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"""Argument is a number, in degrees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Fahrenheit.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number, the corresponding degrees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Centigrade.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"""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- 32) * 5.0 / 9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(212)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When and where does the error occur?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32” + “F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5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 how to evaluate 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function and its arguments to values</a:t>
            </a:r>
            <a:endParaRPr lang="en-US" dirty="0"/>
          </a:p>
          <a:p>
            <a:pPr lvl="1"/>
            <a:r>
              <a:rPr lang="en-US" dirty="0" smtClean="0"/>
              <a:t>If the function value is not a function, execution terminates with an error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new stack frame</a:t>
            </a:r>
          </a:p>
          <a:p>
            <a:pPr lvl="1"/>
            <a:r>
              <a:rPr lang="en-US" dirty="0" smtClean="0"/>
              <a:t>A frame has </a:t>
            </a:r>
            <a:r>
              <a:rPr lang="en-US" dirty="0" smtClean="0"/>
              <a:t>bindings from variables to values</a:t>
            </a:r>
          </a:p>
          <a:p>
            <a:pPr lvl="1"/>
            <a:r>
              <a:rPr lang="en-US" dirty="0" smtClean="0"/>
              <a:t>Looking up a variable starts </a:t>
            </a:r>
            <a:r>
              <a:rPr lang="en-US" dirty="0" smtClean="0"/>
              <a:t>here</a:t>
            </a:r>
          </a:p>
          <a:p>
            <a:pPr lvl="2"/>
            <a:r>
              <a:rPr lang="en-US" dirty="0" smtClean="0"/>
              <a:t>Proceeds to the next older frame </a:t>
            </a:r>
            <a:r>
              <a:rPr lang="en-US" dirty="0" smtClean="0"/>
              <a:t>if no match </a:t>
            </a:r>
            <a:r>
              <a:rPr lang="en-US" dirty="0" smtClean="0"/>
              <a:t>here</a:t>
            </a:r>
          </a:p>
          <a:p>
            <a:pPr lvl="2"/>
            <a:r>
              <a:rPr lang="en-US" dirty="0" smtClean="0"/>
              <a:t>The oldest frame is the “global” frame</a:t>
            </a:r>
            <a:endParaRPr lang="en-US" dirty="0" smtClean="0"/>
          </a:p>
          <a:p>
            <a:pPr lvl="2"/>
            <a:r>
              <a:rPr lang="en-US" dirty="0" smtClean="0"/>
              <a:t>All the frames together are called the “environment”</a:t>
            </a:r>
            <a:endParaRPr lang="en-US" dirty="0" smtClean="0"/>
          </a:p>
          <a:p>
            <a:pPr lvl="1"/>
            <a:r>
              <a:rPr lang="en-US" dirty="0" smtClean="0"/>
              <a:t>Assignments happen here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the </a:t>
            </a:r>
            <a:r>
              <a:rPr lang="en-US" dirty="0" smtClean="0"/>
              <a:t>actual argument values to the formal </a:t>
            </a:r>
            <a:r>
              <a:rPr lang="en-US" dirty="0" smtClean="0"/>
              <a:t>parameter </a:t>
            </a:r>
            <a:r>
              <a:rPr lang="en-US" dirty="0" smtClean="0"/>
              <a:t>variables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body</a:t>
            </a:r>
          </a:p>
          <a:p>
            <a:pPr lvl="1"/>
            <a:r>
              <a:rPr lang="en-US" dirty="0" smtClean="0"/>
              <a:t>At a return statement, remember the value and exit</a:t>
            </a:r>
          </a:p>
          <a:p>
            <a:pPr lvl="1"/>
            <a:r>
              <a:rPr lang="en-US" dirty="0" smtClean="0"/>
              <a:t>If at end of the body,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the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call evaluates to the returned </a:t>
            </a:r>
            <a:r>
              <a:rPr lang="en-US" dirty="0" smtClean="0"/>
              <a:t>value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34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of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 the Python Tutor: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people.csail.mit.edu/pgbovine/python/tutor.html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901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function can be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double(x):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return 2*x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double,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[1](3.14)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[2](3.14)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[3](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3.14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return double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()(2.718)</a:t>
            </a:r>
          </a:p>
        </p:txBody>
      </p:sp>
    </p:spTree>
    <p:extLst>
      <p:ext uri="{BB962C8B-B14F-4D97-AF65-F5344CB8AC3E}">
        <p14:creationId xmlns:p14="http://schemas.microsoft.com/office/powerpoint/2010/main" val="182347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227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Types</vt:lpstr>
      <vt:lpstr>What types do you know about?</vt:lpstr>
      <vt:lpstr>A function works for particular types</vt:lpstr>
      <vt:lpstr>Review:  how to evaluate a function call</vt:lpstr>
      <vt:lpstr>More examples of function calls</vt:lpstr>
      <vt:lpstr>The function can be an expression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Types, Collections, Testing</dc:title>
  <dc:creator>cse</dc:creator>
  <cp:lastModifiedBy>Michael D Ernst</cp:lastModifiedBy>
  <cp:revision>15</cp:revision>
  <dcterms:created xsi:type="dcterms:W3CDTF">2012-07-06T17:22:21Z</dcterms:created>
  <dcterms:modified xsi:type="dcterms:W3CDTF">2012-07-07T05:25:26Z</dcterms:modified>
</cp:coreProperties>
</file>