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1" r:id="rId5"/>
    <p:sldId id="269" r:id="rId6"/>
    <p:sldId id="270" r:id="rId7"/>
    <p:sldId id="271" r:id="rId8"/>
    <p:sldId id="272" r:id="rId9"/>
    <p:sldId id="268" r:id="rId10"/>
    <p:sldId id="273" r:id="rId11"/>
    <p:sldId id="265" r:id="rId12"/>
    <p:sldId id="266" r:id="rId13"/>
    <p:sldId id="267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" y="5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5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6324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download examples from the calendar</a:t>
            </a: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2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/>
              <a:t>Text Analysis, Version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752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a list of words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5146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(words,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 and also the dictionary used to create it as a pair (count, allcounts)”””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(cnt, allcounts) = wordcount(words,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“anyword”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top10(allcounts)</a:t>
            </a:r>
          </a:p>
          <a:p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89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Text Analysis, Version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a dictionary mapping each word in filename to its frequency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726591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54102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top10(wordcounts)</a:t>
            </a:r>
          </a:p>
          <a:p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8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/>
              <a:t>Quantitative Analysis, Version 1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matplotlib.pyplot </a:t>
            </a:r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 plt</a:t>
            </a: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a list of tuples”””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124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“””Generate a scatter plot comparing salinity and temperature”””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minimum value of the oxygen measurement”””</a:t>
            </a:r>
          </a:p>
        </p:txBody>
      </p:sp>
    </p:spTree>
    <p:extLst>
      <p:ext uri="{BB962C8B-B14F-4D97-AF65-F5344CB8AC3E}">
        <p14:creationId xmlns:p14="http://schemas.microsoft.com/office/powerpoint/2010/main" val="360020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419600" cy="3951288"/>
          </a:xfrm>
        </p:spPr>
        <p:txBody>
          <a:bodyPr/>
          <a:lstStyle/>
          <a:p>
            <a:r>
              <a:rPr lang="en-US"/>
              <a:t>You should ignore </a:t>
            </a:r>
            <a:r>
              <a:rPr lang="en-US" i="1"/>
              <a:t>stopwords</a:t>
            </a:r>
            <a:r>
              <a:rPr lang="en-US"/>
              <a:t>. A list of stopwords is provided in a file, one per line.</a:t>
            </a:r>
          </a:p>
          <a:p>
            <a:endParaRPr lang="en-US"/>
          </a:p>
          <a:p>
            <a:r>
              <a:rPr lang="en-US"/>
              <a:t>I want to see the top </a:t>
            </a:r>
            <a:r>
              <a:rPr lang="en-US" i="1"/>
              <a:t>k</a:t>
            </a:r>
            <a:r>
              <a:rPr lang="en-US"/>
              <a:t> words rather than just the top 10.</a:t>
            </a:r>
            <a:endParaRPr lang="en-US" i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Problem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UWFORMAT has changed: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I want to find the average temperature for site “X”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2743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UWFORMAT2: </a:t>
            </a:r>
          </a:p>
          <a:p>
            <a:r>
              <a:rPr lang="en-US">
                <a:solidFill>
                  <a:srgbClr val="0000FF"/>
                </a:solidFill>
              </a:rPr>
              <a:t>line 0: site, date, chl, salt, temp, o2</a:t>
            </a:r>
          </a:p>
          <a:p>
            <a:r>
              <a:rPr lang="en-US">
                <a:solidFill>
                  <a:srgbClr val="0000FF"/>
                </a:solidFill>
              </a:rPr>
              <a:t>line N: &lt;string&gt;, &lt;string&gt;, &lt;float&gt;, &lt;float&gt;, &lt;float&gt;, &lt;float&gt;</a:t>
            </a:r>
          </a:p>
        </p:txBody>
      </p:sp>
    </p:spTree>
    <p:extLst>
      <p:ext uri="{BB962C8B-B14F-4D97-AF65-F5344CB8AC3E}">
        <p14:creationId xmlns:p14="http://schemas.microsoft.com/office/powerpoint/2010/main" val="12549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Given a problem description, design a module to solve the problem</a:t>
            </a:r>
          </a:p>
          <a:p>
            <a:pPr marL="0" indent="0">
              <a:buNone/>
            </a:pPr>
            <a:r>
              <a:rPr lang="en-US"/>
              <a:t>1) Specify a set of functions</a:t>
            </a:r>
          </a:p>
          <a:p>
            <a:pPr lvl="1"/>
            <a:r>
              <a:rPr lang="en-US"/>
              <a:t>For each function, provide</a:t>
            </a:r>
          </a:p>
          <a:p>
            <a:pPr lvl="2"/>
            <a:r>
              <a:rPr lang="en-US"/>
              <a:t>the name of the function</a:t>
            </a:r>
          </a:p>
          <a:p>
            <a:pPr lvl="2"/>
            <a:r>
              <a:rPr lang="en-US"/>
              <a:t>a doc string for the function</a:t>
            </a:r>
          </a:p>
          <a:p>
            <a:pPr marL="0" indent="0">
              <a:buNone/>
            </a:pPr>
            <a:r>
              <a:rPr lang="en-US"/>
              <a:t>2) Sketch an implementation of each function</a:t>
            </a:r>
          </a:p>
          <a:p>
            <a:pPr lvl="1"/>
            <a:r>
              <a:rPr lang="en-US"/>
              <a:t>In English, describe what the implementation needs to do</a:t>
            </a:r>
          </a:p>
          <a:p>
            <a:pPr lvl="1"/>
            <a:r>
              <a:rPr lang="en-US"/>
              <a:t>This will typically be no more than about 4-5 lines per function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 of a high-level “pseudocode”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/>
              <a:t>def read_scores(filename)</a:t>
            </a:r>
          </a:p>
          <a:p>
            <a:pPr marL="0" indent="0">
              <a:buNone/>
            </a:pPr>
            <a:r>
              <a:rPr lang="en-US"/>
              <a:t>  “””Return a dictionary mapping words to scores”””</a:t>
            </a:r>
          </a:p>
          <a:p>
            <a:pPr marL="0" indent="0">
              <a:buNone/>
            </a:pPr>
            <a:r>
              <a:rPr lang="en-US"/>
              <a:t>  open the file</a:t>
            </a:r>
          </a:p>
          <a:p>
            <a:pPr marL="0" indent="0">
              <a:buNone/>
            </a:pPr>
            <a:r>
              <a:rPr lang="en-US"/>
              <a:t>  For each line in the file, </a:t>
            </a:r>
          </a:p>
          <a:p>
            <a:pPr marL="0" indent="0">
              <a:buNone/>
            </a:pPr>
            <a:r>
              <a:rPr lang="en-US"/>
              <a:t>      insert the word and its score into a dictionary called scores</a:t>
            </a:r>
          </a:p>
          <a:p>
            <a:pPr marL="0" indent="0">
              <a:buNone/>
            </a:pPr>
            <a:r>
              <a:rPr lang="en-US"/>
              <a:t>  return the scores dictionary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def compute_total_sentiment(searchterm):</a:t>
            </a:r>
          </a:p>
          <a:p>
            <a:pPr marL="0" indent="0">
              <a:buNone/>
            </a:pPr>
            <a:r>
              <a:rPr lang="en-US"/>
              <a:t>  “””Return the total sentiment for all words in all tweets in the first page of results     returned for the search term”””</a:t>
            </a:r>
          </a:p>
          <a:p>
            <a:pPr marL="0" indent="0">
              <a:buNone/>
            </a:pPr>
            <a:r>
              <a:rPr lang="en-US"/>
              <a:t>  Construct the twitter search url for searchterm</a:t>
            </a:r>
          </a:p>
          <a:p>
            <a:pPr marL="0" indent="0">
              <a:buNone/>
            </a:pPr>
            <a:r>
              <a:rPr lang="en-US"/>
              <a:t>  Fetch the twitter search results using the url</a:t>
            </a:r>
          </a:p>
          <a:p>
            <a:pPr marL="0" indent="0">
              <a:buNone/>
            </a:pPr>
            <a:r>
              <a:rPr lang="en-US"/>
              <a:t>  For each tweet in the response,</a:t>
            </a:r>
          </a:p>
          <a:p>
            <a:pPr marL="0" indent="0">
              <a:buNone/>
            </a:pPr>
            <a:r>
              <a:rPr lang="en-US"/>
              <a:t>      extract the text </a:t>
            </a:r>
          </a:p>
          <a:p>
            <a:pPr marL="0" indent="0">
              <a:buNone/>
            </a:pPr>
            <a:r>
              <a:rPr lang="en-US"/>
              <a:t>     add up the scores for each word in the text</a:t>
            </a:r>
          </a:p>
          <a:p>
            <a:pPr marL="0" indent="0">
              <a:buNone/>
            </a:pPr>
            <a:r>
              <a:rPr lang="en-US"/>
              <a:t>     add the score to the total</a:t>
            </a:r>
          </a:p>
          <a:p>
            <a:pPr marL="0" indent="0">
              <a:buNone/>
            </a:pPr>
            <a:r>
              <a:rPr lang="en-US"/>
              <a:t>  return the total</a:t>
            </a:r>
          </a:p>
        </p:txBody>
      </p:sp>
    </p:spTree>
    <p:extLst>
      <p:ext uri="{BB962C8B-B14F-4D97-AF65-F5344CB8AC3E}">
        <p14:creationId xmlns:p14="http://schemas.microsoft.com/office/powerpoint/2010/main" val="412278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4040188" cy="639762"/>
          </a:xfrm>
        </p:spPr>
        <p:txBody>
          <a:bodyPr>
            <a:normAutofit/>
          </a:bodyPr>
          <a:lstStyle/>
          <a:p>
            <a:r>
              <a:rPr lang="en-US"/>
              <a:t>Problem 1: Text Analysis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782762"/>
            <a:ext cx="3962400" cy="42370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/>
              <a:t>Design a module for basic text analysis with the following capabilities: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Compute the number of words in a file</a:t>
            </a:r>
          </a:p>
          <a:p>
            <a:endParaRPr lang="en-US" sz="2000"/>
          </a:p>
          <a:p>
            <a:r>
              <a:rPr lang="en-US" sz="2000"/>
              <a:t>Find the 10 most frequent words in a file.</a:t>
            </a:r>
          </a:p>
          <a:p>
            <a:endParaRPr lang="en-US" sz="2000"/>
          </a:p>
          <a:p>
            <a:r>
              <a:rPr lang="en-US" sz="2000"/>
              <a:t>Find the number of times a given word appears in the file.</a:t>
            </a:r>
          </a:p>
          <a:p>
            <a:pPr marL="0" indent="0">
              <a:buNone/>
            </a:pPr>
            <a:endParaRPr lang="en-US" sz="20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US"/>
              <a:t>Problem 2: Quantitative Analysis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346575" cy="39512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Design a module for basic statistical analysis of files in </a:t>
            </a:r>
            <a:r>
              <a:rPr lang="en-US" sz="2000">
                <a:solidFill>
                  <a:srgbClr val="0000FF"/>
                </a:solidFill>
              </a:rPr>
              <a:t>UWFORMAT</a:t>
            </a:r>
            <a:r>
              <a:rPr lang="en-US" sz="2000"/>
              <a:t> with the following capabilities:</a:t>
            </a:r>
          </a:p>
          <a:p>
            <a:pPr marL="0" indent="0">
              <a:buNone/>
            </a:pPr>
            <a:endParaRPr lang="en-US" sz="2000"/>
          </a:p>
          <a:p>
            <a:r>
              <a:rPr lang="en-US" sz="2000"/>
              <a:t>Create an S-T plot: the salinity plotted against the temperature.</a:t>
            </a:r>
          </a:p>
          <a:p>
            <a:endParaRPr lang="en-US" sz="2000"/>
          </a:p>
          <a:p>
            <a:r>
              <a:rPr lang="en-US" sz="2000"/>
              <a:t>Compute the minimum o2 in a file. </a:t>
            </a:r>
          </a:p>
          <a:p>
            <a:pPr marL="0" indent="0">
              <a:buNone/>
            </a:pPr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5105400" y="5703887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UWFORMAT: </a:t>
            </a:r>
          </a:p>
          <a:p>
            <a:r>
              <a:rPr lang="en-US">
                <a:solidFill>
                  <a:srgbClr val="0000FF"/>
                </a:solidFill>
              </a:rPr>
              <a:t>line 0: site, temp, salt, o2</a:t>
            </a:r>
          </a:p>
          <a:p>
            <a:r>
              <a:rPr lang="en-US">
                <a:solidFill>
                  <a:srgbClr val="0000FF"/>
                </a:solidFill>
              </a:rPr>
              <a:t>line N: &lt;string&gt;, &lt;float&gt;, &lt;float&gt;, &lt;float&gt;  </a:t>
            </a:r>
          </a:p>
        </p:txBody>
      </p:sp>
    </p:spTree>
    <p:extLst>
      <p:ext uri="{BB962C8B-B14F-4D97-AF65-F5344CB8AC3E}">
        <p14:creationId xmlns:p14="http://schemas.microsoft.com/office/powerpoint/2010/main" val="135906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/>
              <a:t>Text Analysis, Version 1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3717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/>
          </a:bodyPr>
          <a:lstStyle/>
          <a:p>
            <a:r>
              <a:rPr lang="en-US"/>
              <a:t>Text Analysis, Version 2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75260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a list of words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5146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(words,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 and also the dictionary used to create it as a pair (count, allcounts)”””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49158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Text Analysis, Version 3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5240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a dictionary mapping each word in filename to its frequency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726591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6197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(10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Consider the 3 designs</a:t>
            </a:r>
          </a:p>
          <a:p>
            <a:r>
              <a:rPr lang="en-US" sz="2800"/>
              <a:t>For each design, show how to use the interface by writing a test case to compute the top 10 most frequent words in the file “testfile.txt”</a:t>
            </a:r>
          </a:p>
          <a:p>
            <a:pPr lvl="1"/>
            <a:r>
              <a:rPr lang="en-US" sz="2400"/>
              <a:t>This will be 3 lines at most</a:t>
            </a:r>
          </a:p>
          <a:p>
            <a:r>
              <a:rPr lang="en-US" sz="2800"/>
              <a:t>Choose one design, and be prepared to explain why you think it’s preferable</a:t>
            </a:r>
          </a:p>
          <a:p>
            <a:pPr lvl="1"/>
            <a:r>
              <a:rPr lang="en-US" sz="2000"/>
              <a:t>In considering the designs, you may want to write some pseudocode to understand what the implementation will look like</a:t>
            </a:r>
          </a:p>
        </p:txBody>
      </p:sp>
    </p:spTree>
    <p:extLst>
      <p:ext uri="{BB962C8B-B14F-4D97-AF65-F5344CB8AC3E}">
        <p14:creationId xmlns:p14="http://schemas.microsoft.com/office/powerpoint/2010/main" val="372001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/>
              <a:t>Text Analysis, Version 1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wordcount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(filename, word):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count of the given word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600" b="1" dirty="0" err="1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top10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top 10 most frequent words in the file”””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totalwords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(filename, wordcounts):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“””Return the total number of words in the file”””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1148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10: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top10(“somedocument.txt”)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result</a:t>
            </a:r>
          </a:p>
        </p:txBody>
      </p:sp>
    </p:spTree>
    <p:extLst>
      <p:ext uri="{BB962C8B-B14F-4D97-AF65-F5344CB8AC3E}">
        <p14:creationId xmlns:p14="http://schemas.microsoft.com/office/powerpoint/2010/main" val="56498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26959</TotalTime>
  <Words>1238</Words>
  <Application>Microsoft Macintosh PowerPoint</Application>
  <PresentationFormat>On-screen Show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Design Exercise</vt:lpstr>
      <vt:lpstr>Exercise</vt:lpstr>
      <vt:lpstr>Example of a high-level “pseudocode”</vt:lpstr>
      <vt:lpstr>Exercise</vt:lpstr>
      <vt:lpstr>Text Analysis, Version 1</vt:lpstr>
      <vt:lpstr>Text Analysis, Version 2</vt:lpstr>
      <vt:lpstr>Text Analysis, Version 3</vt:lpstr>
      <vt:lpstr>Exercise (10 minutes)</vt:lpstr>
      <vt:lpstr>Text Analysis, Version 1</vt:lpstr>
      <vt:lpstr>PowerPoint Presentation</vt:lpstr>
      <vt:lpstr>Text Analysis, Version 2</vt:lpstr>
      <vt:lpstr>Text Analysis, Version 3</vt:lpstr>
      <vt:lpstr>Quantitative Analysis, Version 1</vt:lpstr>
      <vt:lpstr>Changes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Bill Howe</cp:lastModifiedBy>
  <cp:revision>635</cp:revision>
  <cp:lastPrinted>2012-07-25T06:18:55Z</cp:lastPrinted>
  <dcterms:created xsi:type="dcterms:W3CDTF">2012-06-20T04:14:54Z</dcterms:created>
  <dcterms:modified xsi:type="dcterms:W3CDTF">2012-08-06T18:59:02Z</dcterms:modified>
</cp:coreProperties>
</file>