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5" r:id="rId4"/>
    <p:sldId id="260" r:id="rId5"/>
    <p:sldId id="261" r:id="rId6"/>
    <p:sldId id="264" r:id="rId7"/>
    <p:sldId id="266" r:id="rId8"/>
    <p:sldId id="271" r:id="rId9"/>
    <p:sldId id="267" r:id="rId10"/>
    <p:sldId id="272" r:id="rId11"/>
    <p:sldId id="273" r:id="rId12"/>
    <p:sldId id="268" r:id="rId13"/>
    <p:sldId id="263" r:id="rId14"/>
    <p:sldId id="259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EEC6-93A8-4F85-8C30-E37968DB00AB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190p </a:t>
            </a:r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passes the buck for </a:t>
            </a:r>
            <a:r>
              <a:rPr lang="en-US" i="1" dirty="0" smtClean="0"/>
              <a:t>most of </a:t>
            </a:r>
            <a:r>
              <a:rPr lang="en-US" dirty="0" smtClean="0"/>
              <a:t>a large problem</a:t>
            </a:r>
          </a:p>
          <a:p>
            <a:pPr lvl="1"/>
            <a:r>
              <a:rPr lang="en-US" dirty="0" smtClean="0"/>
              <a:t>does a small amount of work (or none) to the </a:t>
            </a:r>
            <a:r>
              <a:rPr lang="en-US" dirty="0" err="1" smtClean="0"/>
              <a:t>subanswer</a:t>
            </a:r>
            <a:endParaRPr lang="en-US" dirty="0" smtClean="0"/>
          </a:p>
          <a:p>
            <a:pPr lvl="1"/>
            <a:r>
              <a:rPr lang="en-US" dirty="0" smtClean="0"/>
              <a:t>returns whole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Affected primarily by number of times you iterate over data</a:t>
            </a:r>
          </a:p>
          <a:p>
            <a:pPr marL="0" indent="0">
              <a:buNone/>
            </a:pPr>
            <a:r>
              <a:rPr lang="en-US" dirty="0" smtClean="0"/>
              <a:t>“Constant factors” don’t matter (looping 2 times or 3 times)</a:t>
            </a:r>
          </a:p>
          <a:p>
            <a:pPr marL="0" indent="0">
              <a:buNone/>
            </a:pPr>
            <a:r>
              <a:rPr lang="en-US" dirty="0" smtClean="0"/>
              <a:t>Nested looping matters a 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pPr marL="0" indent="0">
              <a:buNone/>
            </a:pPr>
            <a:r>
              <a:rPr lang="en-US" dirty="0" smtClean="0"/>
              <a:t>Graphing/plotting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to write a function: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program: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  <a:endParaRPr lang="en-US" dirty="0" smtClean="0"/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if, via a stub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programs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  <a:endParaRPr lang="en-US" dirty="0" smtClean="0"/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GUIs,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</a:t>
            </a:r>
            <a:r>
              <a:rPr lang="en-US" dirty="0" smtClean="0"/>
              <a:t>190p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</a:t>
            </a:r>
            <a:r>
              <a:rPr lang="en-US" dirty="0" smtClean="0"/>
              <a:t>9 weeks </a:t>
            </a:r>
            <a:r>
              <a:rPr lang="en-US" dirty="0" smtClean="0"/>
              <a:t>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Theory:  abstraction, specification, design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Practice:  implementation, testing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</a:t>
            </a:r>
            <a:r>
              <a:rPr lang="en-US" dirty="0" smtClean="0"/>
              <a:t>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much more ambitious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Know your limits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Be humble (reality helps you with this)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 will continue to learn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Building interesting systems is never easy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Like any worthwhile endeavor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 is a good teacher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Requires thoughtful introspection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Don’t learn </a:t>
            </a:r>
            <a:r>
              <a:rPr lang="en-US" i="1" dirty="0" smtClean="0"/>
              <a:t>only</a:t>
            </a:r>
            <a:r>
              <a:rPr lang="en-US" dirty="0" smtClean="0"/>
              <a:t> by trial and error</a:t>
            </a:r>
            <a:r>
              <a:rPr lang="en-US" dirty="0" smtClean="0"/>
              <a:t>!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Get lots of practice </a:t>
            </a:r>
            <a:r>
              <a:rPr lang="en-US" i="1" dirty="0" smtClean="0"/>
              <a:t>and</a:t>
            </a:r>
            <a:r>
              <a:rPr lang="en-US" dirty="0" smtClean="0"/>
              <a:t> feedback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1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191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Java:  CSE 142 (you may skip), CSE 143</a:t>
            </a:r>
          </a:p>
          <a:p>
            <a:pPr lvl="1"/>
            <a:r>
              <a:rPr lang="en-US" dirty="0" smtClean="0"/>
              <a:t>MATLAB, other programming languages</a:t>
            </a:r>
          </a:p>
          <a:p>
            <a:pPr>
              <a:buNone/>
            </a:pPr>
            <a:r>
              <a:rPr lang="en-US" dirty="0" smtClean="0"/>
              <a:t>Data analysis:  classes, research, jobs</a:t>
            </a:r>
            <a:endParaRPr lang="en-US" dirty="0" smtClean="0"/>
          </a:p>
          <a:p>
            <a:pPr lvl="1"/>
            <a:r>
              <a:rPr lang="en-US" dirty="0" smtClean="0"/>
              <a:t>In software engineering &amp; programming systems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is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 build it successfully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</a:t>
            </a:r>
            <a:r>
              <a:rPr lang="en-GB" dirty="0" smtClean="0"/>
              <a:t>190p effectively</a:t>
            </a:r>
            <a:endParaRPr lang="en-GB" dirty="0" smtClean="0"/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in 9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9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huge </a:t>
            </a:r>
            <a:r>
              <a:rPr lang="en-US" dirty="0" smtClean="0">
                <a:solidFill>
                  <a:srgbClr val="FF0000"/>
                </a:solidFill>
              </a:rPr>
              <a:t>thanks</a:t>
            </a:r>
            <a:r>
              <a:rPr lang="en-US" dirty="0" smtClean="0"/>
              <a:t> to the rest of the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illiam Ho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30480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enterforgamescience.org/site/images/hsi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2152649"/>
            <a:ext cx="1981201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1114" y="5334000"/>
            <a:ext cx="1064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Howe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63172" y="5334000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Dun-Yu Hsiao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</a:t>
            </a:r>
            <a:r>
              <a:rPr lang="en-US" dirty="0" smtClean="0"/>
              <a:t>processing </a:t>
            </a:r>
            <a:r>
              <a:rPr lang="en-US" dirty="0" smtClean="0"/>
              <a:t>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  <a:endParaRPr lang="en-US" dirty="0" smtClean="0"/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  <a:p>
            <a:r>
              <a:rPr lang="en-US" dirty="0" smtClean="0"/>
              <a:t>Mutable and immutable data structures</a:t>
            </a:r>
          </a:p>
          <a:p>
            <a:pPr lvl="1"/>
            <a:r>
              <a:rPr lang="en-US" dirty="0" smtClean="0"/>
              <a:t>Immutable:  easier to reason about, less efficient</a:t>
            </a:r>
          </a:p>
          <a:p>
            <a:r>
              <a:rPr lang="en-US" dirty="0" smtClean="0"/>
              <a:t>Distinction between </a:t>
            </a:r>
            <a:r>
              <a:rPr lang="en-US" i="1" dirty="0" smtClean="0"/>
              <a:t>identity</a:t>
            </a:r>
            <a:r>
              <a:rPr lang="en-US" dirty="0" smtClean="0"/>
              <a:t> and </a:t>
            </a:r>
            <a:r>
              <a:rPr lang="en-US" i="1" dirty="0" smtClean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r>
              <a:rPr lang="en-US" dirty="0" smtClean="0"/>
              <a:t>A function is an ordinary value</a:t>
            </a:r>
          </a:p>
          <a:p>
            <a:pPr lvl="1"/>
            <a:r>
              <a:rPr lang="en-US" dirty="0" smtClean="0"/>
              <a:t>assign to variables</a:t>
            </a:r>
          </a:p>
          <a:p>
            <a:pPr lvl="1"/>
            <a:r>
              <a:rPr lang="en-US" dirty="0" smtClean="0"/>
              <a:t>in a call, use an expression as the function:   </a:t>
            </a:r>
            <a:r>
              <a:rPr lang="en-US" dirty="0" err="1" smtClean="0"/>
              <a:t>myfns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](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Method syntax:  put first argument before a period (.)</a:t>
            </a:r>
          </a:p>
          <a:p>
            <a:pPr lvl="1"/>
            <a:r>
              <a:rPr lang="en-US" dirty="0" smtClean="0"/>
              <a:t>arg1.methodname(arg2, arg3)</a:t>
            </a:r>
          </a:p>
          <a:p>
            <a:pPr lvl="1"/>
            <a:r>
              <a:rPr lang="en-US" dirty="0" smtClean="0"/>
              <a:t>used for “objects”</a:t>
            </a:r>
          </a:p>
          <a:p>
            <a:pPr lvl="1"/>
            <a:r>
              <a:rPr lang="en-US" dirty="0" smtClean="0"/>
              <a:t>(p</a:t>
            </a:r>
            <a:r>
              <a:rPr lang="en-US" dirty="0" smtClean="0"/>
              <a:t>eriod also means “look up variable in a namespace”)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Dual to procedural abstraction (functions)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marL="457200" lvl="1" indent="0">
              <a:buNone/>
            </a:pPr>
            <a:r>
              <a:rPr lang="en-US" dirty="0" smtClean="0"/>
              <a:t>Clients use the operations, never directly access data</a:t>
            </a:r>
          </a:p>
          <a:p>
            <a:pPr marL="457200" lvl="1" indent="0">
              <a:buNone/>
            </a:pPr>
            <a:r>
              <a:rPr lang="en-US" dirty="0" smtClean="0"/>
              <a:t>The representation of the data does not matter</a:t>
            </a:r>
          </a:p>
          <a:p>
            <a:pPr marL="457200" lvl="1" indent="0">
              <a:buNone/>
            </a:pPr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enough tests:</a:t>
            </a:r>
            <a:endParaRPr lang="en-US" dirty="0" smtClean="0"/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</a:t>
            </a:r>
            <a:r>
              <a:rPr lang="en-US" dirty="0" smtClean="0"/>
              <a:t>empty, size 1, larger</a:t>
            </a:r>
          </a:p>
          <a:p>
            <a:pPr marL="0" indent="0">
              <a:buNone/>
            </a:pPr>
            <a:r>
              <a:rPr lang="en-US" dirty="0" smtClean="0"/>
              <a:t>Assertions are useful beyond tests</a:t>
            </a:r>
          </a:p>
          <a:p>
            <a:pPr marL="0" indent="0">
              <a:buNone/>
            </a:pPr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</a:t>
            </a:r>
            <a:r>
              <a:rPr lang="en-US" dirty="0" smtClean="0"/>
              <a:t>a hypothesis; design an experiment; understand results</a:t>
            </a:r>
          </a:p>
          <a:p>
            <a:pPr marL="0" indent="0">
              <a:buNone/>
            </a:pPr>
            <a:r>
              <a:rPr lang="en-US" dirty="0" smtClean="0"/>
              <a:t>Think first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905</Words>
  <Application>Microsoft Office PowerPoint</Application>
  <PresentationFormat>On-screen Show (4:3)</PresentationFormat>
  <Paragraphs>176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 190p wrapup</vt:lpstr>
      <vt:lpstr>Progress in 9 weeks</vt:lpstr>
      <vt:lpstr>A huge thanks to the rest of the staff</vt:lpstr>
      <vt:lpstr>Why do you care about processing data?</vt:lpstr>
      <vt:lpstr>Python concepts</vt:lpstr>
      <vt:lpstr>Data structures:  managing data</vt:lpstr>
      <vt:lpstr>Functions</vt:lpstr>
      <vt:lpstr>Data abstraction</vt:lpstr>
      <vt:lpstr>Testing and debugging</vt:lpstr>
      <vt:lpstr>Recursion</vt:lpstr>
      <vt:lpstr>Speed of algorithms</vt:lpstr>
      <vt:lpstr>Data analysis</vt:lpstr>
      <vt:lpstr>Program design</vt:lpstr>
      <vt:lpstr>There is more to learn</vt:lpstr>
      <vt:lpstr>What you have learned in CSE 190p</vt:lpstr>
      <vt:lpstr>What you will learn later</vt:lpstr>
      <vt:lpstr>What comes next?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190p wrapup</dc:title>
  <dc:creator>cse</dc:creator>
  <cp:lastModifiedBy>cse</cp:lastModifiedBy>
  <cp:revision>10</cp:revision>
  <dcterms:created xsi:type="dcterms:W3CDTF">2012-08-17T15:39:44Z</dcterms:created>
  <dcterms:modified xsi:type="dcterms:W3CDTF">2012-08-17T17:13:14Z</dcterms:modified>
</cp:coreProperties>
</file>