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1" r:id="rId4"/>
    <p:sldId id="283" r:id="rId5"/>
    <p:sldId id="290" r:id="rId6"/>
    <p:sldId id="289" r:id="rId7"/>
    <p:sldId id="282" r:id="rId8"/>
    <p:sldId id="288" r:id="rId9"/>
    <p:sldId id="291" r:id="rId10"/>
    <p:sldId id="287" r:id="rId11"/>
    <p:sldId id="286" r:id="rId12"/>
    <p:sldId id="270" r:id="rId13"/>
    <p:sldId id="281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76" autoAdjust="0"/>
  </p:normalViewPr>
  <p:slideViewPr>
    <p:cSldViewPr>
      <p:cViewPr varScale="1">
        <p:scale>
          <a:sx n="54" d="100"/>
          <a:sy n="54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7/26/12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7/26/12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plt.fill_between</a:t>
            </a:r>
            <a:r>
              <a:rPr lang="en-US" sz="1200" kern="1200" dirty="0" smtClean="0">
                <a:solidFill>
                  <a:schemeClr val="tx1"/>
                </a:solidFill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( x, 0, y, color='y' )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7/26/12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 smtClean="0">
                <a:solidFill>
                  <a:schemeClr val="tx1"/>
                </a:solidFill>
              </a:rPr>
              <a:t>/26, 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Legends, Labels, Decorations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Annotation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x = [1, 2, 3, 4, 5, 6]</a:t>
            </a:r>
          </a:p>
          <a:p>
            <a:pPr marL="0" indent="0">
              <a:buNone/>
            </a:pPr>
            <a:r>
              <a:rPr lang="fr-FR" dirty="0"/>
              <a:t>y1 = [1675, 2979, 4356, 3432, 6851, 5245]</a:t>
            </a:r>
          </a:p>
          <a:p>
            <a:pPr marL="0" indent="0">
              <a:buNone/>
            </a:pPr>
            <a:r>
              <a:rPr lang="fr-FR" dirty="0"/>
              <a:t>y2 = [3163, 4198, 7021, 2134, 2338, 4598] </a:t>
            </a:r>
            <a:endParaRPr lang="fr-F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Create figure, plot in two separate plots</a:t>
            </a:r>
          </a:p>
          <a:p>
            <a:r>
              <a:rPr lang="en-US" dirty="0" smtClean="0"/>
              <a:t>Create a new figure, plot both in one</a:t>
            </a:r>
          </a:p>
          <a:p>
            <a:r>
              <a:rPr lang="en-US" dirty="0" smtClean="0"/>
              <a:t>Add max annotations of y1 and y2 </a:t>
            </a:r>
          </a:p>
          <a:p>
            <a:r>
              <a:rPr lang="en-US" dirty="0" smtClean="0"/>
              <a:t>Add legend, </a:t>
            </a:r>
            <a:r>
              <a:rPr lang="en-US" dirty="0" err="1" smtClean="0"/>
              <a:t>xlabel</a:t>
            </a:r>
            <a:r>
              <a:rPr lang="en-US" dirty="0" smtClean="0"/>
              <a:t> “Year”, </a:t>
            </a:r>
            <a:r>
              <a:rPr lang="en-US" dirty="0" err="1" smtClean="0"/>
              <a:t>ylabel</a:t>
            </a:r>
            <a:r>
              <a:rPr lang="en-US" dirty="0" smtClean="0"/>
              <a:t> ”Earning”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Homework/Quiz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and remember save every code and steps you try today!</a:t>
            </a:r>
          </a:p>
          <a:p>
            <a:endParaRPr lang="en-US" dirty="0" smtClean="0"/>
          </a:p>
          <a:p>
            <a:r>
              <a:rPr lang="en-US" dirty="0" smtClean="0"/>
              <a:t>If you have any question about today’s material, email your report to 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Visualization: plot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</a:p>
          <a:p>
            <a:pPr lvl="1"/>
            <a:r>
              <a:rPr lang="en-US" dirty="0"/>
              <a:t>Color</a:t>
            </a:r>
          </a:p>
          <a:p>
            <a:pPr lvl="2"/>
            <a:r>
              <a:rPr lang="en-US" sz="1600" dirty="0"/>
              <a:t>b : blue</a:t>
            </a:r>
          </a:p>
          <a:p>
            <a:pPr lvl="2"/>
            <a:r>
              <a:rPr lang="en-US" sz="1600" dirty="0"/>
              <a:t>g : green</a:t>
            </a:r>
          </a:p>
          <a:p>
            <a:pPr lvl="2"/>
            <a:r>
              <a:rPr lang="en-US" sz="1600" dirty="0"/>
              <a:t>r : red</a:t>
            </a:r>
          </a:p>
          <a:p>
            <a:pPr lvl="2"/>
            <a:r>
              <a:rPr lang="en-US" sz="1600" dirty="0"/>
              <a:t>c : cyan</a:t>
            </a:r>
          </a:p>
          <a:p>
            <a:pPr lvl="2"/>
            <a:r>
              <a:rPr lang="en-US" sz="1600" dirty="0"/>
              <a:t>m : magenta</a:t>
            </a:r>
          </a:p>
          <a:p>
            <a:pPr lvl="2"/>
            <a:r>
              <a:rPr lang="en-US" sz="1600" dirty="0"/>
              <a:t>y : yellow</a:t>
            </a:r>
          </a:p>
          <a:p>
            <a:pPr lvl="2"/>
            <a:r>
              <a:rPr lang="en-US" sz="1600" dirty="0"/>
              <a:t>k : black</a:t>
            </a:r>
          </a:p>
          <a:p>
            <a:pPr lvl="2"/>
            <a:r>
              <a:rPr lang="en-US" sz="1600" dirty="0"/>
              <a:t>w : </a:t>
            </a:r>
            <a:r>
              <a:rPr lang="en-US" sz="1600" dirty="0" smtClean="0"/>
              <a:t>white</a:t>
            </a:r>
            <a:endParaRPr lang="en-US" dirty="0" smtClean="0"/>
          </a:p>
          <a:p>
            <a:pPr lvl="1"/>
            <a:r>
              <a:rPr lang="en-US" smtClean="0"/>
              <a:t>Width</a:t>
            </a:r>
            <a:endParaRPr lang="en-US" dirty="0"/>
          </a:p>
          <a:p>
            <a:r>
              <a:rPr lang="en-US" dirty="0" smtClean="0"/>
              <a:t>Marker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0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smtClean="0"/>
              <a:t>t, </a:t>
            </a:r>
            <a:r>
              <a:rPr lang="en-US" dirty="0"/>
              <a:t>f(</a:t>
            </a:r>
            <a:r>
              <a:rPr lang="en-US" dirty="0" smtClean="0"/>
              <a:t>t), </a:t>
            </a:r>
            <a:r>
              <a:rPr lang="en-US" dirty="0"/>
              <a:t>color</a:t>
            </a:r>
            <a:r>
              <a:rPr lang="en-US" dirty="0" smtClean="0"/>
              <a:t>=’r'</a:t>
            </a:r>
            <a:r>
              <a:rPr lang="en-US" dirty="0"/>
              <a:t>, </a:t>
            </a:r>
            <a:r>
              <a:rPr lang="en-US" dirty="0" err="1"/>
              <a:t>linewidth</a:t>
            </a:r>
            <a:r>
              <a:rPr lang="en-US" dirty="0" smtClean="0"/>
              <a:t>=2.0)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plt.setp</a:t>
            </a:r>
            <a:r>
              <a:rPr lang="en-US" dirty="0"/>
              <a:t>(lines, color='r', </a:t>
            </a:r>
            <a:r>
              <a:rPr lang="en-US" dirty="0" err="1"/>
              <a:t>linewidth</a:t>
            </a:r>
            <a:r>
              <a:rPr lang="en-US" dirty="0"/>
              <a:t>=2.0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plt.setp</a:t>
            </a:r>
            <a:r>
              <a:rPr lang="en-US" dirty="0"/>
              <a:t>(lines, 'color', 'r', '</a:t>
            </a:r>
            <a:r>
              <a:rPr lang="en-US" dirty="0" err="1"/>
              <a:t>linewidth</a:t>
            </a:r>
            <a:r>
              <a:rPr lang="en-US" dirty="0"/>
              <a:t>', 2.0)</a:t>
            </a:r>
          </a:p>
        </p:txBody>
      </p:sp>
    </p:spTree>
    <p:extLst>
      <p:ext uri="{BB962C8B-B14F-4D97-AF65-F5344CB8AC3E}">
        <p14:creationId xmlns:p14="http://schemas.microsoft.com/office/powerpoint/2010/main" val="31720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Basic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Plot  (x-2)</a:t>
            </a:r>
            <a:r>
              <a:rPr lang="en-US" baseline="30000" dirty="0" smtClean="0"/>
              <a:t>2</a:t>
            </a:r>
            <a:r>
              <a:rPr lang="en-US" dirty="0" smtClean="0"/>
              <a:t>-10, -10&lt; x &lt; 10, line color red, dashed line, line width 3.0</a:t>
            </a:r>
          </a:p>
          <a:p>
            <a:endParaRPr lang="en-US" dirty="0" smtClean="0"/>
          </a:p>
          <a:p>
            <a:r>
              <a:rPr lang="en-US" dirty="0" smtClean="0"/>
              <a:t>Plot again using green triangular markers, step the marker by 1.5</a:t>
            </a:r>
          </a:p>
        </p:txBody>
      </p:sp>
    </p:spTree>
    <p:extLst>
      <p:ext uri="{BB962C8B-B14F-4D97-AF65-F5344CB8AC3E}">
        <p14:creationId xmlns:p14="http://schemas.microsoft.com/office/powerpoint/2010/main" val="216334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 </a:t>
            </a:r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/>
              <a:t>Bar graph</a:t>
            </a:r>
          </a:p>
          <a:p>
            <a:endParaRPr lang="en-US" dirty="0" smtClean="0"/>
          </a:p>
          <a:p>
            <a:r>
              <a:rPr lang="en-US" dirty="0" smtClean="0"/>
              <a:t>Scatter plot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3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</a:t>
            </a:r>
            <a:endParaRPr lang="en-US" dirty="0"/>
          </a:p>
          <a:p>
            <a:r>
              <a:rPr lang="en-US" dirty="0" smtClean="0"/>
              <a:t>Grid</a:t>
            </a:r>
          </a:p>
          <a:p>
            <a:r>
              <a:rPr lang="en-US" dirty="0"/>
              <a:t>Label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Figure</a:t>
            </a:r>
          </a:p>
          <a:p>
            <a:pPr lvl="1"/>
            <a:r>
              <a:rPr lang="en-US" dirty="0" smtClean="0"/>
              <a:t>Multiple figures</a:t>
            </a:r>
          </a:p>
          <a:p>
            <a:pPr lvl="1"/>
            <a:r>
              <a:rPr lang="en-US" dirty="0"/>
              <a:t>Multiple plots in the same graph</a:t>
            </a:r>
          </a:p>
          <a:p>
            <a:pPr lvl="1"/>
            <a:r>
              <a:rPr lang="en-US" dirty="0"/>
              <a:t>Multiple graphs in the same </a:t>
            </a:r>
            <a:r>
              <a:rPr lang="en-US" dirty="0" smtClean="0"/>
              <a:t>figure, i.e., subplots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9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 plot of random 100 points between </a:t>
            </a:r>
            <a:br>
              <a:rPr lang="en-US" dirty="0" smtClean="0"/>
            </a:br>
            <a:r>
              <a:rPr lang="en-US" dirty="0" smtClean="0"/>
              <a:t>x:[0,1] and y:[5,7]</a:t>
            </a:r>
          </a:p>
          <a:p>
            <a:endParaRPr lang="en-US" dirty="0"/>
          </a:p>
          <a:p>
            <a:r>
              <a:rPr lang="en-US" dirty="0" smtClean="0"/>
              <a:t>Make the axis between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dirty="0"/>
              <a:t>:</a:t>
            </a:r>
            <a:r>
              <a:rPr lang="en-US" dirty="0" smtClean="0"/>
              <a:t>[-0.5,1.5] </a:t>
            </a:r>
            <a:r>
              <a:rPr lang="en-US" dirty="0"/>
              <a:t>and y:</a:t>
            </a:r>
            <a:r>
              <a:rPr lang="en-US" dirty="0" smtClean="0"/>
              <a:t>[4.5,7.5]</a:t>
            </a:r>
          </a:p>
          <a:p>
            <a:endParaRPr lang="en-US" dirty="0"/>
          </a:p>
          <a:p>
            <a:r>
              <a:rPr lang="en-US" dirty="0" smtClean="0"/>
              <a:t>Add dotted grid, step by 0.5</a:t>
            </a:r>
          </a:p>
          <a:p>
            <a:r>
              <a:rPr lang="en-US" dirty="0" smtClean="0"/>
              <a:t>Add title as “Random Scatter”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7729</TotalTime>
  <Words>327</Words>
  <Application>Microsoft Macintosh PowerPoint</Application>
  <PresentationFormat>On-screen Show (4:3)</PresentationFormat>
  <Paragraphs>75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佈景主題</vt:lpstr>
      <vt:lpstr>UW CSE 190p Section</vt:lpstr>
      <vt:lpstr>Before We Start</vt:lpstr>
      <vt:lpstr>Outlines</vt:lpstr>
      <vt:lpstr>Plot Basics</vt:lpstr>
      <vt:lpstr>Plot Setting</vt:lpstr>
      <vt:lpstr>Plot Basic Exercise</vt:lpstr>
      <vt:lpstr>Plot Basics</vt:lpstr>
      <vt:lpstr>Figure Attribute</vt:lpstr>
      <vt:lpstr>Exercise</vt:lpstr>
      <vt:lpstr>Legends, Labels, Decorations</vt:lpstr>
      <vt:lpstr>Exercise</vt:lpstr>
      <vt:lpstr>Questions?</vt:lpstr>
      <vt:lpstr>Homework/Quiz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ss s</cp:lastModifiedBy>
  <cp:revision>132</cp:revision>
  <dcterms:created xsi:type="dcterms:W3CDTF">2012-06-21T06:15:53Z</dcterms:created>
  <dcterms:modified xsi:type="dcterms:W3CDTF">2012-07-27T04:54:27Z</dcterms:modified>
</cp:coreProperties>
</file>