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tags/tag238.xml" ContentType="application/vnd.openxmlformats-officedocument.presentationml.tags+xml"/>
  <Override PartName="/ppt/tags/tag227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16.xml" ContentType="application/vnd.openxmlformats-officedocument.presentationml.tags+xml"/>
  <Override PartName="/ppt/tags/tag252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gs/tag241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230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257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35.xml" ContentType="application/vnd.openxmlformats-officedocument.presentationml.tags+xml"/>
  <Override PartName="/ppt/presentation.xml" ContentType="application/vnd.openxmlformats-officedocument.presentationml.presentation.main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260.xml" ContentType="application/vnd.openxmlformats-officedocument.presentationml.tags+xml"/>
  <Override PartName="/docProps/app.xml" ContentType="application/vnd.openxmlformats-officedocument.extended-propertie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tags/tag20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20.xml" ContentType="application/vnd.openxmlformats-officedocument.presentationml.tags+xml"/>
  <Override PartName="/ppt/tags/tag207.xml" ContentType="application/vnd.openxmlformats-officedocument.presentationml.tags+xml"/>
  <Override PartName="/ppt/tags/tag218.xml" ContentType="application/vnd.openxmlformats-officedocument.presentationml.tags+xml"/>
  <Override PartName="/ppt/tags/tag254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Override PartName="/ppt/tags/tag225.xml" ContentType="application/vnd.openxmlformats-officedocument.presentationml.tags+xml"/>
  <Override PartName="/ppt/tags/tag243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tags/tag232.xml" ContentType="application/vnd.openxmlformats-officedocument.presentationml.tags+xml"/>
  <Override PartName="/ppt/tags/tag250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187.xml" ContentType="application/vnd.openxmlformats-officedocument.presentationml.tags+xml"/>
  <Override PartName="/ppt/tags/tag210.xml" ContentType="application/vnd.openxmlformats-officedocument.presentationml.tags+xml"/>
  <Override PartName="/ppt/tags/tag221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194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tags/tag183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190.xml" ContentType="application/vnd.openxmlformats-officedocument.presentationml.tags+xml"/>
  <Override PartName="/ppt/tags/tag259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tags/tag219.xml" ContentType="application/vnd.openxmlformats-officedocument.presentationml.tags+xml"/>
  <Override PartName="/ppt/tags/tag248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tags/tag226.xml" ContentType="application/vnd.openxmlformats-officedocument.presentationml.tags+xml"/>
  <Override PartName="/ppt/tags/tag237.xml" ContentType="application/vnd.openxmlformats-officedocument.presentationml.tags+xml"/>
  <Override PartName="/ppt/tags/tag255.xml" ContentType="application/vnd.openxmlformats-officedocument.presentationml.tags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15.xml" ContentType="application/vnd.openxmlformats-officedocument.presentationml.tags+xml"/>
  <Override PartName="/ppt/tags/tag233.xml" ContentType="application/vnd.openxmlformats-officedocument.presentationml.tags+xml"/>
  <Override PartName="/ppt/tags/tag244.xml" ContentType="application/vnd.openxmlformats-officedocument.presentationml.tags+xml"/>
  <Default Extension="jpeg" ContentType="image/jpeg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tags/tag222.xml" ContentType="application/vnd.openxmlformats-officedocument.presentationml.tags+xml"/>
  <Override PartName="/ppt/tags/tag251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211.xml" ContentType="application/vnd.openxmlformats-officedocument.presentationml.tags+xml"/>
  <Override PartName="/ppt/tags/tag240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249.xml" ContentType="application/vnd.openxmlformats-officedocument.presentationml.tags+xml"/>
  <Override PartName="/ppt/tags/tag122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ags/tag245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234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slides/slide10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notesSlides/notesSlide3.xml" ContentType="application/vnd.openxmlformats-officedocument.presentationml.notesSlide+xml"/>
  <Override PartName="/ppt/tags/tag141.xml" ContentType="application/vnd.openxmlformats-officedocument.presentationml.tags+xml"/>
  <Override PartName="/ppt/tags/tag228.xml" ContentType="application/vnd.openxmlformats-officedocument.presentationml.tags+xml"/>
  <Override PartName="/ppt/tags/tag239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217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231.xml" ContentType="application/vnd.openxmlformats-officedocument.presentationml.tags+xml"/>
  <Override PartName="/ppt/tags/tag242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Override PartName="/ppt/tags/tag53.xml" ContentType="application/vnd.openxmlformats-officedocument.presentationml.tags+xml"/>
  <Override PartName="/ppt/tags/tag157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47.xml" ContentType="application/vnd.openxmlformats-officedocument.presentationml.tags+xml"/>
  <Override PartName="/ppt/tags/tag258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ags/tag23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61" r:id="rId6"/>
    <p:sldId id="263" r:id="rId7"/>
    <p:sldId id="259" r:id="rId8"/>
    <p:sldId id="266" r:id="rId9"/>
    <p:sldId id="264" r:id="rId10"/>
    <p:sldId id="267" r:id="rId11"/>
  </p:sldIdLst>
  <p:sldSz cx="9144000" cy="6858000" type="screen4x3"/>
  <p:notesSz cx="7315200" cy="96012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8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A1A6470-47B7-45AB-84BF-231CA6C81B40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3623B7C-1BBE-4A70-AAB1-AFC4CD00C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-T9onym </a:t>
            </a:r>
            <a:r>
              <a:rPr lang="en-US" dirty="0" smtClean="0"/>
              <a:t>is a word that shows up on mobile phones that have T9 text entry that is equivalent through T9 to other words</a:t>
            </a:r>
          </a:p>
          <a:p>
            <a:endParaRPr lang="en-US" dirty="0" smtClean="0"/>
          </a:p>
          <a:p>
            <a:r>
              <a:rPr lang="en-US" dirty="0" smtClean="0"/>
              <a:t>-When</a:t>
            </a:r>
            <a:r>
              <a:rPr lang="en-US" baseline="0" dirty="0" smtClean="0"/>
              <a:t> T9 encounters T9onyms, it weights the words by how commonly a word is used. In other words, T9 will predict the word you are trying to type by determining which of the T9onyms you use more often. </a:t>
            </a:r>
            <a:r>
              <a:rPr lang="en-US" b="1" baseline="0" dirty="0" smtClean="0"/>
              <a:t>NOTE:</a:t>
            </a:r>
            <a:r>
              <a:rPr lang="en-US" dirty="0" smtClean="0"/>
              <a:t> T9</a:t>
            </a:r>
            <a:r>
              <a:rPr lang="en-US" baseline="0" dirty="0" smtClean="0"/>
              <a:t> orders words differently than what we are requiring from you.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3B7C-1BBE-4A70-AAB1-AFC4CD00CD5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multi-way tree structure useful for storing keys</a:t>
            </a:r>
            <a:r>
              <a:rPr lang="en-US" baseline="0" dirty="0" smtClean="0"/>
              <a:t> from a list of keys</a:t>
            </a:r>
          </a:p>
          <a:p>
            <a:r>
              <a:rPr lang="en-US" baseline="0" dirty="0" smtClean="0"/>
              <a:t>A binary tree, is a two way </a:t>
            </a:r>
            <a:r>
              <a:rPr lang="en-US" baseline="0" dirty="0" err="1" smtClean="0"/>
              <a:t>trie</a:t>
            </a:r>
            <a:r>
              <a:rPr lang="en-US" baseline="0" dirty="0" smtClean="0"/>
              <a:t>, thus an n-</a:t>
            </a:r>
            <a:r>
              <a:rPr lang="en-US" baseline="0" dirty="0" err="1" smtClean="0"/>
              <a:t>ary</a:t>
            </a:r>
            <a:r>
              <a:rPr lang="en-US" baseline="0" dirty="0" smtClean="0"/>
              <a:t> tree would be an n-way </a:t>
            </a:r>
            <a:r>
              <a:rPr lang="en-US" baseline="0" dirty="0" err="1" smtClean="0"/>
              <a:t>trie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3B7C-1BBE-4A70-AAB1-AFC4CD00CD5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There exist many different data</a:t>
            </a:r>
            <a:r>
              <a:rPr lang="en-US" baseline="0" dirty="0" smtClean="0"/>
              <a:t> structures that can be used for string searching, which may not be optimized for multiple searches over the same block of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3B7C-1BBE-4A70-AAB1-AFC4CD00CD5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Note, since numbers</a:t>
            </a:r>
            <a:r>
              <a:rPr lang="en-US" baseline="0" dirty="0" smtClean="0"/>
              <a:t> -&gt; characters, you can compress the </a:t>
            </a:r>
            <a:r>
              <a:rPr lang="en-US" baseline="0" dirty="0" err="1" smtClean="0"/>
              <a:t>trie</a:t>
            </a:r>
            <a:r>
              <a:rPr lang="en-US" baseline="0" dirty="0" smtClean="0"/>
              <a:t>. What does this mean? </a:t>
            </a:r>
            <a:r>
              <a:rPr lang="en-US" dirty="0" smtClean="0"/>
              <a:t>You will be given a text file as the dictionary of words your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trie</a:t>
            </a:r>
            <a:r>
              <a:rPr lang="en-US" baseline="0" dirty="0" smtClean="0"/>
              <a:t> should be able to predict. Take each word in the text file and translate it to its corresponding T9 sequence, and add the sequence and its word/words to the </a:t>
            </a:r>
            <a:r>
              <a:rPr lang="en-US" baseline="0" dirty="0" err="1" smtClean="0"/>
              <a:t>trie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3B7C-1BBE-4A70-AAB1-AFC4CD00CD5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FE235-077D-4D25-A7B0-6BBBAA4E6E83}" type="datetimeFigureOut">
              <a:rPr lang="en-US" smtClean="0"/>
              <a:pPr/>
              <a:t>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0.xml"/><Relationship Id="rId1" Type="http://schemas.openxmlformats.org/officeDocument/2006/relationships/tags" Target="../tags/tag25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t9.com/learn/qt-t9-basics.asp" TargetMode="External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image" Target="../media/image1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14.xml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tags" Target="../tags/tag32.xml"/><Relationship Id="rId18" Type="http://schemas.openxmlformats.org/officeDocument/2006/relationships/tags" Target="../tags/tag37.xml"/><Relationship Id="rId3" Type="http://schemas.openxmlformats.org/officeDocument/2006/relationships/tags" Target="../tags/tag22.xml"/><Relationship Id="rId21" Type="http://schemas.openxmlformats.org/officeDocument/2006/relationships/tags" Target="../tags/tag40.xml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20" Type="http://schemas.openxmlformats.org/officeDocument/2006/relationships/tags" Target="../tags/tag39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24" Type="http://schemas.openxmlformats.org/officeDocument/2006/relationships/image" Target="../media/image1.png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29.xml"/><Relationship Id="rId19" Type="http://schemas.openxmlformats.org/officeDocument/2006/relationships/tags" Target="../tags/tag38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Relationship Id="rId22" Type="http://schemas.openxmlformats.org/officeDocument/2006/relationships/tags" Target="../tags/tag41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54.xml"/><Relationship Id="rId18" Type="http://schemas.openxmlformats.org/officeDocument/2006/relationships/tags" Target="../tags/tag59.xml"/><Relationship Id="rId26" Type="http://schemas.openxmlformats.org/officeDocument/2006/relationships/tags" Target="../tags/tag67.xml"/><Relationship Id="rId39" Type="http://schemas.openxmlformats.org/officeDocument/2006/relationships/tags" Target="../tags/tag80.xml"/><Relationship Id="rId21" Type="http://schemas.openxmlformats.org/officeDocument/2006/relationships/tags" Target="../tags/tag62.xml"/><Relationship Id="rId34" Type="http://schemas.openxmlformats.org/officeDocument/2006/relationships/tags" Target="../tags/tag75.xml"/><Relationship Id="rId42" Type="http://schemas.openxmlformats.org/officeDocument/2006/relationships/tags" Target="../tags/tag83.xml"/><Relationship Id="rId47" Type="http://schemas.openxmlformats.org/officeDocument/2006/relationships/tags" Target="../tags/tag88.xml"/><Relationship Id="rId50" Type="http://schemas.openxmlformats.org/officeDocument/2006/relationships/tags" Target="../tags/tag91.xml"/><Relationship Id="rId55" Type="http://schemas.openxmlformats.org/officeDocument/2006/relationships/tags" Target="../tags/tag96.xml"/><Relationship Id="rId63" Type="http://schemas.openxmlformats.org/officeDocument/2006/relationships/tags" Target="../tags/tag104.xml"/><Relationship Id="rId7" Type="http://schemas.openxmlformats.org/officeDocument/2006/relationships/tags" Target="../tags/tag48.xml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tags" Target="../tags/tag61.xml"/><Relationship Id="rId29" Type="http://schemas.openxmlformats.org/officeDocument/2006/relationships/tags" Target="../tags/tag70.xml"/><Relationship Id="rId41" Type="http://schemas.openxmlformats.org/officeDocument/2006/relationships/tags" Target="../tags/tag82.xml"/><Relationship Id="rId54" Type="http://schemas.openxmlformats.org/officeDocument/2006/relationships/tags" Target="../tags/tag95.xml"/><Relationship Id="rId62" Type="http://schemas.openxmlformats.org/officeDocument/2006/relationships/tags" Target="../tags/tag10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24" Type="http://schemas.openxmlformats.org/officeDocument/2006/relationships/tags" Target="../tags/tag65.xml"/><Relationship Id="rId32" Type="http://schemas.openxmlformats.org/officeDocument/2006/relationships/tags" Target="../tags/tag73.xml"/><Relationship Id="rId37" Type="http://schemas.openxmlformats.org/officeDocument/2006/relationships/tags" Target="../tags/tag78.xml"/><Relationship Id="rId40" Type="http://schemas.openxmlformats.org/officeDocument/2006/relationships/tags" Target="../tags/tag81.xml"/><Relationship Id="rId45" Type="http://schemas.openxmlformats.org/officeDocument/2006/relationships/tags" Target="../tags/tag86.xml"/><Relationship Id="rId53" Type="http://schemas.openxmlformats.org/officeDocument/2006/relationships/tags" Target="../tags/tag94.xml"/><Relationship Id="rId58" Type="http://schemas.openxmlformats.org/officeDocument/2006/relationships/tags" Target="../tags/tag99.xml"/><Relationship Id="rId66" Type="http://schemas.openxmlformats.org/officeDocument/2006/relationships/notesSlide" Target="../notesSlides/notesSlide4.xml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23" Type="http://schemas.openxmlformats.org/officeDocument/2006/relationships/tags" Target="../tags/tag64.xml"/><Relationship Id="rId28" Type="http://schemas.openxmlformats.org/officeDocument/2006/relationships/tags" Target="../tags/tag69.xml"/><Relationship Id="rId36" Type="http://schemas.openxmlformats.org/officeDocument/2006/relationships/tags" Target="../tags/tag77.xml"/><Relationship Id="rId49" Type="http://schemas.openxmlformats.org/officeDocument/2006/relationships/tags" Target="../tags/tag90.xml"/><Relationship Id="rId57" Type="http://schemas.openxmlformats.org/officeDocument/2006/relationships/tags" Target="../tags/tag98.xml"/><Relationship Id="rId61" Type="http://schemas.openxmlformats.org/officeDocument/2006/relationships/tags" Target="../tags/tag102.xml"/><Relationship Id="rId10" Type="http://schemas.openxmlformats.org/officeDocument/2006/relationships/tags" Target="../tags/tag51.xml"/><Relationship Id="rId19" Type="http://schemas.openxmlformats.org/officeDocument/2006/relationships/tags" Target="../tags/tag60.xml"/><Relationship Id="rId31" Type="http://schemas.openxmlformats.org/officeDocument/2006/relationships/tags" Target="../tags/tag72.xml"/><Relationship Id="rId44" Type="http://schemas.openxmlformats.org/officeDocument/2006/relationships/tags" Target="../tags/tag85.xml"/><Relationship Id="rId52" Type="http://schemas.openxmlformats.org/officeDocument/2006/relationships/tags" Target="../tags/tag93.xml"/><Relationship Id="rId60" Type="http://schemas.openxmlformats.org/officeDocument/2006/relationships/tags" Target="../tags/tag101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Relationship Id="rId22" Type="http://schemas.openxmlformats.org/officeDocument/2006/relationships/tags" Target="../tags/tag63.xml"/><Relationship Id="rId27" Type="http://schemas.openxmlformats.org/officeDocument/2006/relationships/tags" Target="../tags/tag68.xml"/><Relationship Id="rId30" Type="http://schemas.openxmlformats.org/officeDocument/2006/relationships/tags" Target="../tags/tag71.xml"/><Relationship Id="rId35" Type="http://schemas.openxmlformats.org/officeDocument/2006/relationships/tags" Target="../tags/tag76.xml"/><Relationship Id="rId43" Type="http://schemas.openxmlformats.org/officeDocument/2006/relationships/tags" Target="../tags/tag84.xml"/><Relationship Id="rId48" Type="http://schemas.openxmlformats.org/officeDocument/2006/relationships/tags" Target="../tags/tag89.xml"/><Relationship Id="rId56" Type="http://schemas.openxmlformats.org/officeDocument/2006/relationships/tags" Target="../tags/tag97.xml"/><Relationship Id="rId64" Type="http://schemas.openxmlformats.org/officeDocument/2006/relationships/tags" Target="../tags/tag105.xml"/><Relationship Id="rId8" Type="http://schemas.openxmlformats.org/officeDocument/2006/relationships/tags" Target="../tags/tag49.xml"/><Relationship Id="rId51" Type="http://schemas.openxmlformats.org/officeDocument/2006/relationships/tags" Target="../tags/tag92.xml"/><Relationship Id="rId3" Type="http://schemas.openxmlformats.org/officeDocument/2006/relationships/tags" Target="../tags/tag44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5" Type="http://schemas.openxmlformats.org/officeDocument/2006/relationships/tags" Target="../tags/tag66.xml"/><Relationship Id="rId33" Type="http://schemas.openxmlformats.org/officeDocument/2006/relationships/tags" Target="../tags/tag74.xml"/><Relationship Id="rId38" Type="http://schemas.openxmlformats.org/officeDocument/2006/relationships/tags" Target="../tags/tag79.xml"/><Relationship Id="rId46" Type="http://schemas.openxmlformats.org/officeDocument/2006/relationships/tags" Target="../tags/tag87.xml"/><Relationship Id="rId59" Type="http://schemas.openxmlformats.org/officeDocument/2006/relationships/tags" Target="../tags/tag100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18.xml"/><Relationship Id="rId18" Type="http://schemas.openxmlformats.org/officeDocument/2006/relationships/tags" Target="../tags/tag123.xml"/><Relationship Id="rId26" Type="http://schemas.openxmlformats.org/officeDocument/2006/relationships/tags" Target="../tags/tag131.xml"/><Relationship Id="rId39" Type="http://schemas.openxmlformats.org/officeDocument/2006/relationships/tags" Target="../tags/tag144.xml"/><Relationship Id="rId21" Type="http://schemas.openxmlformats.org/officeDocument/2006/relationships/tags" Target="../tags/tag126.xml"/><Relationship Id="rId34" Type="http://schemas.openxmlformats.org/officeDocument/2006/relationships/tags" Target="../tags/tag139.xml"/><Relationship Id="rId42" Type="http://schemas.openxmlformats.org/officeDocument/2006/relationships/tags" Target="../tags/tag147.xml"/><Relationship Id="rId47" Type="http://schemas.openxmlformats.org/officeDocument/2006/relationships/tags" Target="../tags/tag152.xml"/><Relationship Id="rId50" Type="http://schemas.openxmlformats.org/officeDocument/2006/relationships/tags" Target="../tags/tag155.xml"/><Relationship Id="rId55" Type="http://schemas.openxmlformats.org/officeDocument/2006/relationships/tags" Target="../tags/tag160.xml"/><Relationship Id="rId63" Type="http://schemas.openxmlformats.org/officeDocument/2006/relationships/tags" Target="../tags/tag168.xml"/><Relationship Id="rId7" Type="http://schemas.openxmlformats.org/officeDocument/2006/relationships/tags" Target="../tags/tag112.xml"/><Relationship Id="rId2" Type="http://schemas.openxmlformats.org/officeDocument/2006/relationships/tags" Target="../tags/tag107.xml"/><Relationship Id="rId16" Type="http://schemas.openxmlformats.org/officeDocument/2006/relationships/tags" Target="../tags/tag121.xml"/><Relationship Id="rId20" Type="http://schemas.openxmlformats.org/officeDocument/2006/relationships/tags" Target="../tags/tag125.xml"/><Relationship Id="rId29" Type="http://schemas.openxmlformats.org/officeDocument/2006/relationships/tags" Target="../tags/tag134.xml"/><Relationship Id="rId41" Type="http://schemas.openxmlformats.org/officeDocument/2006/relationships/tags" Target="../tags/tag146.xml"/><Relationship Id="rId54" Type="http://schemas.openxmlformats.org/officeDocument/2006/relationships/tags" Target="../tags/tag159.xml"/><Relationship Id="rId62" Type="http://schemas.openxmlformats.org/officeDocument/2006/relationships/tags" Target="../tags/tag167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tags" Target="../tags/tag116.xml"/><Relationship Id="rId24" Type="http://schemas.openxmlformats.org/officeDocument/2006/relationships/tags" Target="../tags/tag129.xml"/><Relationship Id="rId32" Type="http://schemas.openxmlformats.org/officeDocument/2006/relationships/tags" Target="../tags/tag137.xml"/><Relationship Id="rId37" Type="http://schemas.openxmlformats.org/officeDocument/2006/relationships/tags" Target="../tags/tag142.xml"/><Relationship Id="rId40" Type="http://schemas.openxmlformats.org/officeDocument/2006/relationships/tags" Target="../tags/tag145.xml"/><Relationship Id="rId45" Type="http://schemas.openxmlformats.org/officeDocument/2006/relationships/tags" Target="../tags/tag150.xml"/><Relationship Id="rId53" Type="http://schemas.openxmlformats.org/officeDocument/2006/relationships/tags" Target="../tags/tag158.xml"/><Relationship Id="rId58" Type="http://schemas.openxmlformats.org/officeDocument/2006/relationships/tags" Target="../tags/tag163.xml"/><Relationship Id="rId5" Type="http://schemas.openxmlformats.org/officeDocument/2006/relationships/tags" Target="../tags/tag110.xml"/><Relationship Id="rId15" Type="http://schemas.openxmlformats.org/officeDocument/2006/relationships/tags" Target="../tags/tag120.xml"/><Relationship Id="rId23" Type="http://schemas.openxmlformats.org/officeDocument/2006/relationships/tags" Target="../tags/tag128.xml"/><Relationship Id="rId28" Type="http://schemas.openxmlformats.org/officeDocument/2006/relationships/tags" Target="../tags/tag133.xml"/><Relationship Id="rId36" Type="http://schemas.openxmlformats.org/officeDocument/2006/relationships/tags" Target="../tags/tag141.xml"/><Relationship Id="rId49" Type="http://schemas.openxmlformats.org/officeDocument/2006/relationships/tags" Target="../tags/tag154.xml"/><Relationship Id="rId57" Type="http://schemas.openxmlformats.org/officeDocument/2006/relationships/tags" Target="../tags/tag162.xml"/><Relationship Id="rId61" Type="http://schemas.openxmlformats.org/officeDocument/2006/relationships/tags" Target="../tags/tag166.xml"/><Relationship Id="rId10" Type="http://schemas.openxmlformats.org/officeDocument/2006/relationships/tags" Target="../tags/tag115.xml"/><Relationship Id="rId19" Type="http://schemas.openxmlformats.org/officeDocument/2006/relationships/tags" Target="../tags/tag124.xml"/><Relationship Id="rId31" Type="http://schemas.openxmlformats.org/officeDocument/2006/relationships/tags" Target="../tags/tag136.xml"/><Relationship Id="rId44" Type="http://schemas.openxmlformats.org/officeDocument/2006/relationships/tags" Target="../tags/tag149.xml"/><Relationship Id="rId52" Type="http://schemas.openxmlformats.org/officeDocument/2006/relationships/tags" Target="../tags/tag157.xml"/><Relationship Id="rId60" Type="http://schemas.openxmlformats.org/officeDocument/2006/relationships/tags" Target="../tags/tag165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109.xml"/><Relationship Id="rId9" Type="http://schemas.openxmlformats.org/officeDocument/2006/relationships/tags" Target="../tags/tag114.xml"/><Relationship Id="rId14" Type="http://schemas.openxmlformats.org/officeDocument/2006/relationships/tags" Target="../tags/tag119.xml"/><Relationship Id="rId22" Type="http://schemas.openxmlformats.org/officeDocument/2006/relationships/tags" Target="../tags/tag127.xml"/><Relationship Id="rId27" Type="http://schemas.openxmlformats.org/officeDocument/2006/relationships/tags" Target="../tags/tag132.xml"/><Relationship Id="rId30" Type="http://schemas.openxmlformats.org/officeDocument/2006/relationships/tags" Target="../tags/tag135.xml"/><Relationship Id="rId35" Type="http://schemas.openxmlformats.org/officeDocument/2006/relationships/tags" Target="../tags/tag140.xml"/><Relationship Id="rId43" Type="http://schemas.openxmlformats.org/officeDocument/2006/relationships/tags" Target="../tags/tag148.xml"/><Relationship Id="rId48" Type="http://schemas.openxmlformats.org/officeDocument/2006/relationships/tags" Target="../tags/tag153.xml"/><Relationship Id="rId56" Type="http://schemas.openxmlformats.org/officeDocument/2006/relationships/tags" Target="../tags/tag161.xml"/><Relationship Id="rId64" Type="http://schemas.openxmlformats.org/officeDocument/2006/relationships/tags" Target="../tags/tag169.xml"/><Relationship Id="rId8" Type="http://schemas.openxmlformats.org/officeDocument/2006/relationships/tags" Target="../tags/tag113.xml"/><Relationship Id="rId51" Type="http://schemas.openxmlformats.org/officeDocument/2006/relationships/tags" Target="../tags/tag156.xml"/><Relationship Id="rId3" Type="http://schemas.openxmlformats.org/officeDocument/2006/relationships/tags" Target="../tags/tag108.xml"/><Relationship Id="rId12" Type="http://schemas.openxmlformats.org/officeDocument/2006/relationships/tags" Target="../tags/tag117.xml"/><Relationship Id="rId17" Type="http://schemas.openxmlformats.org/officeDocument/2006/relationships/tags" Target="../tags/tag122.xml"/><Relationship Id="rId25" Type="http://schemas.openxmlformats.org/officeDocument/2006/relationships/tags" Target="../tags/tag130.xml"/><Relationship Id="rId33" Type="http://schemas.openxmlformats.org/officeDocument/2006/relationships/tags" Target="../tags/tag138.xml"/><Relationship Id="rId38" Type="http://schemas.openxmlformats.org/officeDocument/2006/relationships/tags" Target="../tags/tag143.xml"/><Relationship Id="rId46" Type="http://schemas.openxmlformats.org/officeDocument/2006/relationships/tags" Target="../tags/tag151.xml"/><Relationship Id="rId59" Type="http://schemas.openxmlformats.org/officeDocument/2006/relationships/tags" Target="../tags/tag164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182.xml"/><Relationship Id="rId18" Type="http://schemas.openxmlformats.org/officeDocument/2006/relationships/tags" Target="../tags/tag187.xml"/><Relationship Id="rId26" Type="http://schemas.openxmlformats.org/officeDocument/2006/relationships/tags" Target="../tags/tag195.xml"/><Relationship Id="rId39" Type="http://schemas.openxmlformats.org/officeDocument/2006/relationships/tags" Target="../tags/tag208.xml"/><Relationship Id="rId21" Type="http://schemas.openxmlformats.org/officeDocument/2006/relationships/tags" Target="../tags/tag190.xml"/><Relationship Id="rId34" Type="http://schemas.openxmlformats.org/officeDocument/2006/relationships/tags" Target="../tags/tag203.xml"/><Relationship Id="rId42" Type="http://schemas.openxmlformats.org/officeDocument/2006/relationships/tags" Target="../tags/tag211.xml"/><Relationship Id="rId47" Type="http://schemas.openxmlformats.org/officeDocument/2006/relationships/tags" Target="../tags/tag216.xml"/><Relationship Id="rId50" Type="http://schemas.openxmlformats.org/officeDocument/2006/relationships/tags" Target="../tags/tag219.xml"/><Relationship Id="rId55" Type="http://schemas.openxmlformats.org/officeDocument/2006/relationships/tags" Target="../tags/tag224.xml"/><Relationship Id="rId63" Type="http://schemas.openxmlformats.org/officeDocument/2006/relationships/tags" Target="../tags/tag232.xml"/><Relationship Id="rId68" Type="http://schemas.openxmlformats.org/officeDocument/2006/relationships/tags" Target="../tags/tag237.xml"/><Relationship Id="rId76" Type="http://schemas.openxmlformats.org/officeDocument/2006/relationships/tags" Target="../tags/tag245.xml"/><Relationship Id="rId84" Type="http://schemas.openxmlformats.org/officeDocument/2006/relationships/tags" Target="../tags/tag253.xml"/><Relationship Id="rId89" Type="http://schemas.openxmlformats.org/officeDocument/2006/relationships/tags" Target="../tags/tag258.xml"/><Relationship Id="rId7" Type="http://schemas.openxmlformats.org/officeDocument/2006/relationships/tags" Target="../tags/tag176.xml"/><Relationship Id="rId71" Type="http://schemas.openxmlformats.org/officeDocument/2006/relationships/tags" Target="../tags/tag240.xml"/><Relationship Id="rId2" Type="http://schemas.openxmlformats.org/officeDocument/2006/relationships/tags" Target="../tags/tag171.xml"/><Relationship Id="rId16" Type="http://schemas.openxmlformats.org/officeDocument/2006/relationships/tags" Target="../tags/tag185.xml"/><Relationship Id="rId29" Type="http://schemas.openxmlformats.org/officeDocument/2006/relationships/tags" Target="../tags/tag198.xml"/><Relationship Id="rId11" Type="http://schemas.openxmlformats.org/officeDocument/2006/relationships/tags" Target="../tags/tag180.xml"/><Relationship Id="rId24" Type="http://schemas.openxmlformats.org/officeDocument/2006/relationships/tags" Target="../tags/tag193.xml"/><Relationship Id="rId32" Type="http://schemas.openxmlformats.org/officeDocument/2006/relationships/tags" Target="../tags/tag201.xml"/><Relationship Id="rId37" Type="http://schemas.openxmlformats.org/officeDocument/2006/relationships/tags" Target="../tags/tag206.xml"/><Relationship Id="rId40" Type="http://schemas.openxmlformats.org/officeDocument/2006/relationships/tags" Target="../tags/tag209.xml"/><Relationship Id="rId45" Type="http://schemas.openxmlformats.org/officeDocument/2006/relationships/tags" Target="../tags/tag214.xml"/><Relationship Id="rId53" Type="http://schemas.openxmlformats.org/officeDocument/2006/relationships/tags" Target="../tags/tag222.xml"/><Relationship Id="rId58" Type="http://schemas.openxmlformats.org/officeDocument/2006/relationships/tags" Target="../tags/tag227.xml"/><Relationship Id="rId66" Type="http://schemas.openxmlformats.org/officeDocument/2006/relationships/tags" Target="../tags/tag235.xml"/><Relationship Id="rId74" Type="http://schemas.openxmlformats.org/officeDocument/2006/relationships/tags" Target="../tags/tag243.xml"/><Relationship Id="rId79" Type="http://schemas.openxmlformats.org/officeDocument/2006/relationships/tags" Target="../tags/tag248.xml"/><Relationship Id="rId87" Type="http://schemas.openxmlformats.org/officeDocument/2006/relationships/tags" Target="../tags/tag256.xml"/><Relationship Id="rId5" Type="http://schemas.openxmlformats.org/officeDocument/2006/relationships/tags" Target="../tags/tag174.xml"/><Relationship Id="rId61" Type="http://schemas.openxmlformats.org/officeDocument/2006/relationships/tags" Target="../tags/tag230.xml"/><Relationship Id="rId82" Type="http://schemas.openxmlformats.org/officeDocument/2006/relationships/tags" Target="../tags/tag251.xml"/><Relationship Id="rId90" Type="http://schemas.openxmlformats.org/officeDocument/2006/relationships/slideLayout" Target="../slideLayouts/slideLayout2.xml"/><Relationship Id="rId19" Type="http://schemas.openxmlformats.org/officeDocument/2006/relationships/tags" Target="../tags/tag188.xml"/><Relationship Id="rId4" Type="http://schemas.openxmlformats.org/officeDocument/2006/relationships/tags" Target="../tags/tag173.xml"/><Relationship Id="rId9" Type="http://schemas.openxmlformats.org/officeDocument/2006/relationships/tags" Target="../tags/tag178.xml"/><Relationship Id="rId14" Type="http://schemas.openxmlformats.org/officeDocument/2006/relationships/tags" Target="../tags/tag183.xml"/><Relationship Id="rId22" Type="http://schemas.openxmlformats.org/officeDocument/2006/relationships/tags" Target="../tags/tag191.xml"/><Relationship Id="rId27" Type="http://schemas.openxmlformats.org/officeDocument/2006/relationships/tags" Target="../tags/tag196.xml"/><Relationship Id="rId30" Type="http://schemas.openxmlformats.org/officeDocument/2006/relationships/tags" Target="../tags/tag199.xml"/><Relationship Id="rId35" Type="http://schemas.openxmlformats.org/officeDocument/2006/relationships/tags" Target="../tags/tag204.xml"/><Relationship Id="rId43" Type="http://schemas.openxmlformats.org/officeDocument/2006/relationships/tags" Target="../tags/tag212.xml"/><Relationship Id="rId48" Type="http://schemas.openxmlformats.org/officeDocument/2006/relationships/tags" Target="../tags/tag217.xml"/><Relationship Id="rId56" Type="http://schemas.openxmlformats.org/officeDocument/2006/relationships/tags" Target="../tags/tag225.xml"/><Relationship Id="rId64" Type="http://schemas.openxmlformats.org/officeDocument/2006/relationships/tags" Target="../tags/tag233.xml"/><Relationship Id="rId69" Type="http://schemas.openxmlformats.org/officeDocument/2006/relationships/tags" Target="../tags/tag238.xml"/><Relationship Id="rId77" Type="http://schemas.openxmlformats.org/officeDocument/2006/relationships/tags" Target="../tags/tag246.xml"/><Relationship Id="rId8" Type="http://schemas.openxmlformats.org/officeDocument/2006/relationships/tags" Target="../tags/tag177.xml"/><Relationship Id="rId51" Type="http://schemas.openxmlformats.org/officeDocument/2006/relationships/tags" Target="../tags/tag220.xml"/><Relationship Id="rId72" Type="http://schemas.openxmlformats.org/officeDocument/2006/relationships/tags" Target="../tags/tag241.xml"/><Relationship Id="rId80" Type="http://schemas.openxmlformats.org/officeDocument/2006/relationships/tags" Target="../tags/tag249.xml"/><Relationship Id="rId85" Type="http://schemas.openxmlformats.org/officeDocument/2006/relationships/tags" Target="../tags/tag254.xml"/><Relationship Id="rId3" Type="http://schemas.openxmlformats.org/officeDocument/2006/relationships/tags" Target="../tags/tag172.xml"/><Relationship Id="rId12" Type="http://schemas.openxmlformats.org/officeDocument/2006/relationships/tags" Target="../tags/tag181.xml"/><Relationship Id="rId17" Type="http://schemas.openxmlformats.org/officeDocument/2006/relationships/tags" Target="../tags/tag186.xml"/><Relationship Id="rId25" Type="http://schemas.openxmlformats.org/officeDocument/2006/relationships/tags" Target="../tags/tag194.xml"/><Relationship Id="rId33" Type="http://schemas.openxmlformats.org/officeDocument/2006/relationships/tags" Target="../tags/tag202.xml"/><Relationship Id="rId38" Type="http://schemas.openxmlformats.org/officeDocument/2006/relationships/tags" Target="../tags/tag207.xml"/><Relationship Id="rId46" Type="http://schemas.openxmlformats.org/officeDocument/2006/relationships/tags" Target="../tags/tag215.xml"/><Relationship Id="rId59" Type="http://schemas.openxmlformats.org/officeDocument/2006/relationships/tags" Target="../tags/tag228.xml"/><Relationship Id="rId67" Type="http://schemas.openxmlformats.org/officeDocument/2006/relationships/tags" Target="../tags/tag236.xml"/><Relationship Id="rId20" Type="http://schemas.openxmlformats.org/officeDocument/2006/relationships/tags" Target="../tags/tag189.xml"/><Relationship Id="rId41" Type="http://schemas.openxmlformats.org/officeDocument/2006/relationships/tags" Target="../tags/tag210.xml"/><Relationship Id="rId54" Type="http://schemas.openxmlformats.org/officeDocument/2006/relationships/tags" Target="../tags/tag223.xml"/><Relationship Id="rId62" Type="http://schemas.openxmlformats.org/officeDocument/2006/relationships/tags" Target="../tags/tag231.xml"/><Relationship Id="rId70" Type="http://schemas.openxmlformats.org/officeDocument/2006/relationships/tags" Target="../tags/tag239.xml"/><Relationship Id="rId75" Type="http://schemas.openxmlformats.org/officeDocument/2006/relationships/tags" Target="../tags/tag244.xml"/><Relationship Id="rId83" Type="http://schemas.openxmlformats.org/officeDocument/2006/relationships/tags" Target="../tags/tag252.xml"/><Relationship Id="rId88" Type="http://schemas.openxmlformats.org/officeDocument/2006/relationships/tags" Target="../tags/tag257.xml"/><Relationship Id="rId1" Type="http://schemas.openxmlformats.org/officeDocument/2006/relationships/tags" Target="../tags/tag170.xml"/><Relationship Id="rId6" Type="http://schemas.openxmlformats.org/officeDocument/2006/relationships/tags" Target="../tags/tag175.xml"/><Relationship Id="rId15" Type="http://schemas.openxmlformats.org/officeDocument/2006/relationships/tags" Target="../tags/tag184.xml"/><Relationship Id="rId23" Type="http://schemas.openxmlformats.org/officeDocument/2006/relationships/tags" Target="../tags/tag192.xml"/><Relationship Id="rId28" Type="http://schemas.openxmlformats.org/officeDocument/2006/relationships/tags" Target="../tags/tag197.xml"/><Relationship Id="rId36" Type="http://schemas.openxmlformats.org/officeDocument/2006/relationships/tags" Target="../tags/tag205.xml"/><Relationship Id="rId49" Type="http://schemas.openxmlformats.org/officeDocument/2006/relationships/tags" Target="../tags/tag218.xml"/><Relationship Id="rId57" Type="http://schemas.openxmlformats.org/officeDocument/2006/relationships/tags" Target="../tags/tag226.xml"/><Relationship Id="rId10" Type="http://schemas.openxmlformats.org/officeDocument/2006/relationships/tags" Target="../tags/tag179.xml"/><Relationship Id="rId31" Type="http://schemas.openxmlformats.org/officeDocument/2006/relationships/tags" Target="../tags/tag200.xml"/><Relationship Id="rId44" Type="http://schemas.openxmlformats.org/officeDocument/2006/relationships/tags" Target="../tags/tag213.xml"/><Relationship Id="rId52" Type="http://schemas.openxmlformats.org/officeDocument/2006/relationships/tags" Target="../tags/tag221.xml"/><Relationship Id="rId60" Type="http://schemas.openxmlformats.org/officeDocument/2006/relationships/tags" Target="../tags/tag229.xml"/><Relationship Id="rId65" Type="http://schemas.openxmlformats.org/officeDocument/2006/relationships/tags" Target="../tags/tag234.xml"/><Relationship Id="rId73" Type="http://schemas.openxmlformats.org/officeDocument/2006/relationships/tags" Target="../tags/tag242.xml"/><Relationship Id="rId78" Type="http://schemas.openxmlformats.org/officeDocument/2006/relationships/tags" Target="../tags/tag247.xml"/><Relationship Id="rId81" Type="http://schemas.openxmlformats.org/officeDocument/2006/relationships/tags" Target="../tags/tag250.xml"/><Relationship Id="rId86" Type="http://schemas.openxmlformats.org/officeDocument/2006/relationships/tags" Target="../tags/tag2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T9 and Tries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CSE 303 Homework 4, </a:t>
            </a:r>
            <a:r>
              <a:rPr lang="en-US" dirty="0" smtClean="0"/>
              <a:t>Winter 2009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Extra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More accurately implement T9: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Store the prefix of each word in the text file in the </a:t>
            </a:r>
            <a:r>
              <a:rPr lang="en-US" dirty="0" err="1" smtClean="0"/>
              <a:t>trie</a:t>
            </a:r>
            <a:r>
              <a:rPr lang="en-US" dirty="0" smtClean="0"/>
              <a:t>—</a:t>
            </a:r>
          </a:p>
          <a:p>
            <a:pPr marL="1828800" lvl="3" indent="-514350">
              <a:buNone/>
            </a:pPr>
            <a:r>
              <a:rPr lang="en-US" dirty="0" smtClean="0"/>
              <a:t>- example: </a:t>
            </a:r>
            <a:r>
              <a:rPr lang="en-US" dirty="0" err="1" smtClean="0"/>
              <a:t>foobar</a:t>
            </a:r>
            <a:r>
              <a:rPr lang="en-US" dirty="0" smtClean="0"/>
              <a:t>- “f”, “</a:t>
            </a:r>
            <a:r>
              <a:rPr lang="en-US" dirty="0" err="1" smtClean="0"/>
              <a:t>fo</a:t>
            </a:r>
            <a:r>
              <a:rPr lang="en-US" dirty="0" smtClean="0"/>
              <a:t>”, “</a:t>
            </a:r>
            <a:r>
              <a:rPr lang="en-US" dirty="0" err="1" smtClean="0"/>
              <a:t>foo</a:t>
            </a:r>
            <a:r>
              <a:rPr lang="en-US" dirty="0" smtClean="0"/>
              <a:t>”, “</a:t>
            </a:r>
            <a:r>
              <a:rPr lang="en-US" dirty="0" err="1" smtClean="0"/>
              <a:t>foob</a:t>
            </a:r>
            <a:r>
              <a:rPr lang="en-US" dirty="0" smtClean="0"/>
              <a:t>”, “</a:t>
            </a:r>
            <a:r>
              <a:rPr lang="en-US" dirty="0" err="1" smtClean="0"/>
              <a:t>fooba</a:t>
            </a:r>
            <a:r>
              <a:rPr lang="en-US" dirty="0" smtClean="0"/>
              <a:t>”, “</a:t>
            </a:r>
            <a:r>
              <a:rPr lang="en-US" dirty="0" err="1" smtClean="0"/>
              <a:t>foobar</a:t>
            </a:r>
            <a:r>
              <a:rPr lang="en-US" dirty="0" smtClean="0"/>
              <a:t>”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Order a word in the </a:t>
            </a:r>
            <a:r>
              <a:rPr lang="en-US" dirty="0" err="1" smtClean="0"/>
              <a:t>Trie</a:t>
            </a:r>
            <a:r>
              <a:rPr lang="en-US" dirty="0" smtClean="0"/>
              <a:t> by its frequency </a:t>
            </a:r>
          </a:p>
          <a:p>
            <a:pPr marL="1828800" lvl="3" indent="-514350">
              <a:buNone/>
            </a:pPr>
            <a:r>
              <a:rPr lang="en-US" dirty="0" smtClean="0"/>
              <a:t>-A word with a higher frequency will be predicted before a lower frequency word. In the text file (listed on assignment), the format of an entry will be </a:t>
            </a:r>
          </a:p>
          <a:p>
            <a:pPr marL="1828800" lvl="3" indent="-514350">
              <a:buNone/>
            </a:pPr>
            <a:r>
              <a:rPr lang="en-US" b="1" dirty="0" smtClean="0"/>
              <a:t>word      frequency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Update the frequency of a word</a:t>
            </a:r>
          </a:p>
          <a:p>
            <a:pPr marL="1828800" lvl="3" indent="-514350">
              <a:buFontTx/>
              <a:buChar char="-"/>
            </a:pPr>
            <a:r>
              <a:rPr lang="en-US" dirty="0" smtClean="0"/>
              <a:t>Each time a word is used, increment the word’s frequency</a:t>
            </a:r>
          </a:p>
          <a:p>
            <a:pPr marL="1828800" lvl="3" indent="-514350">
              <a:buFontTx/>
              <a:buChar char="-"/>
            </a:pPr>
            <a:r>
              <a:rPr lang="en-US" dirty="0" smtClean="0"/>
              <a:t>Prediction of words should use updated frequencies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T9 Predictive Text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5"/>
              </a:rPr>
              <a:t>What is T9? Demo</a:t>
            </a:r>
            <a:r>
              <a:rPr lang="en-US" dirty="0" smtClean="0"/>
              <a:t> </a:t>
            </a:r>
          </a:p>
          <a:p>
            <a:r>
              <a:rPr lang="en-US" dirty="0" smtClean="0"/>
              <a:t>T9onyms:</a:t>
            </a:r>
          </a:p>
          <a:p>
            <a:r>
              <a:rPr lang="en-US" sz="1800" dirty="0"/>
              <a:t>1. </a:t>
            </a:r>
            <a:r>
              <a:rPr lang="en-US" sz="1800" b="1" dirty="0"/>
              <a:t>22737: acres, bards, barer, bares, baser, bases, caper, capes, cards, cares, cases</a:t>
            </a:r>
          </a:p>
          <a:p>
            <a:r>
              <a:rPr lang="en-US" sz="1800" dirty="0"/>
              <a:t>2. </a:t>
            </a:r>
            <a:r>
              <a:rPr lang="en-US" sz="1800" b="1" dirty="0"/>
              <a:t>46637: goner, goods, goofs, homer, homes, </a:t>
            </a:r>
            <a:r>
              <a:rPr lang="en-US" sz="1800" b="1" dirty="0" err="1"/>
              <a:t>honer</a:t>
            </a:r>
            <a:r>
              <a:rPr lang="en-US" sz="1800" b="1" dirty="0"/>
              <a:t>, hones, hoods, hoofs, inner</a:t>
            </a:r>
          </a:p>
          <a:p>
            <a:r>
              <a:rPr lang="en-US" sz="1800" dirty="0"/>
              <a:t>3. </a:t>
            </a:r>
            <a:r>
              <a:rPr lang="en-US" sz="1800" b="1" dirty="0"/>
              <a:t>2273: acre, bard, bare, base, cape, card, care, case</a:t>
            </a:r>
          </a:p>
          <a:p>
            <a:r>
              <a:rPr lang="en-US" sz="1800" dirty="0"/>
              <a:t>4. </a:t>
            </a:r>
            <a:r>
              <a:rPr lang="en-US" sz="1800" b="1" dirty="0"/>
              <a:t>729: paw, pay, Paz, raw, ray, saw, sax, say</a:t>
            </a:r>
          </a:p>
          <a:p>
            <a:r>
              <a:rPr lang="en-US" sz="1800" dirty="0"/>
              <a:t>5. </a:t>
            </a:r>
            <a:r>
              <a:rPr lang="en-US" sz="1800" b="1" dirty="0"/>
              <a:t>76737: pores, poser, poses, roper, ropes, roses, sorer, </a:t>
            </a:r>
            <a:r>
              <a:rPr lang="en-US" sz="1800" b="1" dirty="0" smtClean="0"/>
              <a:t>sores</a:t>
            </a:r>
          </a:p>
          <a:p>
            <a:r>
              <a:rPr lang="en-US" sz="1800" b="1" dirty="0" smtClean="0"/>
              <a:t>How does T9 order T9onyms?</a:t>
            </a:r>
          </a:p>
          <a:p>
            <a:pPr lvl="1"/>
            <a:r>
              <a:rPr lang="en-US" sz="1400" b="1" dirty="0" smtClean="0"/>
              <a:t>Assignment Requirement: Alphabetical order</a:t>
            </a:r>
          </a:p>
          <a:p>
            <a:pPr lvl="1"/>
            <a:r>
              <a:rPr lang="en-US" sz="1400" b="1" dirty="0" smtClean="0"/>
              <a:t>Extra credit options: Frequency, Dynamic Frequency </a:t>
            </a:r>
          </a:p>
          <a:p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Trie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Tree structure: n-</a:t>
            </a:r>
            <a:r>
              <a:rPr lang="en-US" dirty="0" err="1" smtClean="0"/>
              <a:t>ary</a:t>
            </a:r>
            <a:r>
              <a:rPr lang="en-US" dirty="0" smtClean="0"/>
              <a:t> tree</a:t>
            </a:r>
          </a:p>
          <a:p>
            <a:r>
              <a:rPr lang="en-US" dirty="0" smtClean="0"/>
              <a:t>We use a </a:t>
            </a:r>
            <a:r>
              <a:rPr lang="en-US" dirty="0" err="1" smtClean="0"/>
              <a:t>trie</a:t>
            </a:r>
            <a:r>
              <a:rPr lang="en-US" dirty="0" smtClean="0"/>
              <a:t> to store pieces of data that have a </a:t>
            </a:r>
            <a:r>
              <a:rPr lang="en-US" i="1" dirty="0" smtClean="0"/>
              <a:t>key</a:t>
            </a:r>
            <a:r>
              <a:rPr lang="en-US" dirty="0" smtClean="0"/>
              <a:t> (used to identify the data) from an alphabet</a:t>
            </a:r>
          </a:p>
          <a:p>
            <a:pPr lvl="1"/>
            <a:r>
              <a:rPr lang="en-US" dirty="0" smtClean="0"/>
              <a:t>Optionally can also hold a </a:t>
            </a:r>
            <a:r>
              <a:rPr lang="en-US" i="1" dirty="0" smtClean="0"/>
              <a:t>value</a:t>
            </a:r>
            <a:r>
              <a:rPr lang="en-US" dirty="0" smtClean="0"/>
              <a:t> (which holds any additional data associated with the key).</a:t>
            </a:r>
          </a:p>
          <a:p>
            <a:r>
              <a:rPr lang="en-US" dirty="0" smtClean="0"/>
              <a:t>Applications:</a:t>
            </a:r>
          </a:p>
          <a:p>
            <a:pPr lvl="1"/>
            <a:r>
              <a:rPr lang="en-US" dirty="0" smtClean="0"/>
              <a:t>Spell checkers</a:t>
            </a:r>
            <a:endParaRPr lang="en-US" dirty="0"/>
          </a:p>
          <a:p>
            <a:pPr lvl="1"/>
            <a:r>
              <a:rPr lang="en-US" dirty="0" smtClean="0"/>
              <a:t>Auto-complete</a:t>
            </a:r>
            <a:endParaRPr lang="en-US" dirty="0"/>
          </a:p>
          <a:p>
            <a:pPr lvl="1"/>
            <a:r>
              <a:rPr lang="en-US" dirty="0" smtClean="0"/>
              <a:t>Data compression</a:t>
            </a:r>
            <a:endParaRPr lang="en-US" dirty="0"/>
          </a:p>
          <a:p>
            <a:pPr lvl="1"/>
            <a:r>
              <a:rPr lang="en-US" dirty="0" smtClean="0"/>
              <a:t>T9 </a:t>
            </a:r>
            <a:r>
              <a:rPr lang="en-US" dirty="0"/>
              <a:t>predictive text input for cell </a:t>
            </a:r>
            <a:r>
              <a:rPr lang="en-US" dirty="0" smtClean="0"/>
              <a:t>phones</a:t>
            </a:r>
          </a:p>
          <a:p>
            <a:pPr lvl="1"/>
            <a:r>
              <a:rPr lang="en-US" dirty="0" smtClean="0"/>
              <a:t>String search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Example: String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Goal: </a:t>
            </a:r>
          </a:p>
          <a:p>
            <a:pPr lvl="1"/>
            <a:r>
              <a:rPr lang="en-US" dirty="0" smtClean="0"/>
              <a:t>Determine if a given word appears in a block of text.</a:t>
            </a:r>
          </a:p>
          <a:p>
            <a:pPr lvl="1"/>
            <a:r>
              <a:rPr lang="en-US" dirty="0" smtClean="0"/>
              <a:t>Optimize for multiple searches in the same block of text</a:t>
            </a:r>
          </a:p>
          <a:p>
            <a:r>
              <a:rPr lang="en-US" dirty="0" smtClean="0"/>
              <a:t>What do we do?</a:t>
            </a:r>
          </a:p>
          <a:p>
            <a:pPr lvl="1"/>
            <a:r>
              <a:rPr lang="en-US" dirty="0" smtClean="0"/>
              <a:t>Place each word in the block of text into a data structure</a:t>
            </a:r>
          </a:p>
          <a:p>
            <a:pPr lvl="1"/>
            <a:r>
              <a:rPr lang="en-US" dirty="0" smtClean="0"/>
              <a:t>Use data structure to determine whether a word exists in that block of text</a:t>
            </a:r>
          </a:p>
          <a:p>
            <a:r>
              <a:rPr lang="en-US" dirty="0" smtClean="0"/>
              <a:t>Which data structure should we use?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String Search </a:t>
            </a:r>
            <a:r>
              <a:rPr lang="en-US" dirty="0" err="1" smtClean="0"/>
              <a:t>Trie</a:t>
            </a:r>
            <a:endParaRPr lang="en-US" dirty="0"/>
          </a:p>
        </p:txBody>
      </p:sp>
      <p:grpSp>
        <p:nvGrpSpPr>
          <p:cNvPr id="15" name="Group 14"/>
          <p:cNvGrpSpPr/>
          <p:nvPr>
            <p:custDataLst>
              <p:tags r:id="rId2"/>
            </p:custDataLst>
          </p:nvPr>
        </p:nvGrpSpPr>
        <p:grpSpPr>
          <a:xfrm>
            <a:off x="152400" y="2286000"/>
            <a:ext cx="8839200" cy="3429000"/>
            <a:chOff x="152400" y="2286000"/>
            <a:chExt cx="8839200" cy="3429000"/>
          </a:xfrm>
        </p:grpSpPr>
        <p:pic>
          <p:nvPicPr>
            <p:cNvPr id="3074" name="Picture 2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381000" y="2286000"/>
              <a:ext cx="8123404" cy="297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>
              <p:custDataLst>
                <p:tags r:id="rId5"/>
              </p:custDataLst>
            </p:nvPr>
          </p:nvSpPr>
          <p:spPr>
            <a:xfrm>
              <a:off x="152400" y="3429000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[by]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524000" y="38100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[sea]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>
              <p:custDataLst>
                <p:tags r:id="rId7"/>
              </p:custDataLst>
            </p:nvPr>
          </p:nvSpPr>
          <p:spPr>
            <a:xfrm>
              <a:off x="2895600" y="4687669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[sells]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>
              <p:custDataLst>
                <p:tags r:id="rId8"/>
              </p:custDataLst>
            </p:nvPr>
          </p:nvSpPr>
          <p:spPr>
            <a:xfrm>
              <a:off x="4495800" y="5068669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[shells]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9"/>
              </p:custDataLst>
            </p:nvPr>
          </p:nvSpPr>
          <p:spPr>
            <a:xfrm>
              <a:off x="6172200" y="46482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[shore]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>
              <p:custDataLst>
                <p:tags r:id="rId10"/>
              </p:custDataLst>
            </p:nvPr>
          </p:nvSpPr>
          <p:spPr>
            <a:xfrm>
              <a:off x="7772400" y="38862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[the]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ext: sells sea shells by the shore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String Search </a:t>
            </a:r>
            <a:r>
              <a:rPr lang="en-US" dirty="0" err="1" smtClean="0"/>
              <a:t>Trie</a:t>
            </a:r>
            <a:endParaRPr lang="en-US" dirty="0"/>
          </a:p>
        </p:txBody>
      </p:sp>
      <p:grpSp>
        <p:nvGrpSpPr>
          <p:cNvPr id="3" name="Group 14"/>
          <p:cNvGrpSpPr/>
          <p:nvPr>
            <p:custDataLst>
              <p:tags r:id="rId2"/>
            </p:custDataLst>
          </p:nvPr>
        </p:nvGrpSpPr>
        <p:grpSpPr>
          <a:xfrm>
            <a:off x="152400" y="2286000"/>
            <a:ext cx="8839200" cy="3429000"/>
            <a:chOff x="152400" y="2286000"/>
            <a:chExt cx="8839200" cy="3429000"/>
          </a:xfrm>
        </p:grpSpPr>
        <p:pic>
          <p:nvPicPr>
            <p:cNvPr id="3074" name="Picture 2"/>
            <p:cNvPicPr>
              <a:picLocks noChangeAspect="1" noChangeArrowheads="1"/>
            </p:cNvPicPr>
            <p:nvPr>
              <p:custDataLst>
                <p:tags r:id="rId16"/>
              </p:custDataLst>
            </p:nvPr>
          </p:nvPicPr>
          <p:blipFill>
            <a:blip r:embed="rId24"/>
            <a:srcRect/>
            <a:stretch>
              <a:fillRect/>
            </a:stretch>
          </p:blipFill>
          <p:spPr bwMode="auto">
            <a:xfrm>
              <a:off x="381000" y="2286000"/>
              <a:ext cx="8123404" cy="297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>
              <p:custDataLst>
                <p:tags r:id="rId17"/>
              </p:custDataLst>
            </p:nvPr>
          </p:nvSpPr>
          <p:spPr>
            <a:xfrm>
              <a:off x="152400" y="3429000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[by]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>
              <p:custDataLst>
                <p:tags r:id="rId18"/>
              </p:custDataLst>
            </p:nvPr>
          </p:nvSpPr>
          <p:spPr>
            <a:xfrm>
              <a:off x="1524000" y="38100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[sea]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>
              <p:custDataLst>
                <p:tags r:id="rId19"/>
              </p:custDataLst>
            </p:nvPr>
          </p:nvSpPr>
          <p:spPr>
            <a:xfrm>
              <a:off x="2895600" y="4687669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[sells]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>
              <p:custDataLst>
                <p:tags r:id="rId20"/>
              </p:custDataLst>
            </p:nvPr>
          </p:nvSpPr>
          <p:spPr>
            <a:xfrm>
              <a:off x="4495800" y="5068669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[shells]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21"/>
              </p:custDataLst>
            </p:nvPr>
          </p:nvSpPr>
          <p:spPr>
            <a:xfrm>
              <a:off x="6172200" y="46482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[shore]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>
              <p:custDataLst>
                <p:tags r:id="rId22"/>
              </p:custDataLst>
            </p:nvPr>
          </p:nvSpPr>
          <p:spPr>
            <a:xfrm>
              <a:off x="7772400" y="38862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[the]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1"/>
            <a:ext cx="2286000" cy="762000"/>
          </a:xfrm>
        </p:spPr>
        <p:txBody>
          <a:bodyPr/>
          <a:lstStyle/>
          <a:p>
            <a:r>
              <a:rPr lang="en-US" dirty="0" smtClean="0"/>
              <a:t>Search for: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1"/>
            <p:custDataLst>
              <p:tags r:id="rId4"/>
            </p:custDataLst>
          </p:nvPr>
        </p:nvSpPr>
        <p:spPr>
          <a:xfrm>
            <a:off x="2493084" y="1600200"/>
            <a:ext cx="3048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sz="half" idx="1"/>
            <p:custDataLst>
              <p:tags r:id="rId5"/>
            </p:custDataLst>
          </p:nvPr>
        </p:nvSpPr>
        <p:spPr>
          <a:xfrm>
            <a:off x="2667000" y="1600200"/>
            <a:ext cx="3048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sz="half" idx="1"/>
            <p:custDataLst>
              <p:tags r:id="rId6"/>
            </p:custDataLst>
          </p:nvPr>
        </p:nvSpPr>
        <p:spPr>
          <a:xfrm>
            <a:off x="2895600" y="1600200"/>
            <a:ext cx="3048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sz="half" idx="1"/>
            <p:custDataLst>
              <p:tags r:id="rId7"/>
            </p:custDataLst>
          </p:nvPr>
        </p:nvSpPr>
        <p:spPr>
          <a:xfrm>
            <a:off x="3124200" y="1600200"/>
            <a:ext cx="3048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sz="half" idx="1"/>
            <p:custDataLst>
              <p:tags r:id="rId8"/>
            </p:custDataLst>
          </p:nvPr>
        </p:nvSpPr>
        <p:spPr>
          <a:xfrm>
            <a:off x="3276600" y="1600200"/>
            <a:ext cx="304800" cy="76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sz="half" idx="1"/>
            <p:custDataLst>
              <p:tags r:id="rId9"/>
            </p:custDataLst>
          </p:nvPr>
        </p:nvSpPr>
        <p:spPr>
          <a:xfrm>
            <a:off x="3429000" y="1600200"/>
            <a:ext cx="3048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</a:t>
            </a:r>
          </a:p>
        </p:txBody>
      </p:sp>
      <p:sp>
        <p:nvSpPr>
          <p:cNvPr id="29" name="Oval 28"/>
          <p:cNvSpPr/>
          <p:nvPr>
            <p:custDataLst>
              <p:tags r:id="rId10"/>
            </p:custDataLst>
          </p:nvPr>
        </p:nvSpPr>
        <p:spPr>
          <a:xfrm>
            <a:off x="4288716" y="2764716"/>
            <a:ext cx="304800" cy="3048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>
            <p:custDataLst>
              <p:tags r:id="rId11"/>
            </p:custDataLst>
          </p:nvPr>
        </p:nvSpPr>
        <p:spPr>
          <a:xfrm>
            <a:off x="5835126" y="3189642"/>
            <a:ext cx="304800" cy="3048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>
            <p:custDataLst>
              <p:tags r:id="rId12"/>
            </p:custDataLst>
          </p:nvPr>
        </p:nvSpPr>
        <p:spPr>
          <a:xfrm>
            <a:off x="5050716" y="3602916"/>
            <a:ext cx="304800" cy="3048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>
            <p:custDataLst>
              <p:tags r:id="rId13"/>
            </p:custDataLst>
          </p:nvPr>
        </p:nvSpPr>
        <p:spPr>
          <a:xfrm>
            <a:off x="5061474" y="4038600"/>
            <a:ext cx="304800" cy="3048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>
            <p:custDataLst>
              <p:tags r:id="rId14"/>
            </p:custDataLst>
          </p:nvPr>
        </p:nvSpPr>
        <p:spPr>
          <a:xfrm>
            <a:off x="5061474" y="4452768"/>
            <a:ext cx="304800" cy="3048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>
            <p:custDataLst>
              <p:tags r:id="rId15"/>
            </p:custDataLst>
          </p:nvPr>
        </p:nvSpPr>
        <p:spPr>
          <a:xfrm>
            <a:off x="5063262" y="4874118"/>
            <a:ext cx="304800" cy="3048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24" grpId="0" build="p"/>
      <p:bldP spid="25" grpId="0" build="p"/>
      <p:bldP spid="26" grpId="0" build="p"/>
      <p:bldP spid="27" grpId="0" build="p"/>
      <p:bldP spid="28" grpId="0" build="p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Building a </a:t>
            </a:r>
            <a:r>
              <a:rPr lang="en-US" dirty="0" err="1" smtClean="0"/>
              <a:t>Trie</a:t>
            </a:r>
            <a:r>
              <a:rPr lang="en-US" dirty="0" smtClean="0"/>
              <a:t> for T9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1219200"/>
          </a:xfrm>
        </p:spPr>
        <p:txBody>
          <a:bodyPr/>
          <a:lstStyle/>
          <a:p>
            <a:r>
              <a:rPr lang="en-US" dirty="0" smtClean="0"/>
              <a:t>How is a T9 </a:t>
            </a:r>
            <a:r>
              <a:rPr lang="en-US" dirty="0" err="1" smtClean="0"/>
              <a:t>Trie</a:t>
            </a:r>
            <a:r>
              <a:rPr lang="en-US" dirty="0" smtClean="0"/>
              <a:t> different?</a:t>
            </a:r>
          </a:p>
          <a:p>
            <a:pPr lvl="1"/>
            <a:r>
              <a:rPr lang="en-US" dirty="0" smtClean="0"/>
              <a:t>Alphabet: {2-9}</a:t>
            </a:r>
          </a:p>
          <a:p>
            <a:pPr lvl="1">
              <a:buNone/>
            </a:pPr>
            <a:endParaRPr lang="en-US" dirty="0"/>
          </a:p>
        </p:txBody>
      </p:sp>
      <p:grpSp>
        <p:nvGrpSpPr>
          <p:cNvPr id="316" name="Group 315"/>
          <p:cNvGrpSpPr/>
          <p:nvPr>
            <p:custDataLst>
              <p:tags r:id="rId3"/>
            </p:custDataLst>
          </p:nvPr>
        </p:nvGrpSpPr>
        <p:grpSpPr>
          <a:xfrm>
            <a:off x="1219200" y="2514600"/>
            <a:ext cx="6934200" cy="3662065"/>
            <a:chOff x="1219200" y="2514600"/>
            <a:chExt cx="6934200" cy="3662065"/>
          </a:xfrm>
        </p:grpSpPr>
        <p:sp>
          <p:nvSpPr>
            <p:cNvPr id="233" name="TextBox 232"/>
            <p:cNvSpPr txBox="1"/>
            <p:nvPr>
              <p:custDataLst>
                <p:tags r:id="rId4"/>
              </p:custDataLst>
            </p:nvPr>
          </p:nvSpPr>
          <p:spPr>
            <a:xfrm>
              <a:off x="3352800" y="5715000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[cap]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grpSp>
          <p:nvGrpSpPr>
            <p:cNvPr id="315" name="Group 314"/>
            <p:cNvGrpSpPr/>
            <p:nvPr/>
          </p:nvGrpSpPr>
          <p:grpSpPr>
            <a:xfrm>
              <a:off x="1219200" y="2514600"/>
              <a:ext cx="6934200" cy="3276600"/>
              <a:chOff x="304800" y="2514600"/>
              <a:chExt cx="6934200" cy="3276600"/>
            </a:xfrm>
          </p:grpSpPr>
          <p:sp>
            <p:nvSpPr>
              <p:cNvPr id="12" name="Oval 11"/>
              <p:cNvSpPr/>
              <p:nvPr>
                <p:custDataLst>
                  <p:tags r:id="rId5"/>
                </p:custDataLst>
              </p:nvPr>
            </p:nvSpPr>
            <p:spPr>
              <a:xfrm>
                <a:off x="4724400" y="2514600"/>
                <a:ext cx="533400" cy="5334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>
                <p:custDataLst>
                  <p:tags r:id="rId6"/>
                </p:custDataLst>
              </p:nvPr>
            </p:nvSpPr>
            <p:spPr>
              <a:xfrm>
                <a:off x="58674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Oval 14"/>
              <p:cNvSpPr/>
              <p:nvPr>
                <p:custDataLst>
                  <p:tags r:id="rId7"/>
                </p:custDataLst>
              </p:nvPr>
            </p:nvSpPr>
            <p:spPr>
              <a:xfrm>
                <a:off x="4724400" y="32766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9" name="Oval 18"/>
              <p:cNvSpPr/>
              <p:nvPr>
                <p:custDataLst>
                  <p:tags r:id="rId8"/>
                </p:custDataLst>
              </p:nvPr>
            </p:nvSpPr>
            <p:spPr>
              <a:xfrm>
                <a:off x="3276600" y="32766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" name="Straight Arrow Connector 22"/>
              <p:cNvCxnSpPr>
                <a:stCxn id="12" idx="3"/>
                <a:endCxn id="19" idx="7"/>
              </p:cNvCxnSpPr>
              <p:nvPr>
                <p:custDataLst>
                  <p:tags r:id="rId9"/>
                </p:custDataLst>
              </p:nvPr>
            </p:nvCxnSpPr>
            <p:spPr>
              <a:xfrm rot="5400000">
                <a:off x="4074785" y="2626985"/>
                <a:ext cx="384830" cy="10706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12" idx="4"/>
                <a:endCxn id="15" idx="0"/>
              </p:cNvCxnSpPr>
              <p:nvPr>
                <p:custDataLst>
                  <p:tags r:id="rId10"/>
                </p:custDataLst>
              </p:nvPr>
            </p:nvCxnSpPr>
            <p:spPr>
              <a:xfrm rot="5400000">
                <a:off x="4876800" y="3162300"/>
                <a:ext cx="228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12" idx="5"/>
                <a:endCxn id="13" idx="1"/>
              </p:cNvCxnSpPr>
              <p:nvPr>
                <p:custDataLst>
                  <p:tags r:id="rId11"/>
                </p:custDataLst>
              </p:nvPr>
            </p:nvCxnSpPr>
            <p:spPr>
              <a:xfrm rot="16200000" flipH="1">
                <a:off x="5332085" y="2817485"/>
                <a:ext cx="427552" cy="7323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42" name="Oval 41"/>
              <p:cNvSpPr/>
              <p:nvPr>
                <p:custDataLst>
                  <p:tags r:id="rId12"/>
                </p:custDataLst>
              </p:nvPr>
            </p:nvSpPr>
            <p:spPr>
              <a:xfrm>
                <a:off x="38862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3" name="Straight Arrow Connector 52"/>
              <p:cNvCxnSpPr>
                <a:stCxn id="12" idx="3"/>
                <a:endCxn id="42" idx="7"/>
              </p:cNvCxnSpPr>
              <p:nvPr>
                <p:custDataLst>
                  <p:tags r:id="rId13"/>
                </p:custDataLst>
              </p:nvPr>
            </p:nvCxnSpPr>
            <p:spPr>
              <a:xfrm rot="5400000">
                <a:off x="4260663" y="2855585"/>
                <a:ext cx="427552" cy="6561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12" idx="3"/>
                <a:endCxn id="57" idx="7"/>
              </p:cNvCxnSpPr>
              <p:nvPr>
                <p:custDataLst>
                  <p:tags r:id="rId14"/>
                </p:custDataLst>
              </p:nvPr>
            </p:nvCxnSpPr>
            <p:spPr>
              <a:xfrm rot="5400000">
                <a:off x="4489263" y="3084185"/>
                <a:ext cx="427552" cy="1989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57" name="Oval 56"/>
              <p:cNvSpPr/>
              <p:nvPr>
                <p:custDataLst>
                  <p:tags r:id="rId15"/>
                </p:custDataLst>
              </p:nvPr>
            </p:nvSpPr>
            <p:spPr>
              <a:xfrm>
                <a:off x="43434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Oval 62"/>
              <p:cNvSpPr/>
              <p:nvPr>
                <p:custDataLst>
                  <p:tags r:id="rId16"/>
                </p:custDataLst>
              </p:nvPr>
            </p:nvSpPr>
            <p:spPr>
              <a:xfrm>
                <a:off x="54102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68" name="Oval 67"/>
              <p:cNvSpPr/>
              <p:nvPr>
                <p:custDataLst>
                  <p:tags r:id="rId17"/>
                </p:custDataLst>
              </p:nvPr>
            </p:nvSpPr>
            <p:spPr>
              <a:xfrm>
                <a:off x="64770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Oval 68"/>
              <p:cNvSpPr/>
              <p:nvPr>
                <p:custDataLst>
                  <p:tags r:id="rId18"/>
                </p:custDataLst>
              </p:nvPr>
            </p:nvSpPr>
            <p:spPr>
              <a:xfrm>
                <a:off x="69342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1" name="Straight Arrow Connector 70"/>
              <p:cNvCxnSpPr>
                <a:stCxn id="12" idx="5"/>
                <a:endCxn id="63" idx="1"/>
              </p:cNvCxnSpPr>
              <p:nvPr>
                <p:custDataLst>
                  <p:tags r:id="rId19"/>
                </p:custDataLst>
              </p:nvPr>
            </p:nvCxnSpPr>
            <p:spPr>
              <a:xfrm rot="16200000" flipH="1">
                <a:off x="5103485" y="3046085"/>
                <a:ext cx="427552" cy="2751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>
                <a:stCxn id="12" idx="5"/>
                <a:endCxn id="68" idx="0"/>
              </p:cNvCxnSpPr>
              <p:nvPr>
                <p:custDataLst>
                  <p:tags r:id="rId20"/>
                </p:custDataLst>
              </p:nvPr>
            </p:nvCxnSpPr>
            <p:spPr>
              <a:xfrm rot="16200000" flipH="1">
                <a:off x="5713085" y="2436484"/>
                <a:ext cx="382915" cy="14497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>
                <a:stCxn id="12" idx="5"/>
                <a:endCxn id="69" idx="0"/>
              </p:cNvCxnSpPr>
              <p:nvPr>
                <p:custDataLst>
                  <p:tags r:id="rId21"/>
                </p:custDataLst>
              </p:nvPr>
            </p:nvCxnSpPr>
            <p:spPr>
              <a:xfrm rot="16200000" flipH="1">
                <a:off x="5941685" y="2207884"/>
                <a:ext cx="382915" cy="19069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0" name="Oval 99"/>
              <p:cNvSpPr/>
              <p:nvPr>
                <p:custDataLst>
                  <p:tags r:id="rId22"/>
                </p:custDataLst>
              </p:nvPr>
            </p:nvSpPr>
            <p:spPr>
              <a:xfrm>
                <a:off x="3200400" y="43434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Oval 100"/>
              <p:cNvSpPr/>
              <p:nvPr>
                <p:custDataLst>
                  <p:tags r:id="rId23"/>
                </p:custDataLst>
              </p:nvPr>
            </p:nvSpPr>
            <p:spPr>
              <a:xfrm>
                <a:off x="2667000" y="4114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02" name="Oval 101"/>
              <p:cNvSpPr/>
              <p:nvPr>
                <p:custDataLst>
                  <p:tags r:id="rId24"/>
                </p:custDataLst>
              </p:nvPr>
            </p:nvSpPr>
            <p:spPr>
              <a:xfrm>
                <a:off x="1295400" y="39624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3" name="Straight Arrow Connector 102"/>
              <p:cNvCxnSpPr>
                <a:endCxn id="102" idx="7"/>
              </p:cNvCxnSpPr>
              <p:nvPr>
                <p:custDataLst>
                  <p:tags r:id="rId25"/>
                </p:custDataLst>
              </p:nvPr>
            </p:nvCxnSpPr>
            <p:spPr>
              <a:xfrm rot="10800000" flipV="1">
                <a:off x="1750686" y="3733799"/>
                <a:ext cx="1602115" cy="30671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>
                <a:stCxn id="19" idx="3"/>
                <a:endCxn id="101" idx="0"/>
              </p:cNvCxnSpPr>
              <p:nvPr>
                <p:custDataLst>
                  <p:tags r:id="rId26"/>
                </p:custDataLst>
              </p:nvPr>
            </p:nvCxnSpPr>
            <p:spPr>
              <a:xfrm rot="5400000">
                <a:off x="2895601" y="3655685"/>
                <a:ext cx="382915" cy="5353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>
                <a:stCxn id="19" idx="3"/>
                <a:endCxn id="100" idx="7"/>
              </p:cNvCxnSpPr>
              <p:nvPr>
                <p:custDataLst>
                  <p:tags r:id="rId27"/>
                </p:custDataLst>
              </p:nvPr>
            </p:nvCxnSpPr>
            <p:spPr>
              <a:xfrm rot="16200000" flipH="1">
                <a:off x="3079563" y="4007037"/>
                <a:ext cx="656152" cy="105848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6" name="Oval 105"/>
              <p:cNvSpPr/>
              <p:nvPr>
                <p:custDataLst>
                  <p:tags r:id="rId28"/>
                </p:custDataLst>
              </p:nvPr>
            </p:nvSpPr>
            <p:spPr>
              <a:xfrm>
                <a:off x="1905000" y="4114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7" name="Straight Arrow Connector 106"/>
              <p:cNvCxnSpPr>
                <a:stCxn id="19" idx="3"/>
                <a:endCxn id="106" idx="7"/>
              </p:cNvCxnSpPr>
              <p:nvPr>
                <p:custDataLst>
                  <p:tags r:id="rId29"/>
                </p:custDataLst>
              </p:nvPr>
            </p:nvCxnSpPr>
            <p:spPr>
              <a:xfrm rot="5400000">
                <a:off x="2546163" y="3350885"/>
                <a:ext cx="427552" cy="11895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>
                <a:stCxn id="19" idx="3"/>
                <a:endCxn id="109" idx="7"/>
              </p:cNvCxnSpPr>
              <p:nvPr>
                <p:custDataLst>
                  <p:tags r:id="rId30"/>
                </p:custDataLst>
              </p:nvPr>
            </p:nvCxnSpPr>
            <p:spPr>
              <a:xfrm rot="5400000">
                <a:off x="2736663" y="3541385"/>
                <a:ext cx="427552" cy="8085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9" name="Oval 108"/>
              <p:cNvSpPr/>
              <p:nvPr>
                <p:custDataLst>
                  <p:tags r:id="rId31"/>
                </p:custDataLst>
              </p:nvPr>
            </p:nvSpPr>
            <p:spPr>
              <a:xfrm>
                <a:off x="2286000" y="4114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Oval 109"/>
              <p:cNvSpPr/>
              <p:nvPr>
                <p:custDataLst>
                  <p:tags r:id="rId32"/>
                </p:custDataLst>
              </p:nvPr>
            </p:nvSpPr>
            <p:spPr>
              <a:xfrm>
                <a:off x="3048000" y="40386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11" name="Oval 110"/>
              <p:cNvSpPr/>
              <p:nvPr>
                <p:custDataLst>
                  <p:tags r:id="rId33"/>
                </p:custDataLst>
              </p:nvPr>
            </p:nvSpPr>
            <p:spPr>
              <a:xfrm>
                <a:off x="3505200" y="4191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Oval 111"/>
              <p:cNvSpPr/>
              <p:nvPr>
                <p:custDataLst>
                  <p:tags r:id="rId34"/>
                </p:custDataLst>
              </p:nvPr>
            </p:nvSpPr>
            <p:spPr>
              <a:xfrm>
                <a:off x="3886200" y="44196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3" name="Straight Arrow Connector 112"/>
              <p:cNvCxnSpPr>
                <a:stCxn id="19" idx="3"/>
                <a:endCxn id="110" idx="0"/>
              </p:cNvCxnSpPr>
              <p:nvPr>
                <p:custDataLst>
                  <p:tags r:id="rId35"/>
                </p:custDataLst>
              </p:nvPr>
            </p:nvCxnSpPr>
            <p:spPr>
              <a:xfrm rot="5400000">
                <a:off x="3124201" y="3808085"/>
                <a:ext cx="306715" cy="1543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>
                <a:stCxn id="19" idx="3"/>
                <a:endCxn id="111" idx="0"/>
              </p:cNvCxnSpPr>
              <p:nvPr>
                <p:custDataLst>
                  <p:tags r:id="rId36"/>
                </p:custDataLst>
              </p:nvPr>
            </p:nvCxnSpPr>
            <p:spPr>
              <a:xfrm rot="16200000" flipH="1">
                <a:off x="3276600" y="3809999"/>
                <a:ext cx="459115" cy="30288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/>
              <p:cNvCxnSpPr>
                <a:stCxn id="19" idx="3"/>
                <a:endCxn id="112" idx="0"/>
              </p:cNvCxnSpPr>
              <p:nvPr>
                <p:custDataLst>
                  <p:tags r:id="rId37"/>
                </p:custDataLst>
              </p:nvPr>
            </p:nvCxnSpPr>
            <p:spPr>
              <a:xfrm rot="16200000" flipH="1">
                <a:off x="3352800" y="3733799"/>
                <a:ext cx="687715" cy="68388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62" name="Oval 161"/>
              <p:cNvSpPr/>
              <p:nvPr>
                <p:custDataLst>
                  <p:tags r:id="rId38"/>
                </p:custDataLst>
              </p:nvPr>
            </p:nvSpPr>
            <p:spPr>
              <a:xfrm>
                <a:off x="1828800" y="54102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Oval 162"/>
              <p:cNvSpPr/>
              <p:nvPr>
                <p:custDataLst>
                  <p:tags r:id="rId39"/>
                </p:custDataLst>
              </p:nvPr>
            </p:nvSpPr>
            <p:spPr>
              <a:xfrm>
                <a:off x="1066800" y="5334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64" name="Oval 163"/>
              <p:cNvSpPr/>
              <p:nvPr>
                <p:custDataLst>
                  <p:tags r:id="rId40"/>
                </p:custDataLst>
              </p:nvPr>
            </p:nvSpPr>
            <p:spPr>
              <a:xfrm>
                <a:off x="304800" y="46482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5" name="Straight Arrow Connector 164"/>
              <p:cNvCxnSpPr>
                <a:stCxn id="102" idx="3"/>
                <a:endCxn id="164" idx="7"/>
              </p:cNvCxnSpPr>
              <p:nvPr>
                <p:custDataLst>
                  <p:tags r:id="rId41"/>
                </p:custDataLst>
              </p:nvPr>
            </p:nvCxnSpPr>
            <p:spPr>
              <a:xfrm rot="5400000">
                <a:off x="831663" y="4150985"/>
                <a:ext cx="275152" cy="8085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66" name="Straight Arrow Connector 165"/>
              <p:cNvCxnSpPr>
                <a:stCxn id="102" idx="3"/>
                <a:endCxn id="163" idx="0"/>
              </p:cNvCxnSpPr>
              <p:nvPr>
                <p:custDataLst>
                  <p:tags r:id="rId42"/>
                </p:custDataLst>
              </p:nvPr>
            </p:nvCxnSpPr>
            <p:spPr>
              <a:xfrm rot="5400000">
                <a:off x="838201" y="4798685"/>
                <a:ext cx="916315" cy="1543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67" name="Straight Arrow Connector 166"/>
              <p:cNvCxnSpPr>
                <a:stCxn id="102" idx="3"/>
                <a:endCxn id="162" idx="1"/>
              </p:cNvCxnSpPr>
              <p:nvPr>
                <p:custDataLst>
                  <p:tags r:id="rId43"/>
                </p:custDataLst>
              </p:nvPr>
            </p:nvCxnSpPr>
            <p:spPr>
              <a:xfrm rot="16200000" flipH="1">
                <a:off x="1104900" y="4686300"/>
                <a:ext cx="1037152" cy="49992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68" name="Oval 167"/>
              <p:cNvSpPr/>
              <p:nvPr>
                <p:custDataLst>
                  <p:tags r:id="rId44"/>
                </p:custDataLst>
              </p:nvPr>
            </p:nvSpPr>
            <p:spPr>
              <a:xfrm>
                <a:off x="533400" y="4953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9" name="Straight Arrow Connector 168"/>
              <p:cNvCxnSpPr>
                <a:stCxn id="102" idx="3"/>
                <a:endCxn id="168" idx="7"/>
              </p:cNvCxnSpPr>
              <p:nvPr>
                <p:custDataLst>
                  <p:tags r:id="rId45"/>
                </p:custDataLst>
              </p:nvPr>
            </p:nvCxnSpPr>
            <p:spPr>
              <a:xfrm rot="5400000">
                <a:off x="793563" y="4417685"/>
                <a:ext cx="579952" cy="5799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70" name="Straight Arrow Connector 169"/>
              <p:cNvCxnSpPr>
                <a:stCxn id="102" idx="3"/>
                <a:endCxn id="171" idx="0"/>
              </p:cNvCxnSpPr>
              <p:nvPr>
                <p:custDataLst>
                  <p:tags r:id="rId46"/>
                </p:custDataLst>
              </p:nvPr>
            </p:nvCxnSpPr>
            <p:spPr>
              <a:xfrm rot="5400000">
                <a:off x="762001" y="4570085"/>
                <a:ext cx="763915" cy="4591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71" name="Oval 170"/>
              <p:cNvSpPr/>
              <p:nvPr>
                <p:custDataLst>
                  <p:tags r:id="rId47"/>
                </p:custDataLst>
              </p:nvPr>
            </p:nvSpPr>
            <p:spPr>
              <a:xfrm>
                <a:off x="762000" y="51816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Oval 171"/>
              <p:cNvSpPr/>
              <p:nvPr>
                <p:custDataLst>
                  <p:tags r:id="rId48"/>
                </p:custDataLst>
              </p:nvPr>
            </p:nvSpPr>
            <p:spPr>
              <a:xfrm>
                <a:off x="1447800" y="54102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73" name="Oval 172"/>
              <p:cNvSpPr/>
              <p:nvPr>
                <p:custDataLst>
                  <p:tags r:id="rId49"/>
                </p:custDataLst>
              </p:nvPr>
            </p:nvSpPr>
            <p:spPr>
              <a:xfrm>
                <a:off x="2209800" y="5334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al 173"/>
              <p:cNvSpPr/>
              <p:nvPr>
                <p:custDataLst>
                  <p:tags r:id="rId50"/>
                </p:custDataLst>
              </p:nvPr>
            </p:nvSpPr>
            <p:spPr>
              <a:xfrm>
                <a:off x="2590800" y="52578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5" name="Straight Arrow Connector 174"/>
              <p:cNvCxnSpPr>
                <a:stCxn id="102" idx="3"/>
                <a:endCxn id="172" idx="1"/>
              </p:cNvCxnSpPr>
              <p:nvPr>
                <p:custDataLst>
                  <p:tags r:id="rId51"/>
                </p:custDataLst>
              </p:nvPr>
            </p:nvCxnSpPr>
            <p:spPr>
              <a:xfrm rot="16200000" flipH="1">
                <a:off x="914400" y="4876800"/>
                <a:ext cx="1037152" cy="11892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76" name="Straight Arrow Connector 175"/>
              <p:cNvCxnSpPr>
                <a:stCxn id="102" idx="4"/>
                <a:endCxn id="173" idx="1"/>
              </p:cNvCxnSpPr>
              <p:nvPr>
                <p:custDataLst>
                  <p:tags r:id="rId52"/>
                </p:custDataLst>
              </p:nvPr>
            </p:nvCxnSpPr>
            <p:spPr>
              <a:xfrm rot="16200000" flipH="1">
                <a:off x="1466850" y="4591049"/>
                <a:ext cx="882837" cy="6923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77" name="Straight Arrow Connector 176"/>
              <p:cNvCxnSpPr>
                <a:stCxn id="102" idx="5"/>
                <a:endCxn id="174" idx="1"/>
              </p:cNvCxnSpPr>
              <p:nvPr>
                <p:custDataLst>
                  <p:tags r:id="rId53"/>
                </p:custDataLst>
              </p:nvPr>
            </p:nvCxnSpPr>
            <p:spPr>
              <a:xfrm rot="16200000" flipH="1">
                <a:off x="1750685" y="4417685"/>
                <a:ext cx="918230" cy="9182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69" name="Oval 268"/>
              <p:cNvSpPr/>
              <p:nvPr>
                <p:custDataLst>
                  <p:tags r:id="rId54"/>
                </p:custDataLst>
              </p:nvPr>
            </p:nvSpPr>
            <p:spPr>
              <a:xfrm>
                <a:off x="4876800" y="4495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70" name="Oval 269"/>
              <p:cNvSpPr/>
              <p:nvPr>
                <p:custDataLst>
                  <p:tags r:id="rId55"/>
                </p:custDataLst>
              </p:nvPr>
            </p:nvSpPr>
            <p:spPr>
              <a:xfrm>
                <a:off x="4267200" y="39624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1" name="Straight Arrow Connector 270"/>
              <p:cNvCxnSpPr>
                <a:stCxn id="15" idx="4"/>
                <a:endCxn id="270" idx="7"/>
              </p:cNvCxnSpPr>
              <p:nvPr>
                <p:custDataLst>
                  <p:tags r:id="rId56"/>
                </p:custDataLst>
              </p:nvPr>
            </p:nvCxnSpPr>
            <p:spPr>
              <a:xfrm rot="5400000">
                <a:off x="4660714" y="3676650"/>
                <a:ext cx="197037" cy="4637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72" name="Straight Arrow Connector 271"/>
              <p:cNvCxnSpPr>
                <a:stCxn id="15" idx="4"/>
                <a:endCxn id="269" idx="0"/>
              </p:cNvCxnSpPr>
              <p:nvPr>
                <p:custDataLst>
                  <p:tags r:id="rId57"/>
                </p:custDataLst>
              </p:nvPr>
            </p:nvCxnSpPr>
            <p:spPr>
              <a:xfrm rot="16200000" flipH="1">
                <a:off x="4667250" y="4133850"/>
                <a:ext cx="685800" cy="38100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74" name="Oval 273"/>
              <p:cNvSpPr/>
              <p:nvPr>
                <p:custDataLst>
                  <p:tags r:id="rId58"/>
                </p:custDataLst>
              </p:nvPr>
            </p:nvSpPr>
            <p:spPr>
              <a:xfrm>
                <a:off x="4572000" y="4191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5" name="Straight Arrow Connector 274"/>
              <p:cNvCxnSpPr>
                <a:stCxn id="15" idx="4"/>
                <a:endCxn id="274" idx="7"/>
              </p:cNvCxnSpPr>
              <p:nvPr>
                <p:custDataLst>
                  <p:tags r:id="rId59"/>
                </p:custDataLst>
              </p:nvPr>
            </p:nvCxnSpPr>
            <p:spPr>
              <a:xfrm rot="5400000">
                <a:off x="4698814" y="3943350"/>
                <a:ext cx="425637" cy="1589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78" name="Oval 277"/>
              <p:cNvSpPr/>
              <p:nvPr>
                <p:custDataLst>
                  <p:tags r:id="rId60"/>
                </p:custDataLst>
              </p:nvPr>
            </p:nvSpPr>
            <p:spPr>
              <a:xfrm>
                <a:off x="5181600" y="4191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280" name="Oval 279"/>
              <p:cNvSpPr/>
              <p:nvPr>
                <p:custDataLst>
                  <p:tags r:id="rId61"/>
                </p:custDataLst>
              </p:nvPr>
            </p:nvSpPr>
            <p:spPr>
              <a:xfrm>
                <a:off x="5715000" y="41910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1" name="Straight Arrow Connector 280"/>
              <p:cNvCxnSpPr>
                <a:stCxn id="15" idx="4"/>
                <a:endCxn id="278" idx="1"/>
              </p:cNvCxnSpPr>
              <p:nvPr>
                <p:custDataLst>
                  <p:tags r:id="rId62"/>
                </p:custDataLst>
              </p:nvPr>
            </p:nvCxnSpPr>
            <p:spPr>
              <a:xfrm rot="16200000" flipH="1">
                <a:off x="4895850" y="3905249"/>
                <a:ext cx="425637" cy="2351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83" name="Straight Arrow Connector 282"/>
              <p:cNvCxnSpPr>
                <a:stCxn id="15" idx="4"/>
                <a:endCxn id="280" idx="1"/>
              </p:cNvCxnSpPr>
              <p:nvPr>
                <p:custDataLst>
                  <p:tags r:id="rId63"/>
                </p:custDataLst>
              </p:nvPr>
            </p:nvCxnSpPr>
            <p:spPr>
              <a:xfrm rot="16200000" flipH="1">
                <a:off x="5162550" y="3638549"/>
                <a:ext cx="459115" cy="80201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14" name="TextBox 313"/>
              <p:cNvSpPr txBox="1"/>
              <p:nvPr>
                <p:custDataLst>
                  <p:tags r:id="rId64"/>
                </p:custDataLst>
              </p:nvPr>
            </p:nvSpPr>
            <p:spPr>
              <a:xfrm>
                <a:off x="5791200" y="4648200"/>
                <a:ext cx="1447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[is]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5"/>
          <p:cNvGrpSpPr/>
          <p:nvPr>
            <p:custDataLst>
              <p:tags r:id="rId1"/>
            </p:custDataLst>
          </p:nvPr>
        </p:nvGrpSpPr>
        <p:grpSpPr>
          <a:xfrm>
            <a:off x="1219200" y="2514600"/>
            <a:ext cx="6934200" cy="3662065"/>
            <a:chOff x="1219200" y="2514600"/>
            <a:chExt cx="6934200" cy="3662065"/>
          </a:xfrm>
        </p:grpSpPr>
        <p:sp>
          <p:nvSpPr>
            <p:cNvPr id="233" name="TextBox 232"/>
            <p:cNvSpPr txBox="1"/>
            <p:nvPr>
              <p:custDataLst>
                <p:tags r:id="rId4"/>
              </p:custDataLst>
            </p:nvPr>
          </p:nvSpPr>
          <p:spPr>
            <a:xfrm>
              <a:off x="3352800" y="5715000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[cap]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grpSp>
          <p:nvGrpSpPr>
            <p:cNvPr id="5" name="Group 314"/>
            <p:cNvGrpSpPr/>
            <p:nvPr/>
          </p:nvGrpSpPr>
          <p:grpSpPr>
            <a:xfrm>
              <a:off x="1219200" y="2514600"/>
              <a:ext cx="6934200" cy="3276600"/>
              <a:chOff x="304800" y="2514600"/>
              <a:chExt cx="6934200" cy="3276600"/>
            </a:xfrm>
          </p:grpSpPr>
          <p:sp>
            <p:nvSpPr>
              <p:cNvPr id="12" name="Oval 11"/>
              <p:cNvSpPr/>
              <p:nvPr>
                <p:custDataLst>
                  <p:tags r:id="rId5"/>
                </p:custDataLst>
              </p:nvPr>
            </p:nvSpPr>
            <p:spPr>
              <a:xfrm>
                <a:off x="4724400" y="2514600"/>
                <a:ext cx="533400" cy="5334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>
                <p:custDataLst>
                  <p:tags r:id="rId6"/>
                </p:custDataLst>
              </p:nvPr>
            </p:nvSpPr>
            <p:spPr>
              <a:xfrm>
                <a:off x="58674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Oval 14"/>
              <p:cNvSpPr/>
              <p:nvPr>
                <p:custDataLst>
                  <p:tags r:id="rId7"/>
                </p:custDataLst>
              </p:nvPr>
            </p:nvSpPr>
            <p:spPr>
              <a:xfrm>
                <a:off x="4724400" y="32766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9" name="Oval 18"/>
              <p:cNvSpPr/>
              <p:nvPr>
                <p:custDataLst>
                  <p:tags r:id="rId8"/>
                </p:custDataLst>
              </p:nvPr>
            </p:nvSpPr>
            <p:spPr>
              <a:xfrm>
                <a:off x="3276600" y="32766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" name="Straight Arrow Connector 22"/>
              <p:cNvCxnSpPr>
                <a:stCxn id="12" idx="3"/>
                <a:endCxn id="19" idx="7"/>
              </p:cNvCxnSpPr>
              <p:nvPr>
                <p:custDataLst>
                  <p:tags r:id="rId9"/>
                </p:custDataLst>
              </p:nvPr>
            </p:nvCxnSpPr>
            <p:spPr>
              <a:xfrm rot="5400000">
                <a:off x="4074785" y="2626985"/>
                <a:ext cx="384830" cy="10706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12" idx="4"/>
                <a:endCxn id="15" idx="0"/>
              </p:cNvCxnSpPr>
              <p:nvPr>
                <p:custDataLst>
                  <p:tags r:id="rId10"/>
                </p:custDataLst>
              </p:nvPr>
            </p:nvCxnSpPr>
            <p:spPr>
              <a:xfrm rot="5400000">
                <a:off x="4876800" y="3162300"/>
                <a:ext cx="228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12" idx="5"/>
                <a:endCxn id="13" idx="1"/>
              </p:cNvCxnSpPr>
              <p:nvPr>
                <p:custDataLst>
                  <p:tags r:id="rId11"/>
                </p:custDataLst>
              </p:nvPr>
            </p:nvCxnSpPr>
            <p:spPr>
              <a:xfrm rot="16200000" flipH="1">
                <a:off x="5332085" y="2817485"/>
                <a:ext cx="427552" cy="7323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42" name="Oval 41"/>
              <p:cNvSpPr/>
              <p:nvPr>
                <p:custDataLst>
                  <p:tags r:id="rId12"/>
                </p:custDataLst>
              </p:nvPr>
            </p:nvSpPr>
            <p:spPr>
              <a:xfrm>
                <a:off x="38862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3" name="Straight Arrow Connector 52"/>
              <p:cNvCxnSpPr>
                <a:stCxn id="12" idx="3"/>
                <a:endCxn id="42" idx="7"/>
              </p:cNvCxnSpPr>
              <p:nvPr>
                <p:custDataLst>
                  <p:tags r:id="rId13"/>
                </p:custDataLst>
              </p:nvPr>
            </p:nvCxnSpPr>
            <p:spPr>
              <a:xfrm rot="5400000">
                <a:off x="4260663" y="2855585"/>
                <a:ext cx="427552" cy="6561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12" idx="3"/>
                <a:endCxn id="57" idx="7"/>
              </p:cNvCxnSpPr>
              <p:nvPr>
                <p:custDataLst>
                  <p:tags r:id="rId14"/>
                </p:custDataLst>
              </p:nvPr>
            </p:nvCxnSpPr>
            <p:spPr>
              <a:xfrm rot="5400000">
                <a:off x="4489263" y="3084185"/>
                <a:ext cx="427552" cy="1989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57" name="Oval 56"/>
              <p:cNvSpPr/>
              <p:nvPr>
                <p:custDataLst>
                  <p:tags r:id="rId15"/>
                </p:custDataLst>
              </p:nvPr>
            </p:nvSpPr>
            <p:spPr>
              <a:xfrm>
                <a:off x="43434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Oval 62"/>
              <p:cNvSpPr/>
              <p:nvPr>
                <p:custDataLst>
                  <p:tags r:id="rId16"/>
                </p:custDataLst>
              </p:nvPr>
            </p:nvSpPr>
            <p:spPr>
              <a:xfrm>
                <a:off x="54102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68" name="Oval 67"/>
              <p:cNvSpPr/>
              <p:nvPr>
                <p:custDataLst>
                  <p:tags r:id="rId17"/>
                </p:custDataLst>
              </p:nvPr>
            </p:nvSpPr>
            <p:spPr>
              <a:xfrm>
                <a:off x="64770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Oval 68"/>
              <p:cNvSpPr/>
              <p:nvPr>
                <p:custDataLst>
                  <p:tags r:id="rId18"/>
                </p:custDataLst>
              </p:nvPr>
            </p:nvSpPr>
            <p:spPr>
              <a:xfrm>
                <a:off x="69342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1" name="Straight Arrow Connector 70"/>
              <p:cNvCxnSpPr>
                <a:stCxn id="12" idx="5"/>
                <a:endCxn id="63" idx="1"/>
              </p:cNvCxnSpPr>
              <p:nvPr>
                <p:custDataLst>
                  <p:tags r:id="rId19"/>
                </p:custDataLst>
              </p:nvPr>
            </p:nvCxnSpPr>
            <p:spPr>
              <a:xfrm rot="16200000" flipH="1">
                <a:off x="5103485" y="3046085"/>
                <a:ext cx="427552" cy="2751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>
                <a:stCxn id="12" idx="5"/>
                <a:endCxn id="68" idx="0"/>
              </p:cNvCxnSpPr>
              <p:nvPr>
                <p:custDataLst>
                  <p:tags r:id="rId20"/>
                </p:custDataLst>
              </p:nvPr>
            </p:nvCxnSpPr>
            <p:spPr>
              <a:xfrm rot="16200000" flipH="1">
                <a:off x="5713085" y="2436484"/>
                <a:ext cx="382915" cy="14497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>
                <a:stCxn id="12" idx="5"/>
                <a:endCxn id="69" idx="0"/>
              </p:cNvCxnSpPr>
              <p:nvPr>
                <p:custDataLst>
                  <p:tags r:id="rId21"/>
                </p:custDataLst>
              </p:nvPr>
            </p:nvCxnSpPr>
            <p:spPr>
              <a:xfrm rot="16200000" flipH="1">
                <a:off x="5941685" y="2207884"/>
                <a:ext cx="382915" cy="19069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0" name="Oval 99"/>
              <p:cNvSpPr/>
              <p:nvPr>
                <p:custDataLst>
                  <p:tags r:id="rId22"/>
                </p:custDataLst>
              </p:nvPr>
            </p:nvSpPr>
            <p:spPr>
              <a:xfrm>
                <a:off x="3200400" y="43434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Oval 100"/>
              <p:cNvSpPr/>
              <p:nvPr>
                <p:custDataLst>
                  <p:tags r:id="rId23"/>
                </p:custDataLst>
              </p:nvPr>
            </p:nvSpPr>
            <p:spPr>
              <a:xfrm>
                <a:off x="2667000" y="4114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02" name="Oval 101"/>
              <p:cNvSpPr/>
              <p:nvPr>
                <p:custDataLst>
                  <p:tags r:id="rId24"/>
                </p:custDataLst>
              </p:nvPr>
            </p:nvSpPr>
            <p:spPr>
              <a:xfrm>
                <a:off x="1295400" y="39624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3" name="Straight Arrow Connector 102"/>
              <p:cNvCxnSpPr>
                <a:endCxn id="102" idx="7"/>
              </p:cNvCxnSpPr>
              <p:nvPr>
                <p:custDataLst>
                  <p:tags r:id="rId25"/>
                </p:custDataLst>
              </p:nvPr>
            </p:nvCxnSpPr>
            <p:spPr>
              <a:xfrm rot="10800000" flipV="1">
                <a:off x="1750686" y="3733799"/>
                <a:ext cx="1602115" cy="30671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>
                <a:stCxn id="19" idx="3"/>
                <a:endCxn id="101" idx="0"/>
              </p:cNvCxnSpPr>
              <p:nvPr>
                <p:custDataLst>
                  <p:tags r:id="rId26"/>
                </p:custDataLst>
              </p:nvPr>
            </p:nvCxnSpPr>
            <p:spPr>
              <a:xfrm rot="5400000">
                <a:off x="2895601" y="3655685"/>
                <a:ext cx="382915" cy="5353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>
                <a:stCxn id="19" idx="3"/>
                <a:endCxn id="100" idx="7"/>
              </p:cNvCxnSpPr>
              <p:nvPr>
                <p:custDataLst>
                  <p:tags r:id="rId27"/>
                </p:custDataLst>
              </p:nvPr>
            </p:nvCxnSpPr>
            <p:spPr>
              <a:xfrm rot="16200000" flipH="1">
                <a:off x="3079563" y="4007037"/>
                <a:ext cx="656152" cy="105848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6" name="Oval 105"/>
              <p:cNvSpPr/>
              <p:nvPr>
                <p:custDataLst>
                  <p:tags r:id="rId28"/>
                </p:custDataLst>
              </p:nvPr>
            </p:nvSpPr>
            <p:spPr>
              <a:xfrm>
                <a:off x="1905000" y="4114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7" name="Straight Arrow Connector 106"/>
              <p:cNvCxnSpPr>
                <a:stCxn id="19" idx="3"/>
                <a:endCxn id="106" idx="7"/>
              </p:cNvCxnSpPr>
              <p:nvPr>
                <p:custDataLst>
                  <p:tags r:id="rId29"/>
                </p:custDataLst>
              </p:nvPr>
            </p:nvCxnSpPr>
            <p:spPr>
              <a:xfrm rot="5400000">
                <a:off x="2546163" y="3350885"/>
                <a:ext cx="427552" cy="11895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>
                <a:stCxn id="19" idx="3"/>
                <a:endCxn id="109" idx="7"/>
              </p:cNvCxnSpPr>
              <p:nvPr>
                <p:custDataLst>
                  <p:tags r:id="rId30"/>
                </p:custDataLst>
              </p:nvPr>
            </p:nvCxnSpPr>
            <p:spPr>
              <a:xfrm rot="5400000">
                <a:off x="2736663" y="3541385"/>
                <a:ext cx="427552" cy="8085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9" name="Oval 108"/>
              <p:cNvSpPr/>
              <p:nvPr>
                <p:custDataLst>
                  <p:tags r:id="rId31"/>
                </p:custDataLst>
              </p:nvPr>
            </p:nvSpPr>
            <p:spPr>
              <a:xfrm>
                <a:off x="2286000" y="4114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Oval 109"/>
              <p:cNvSpPr/>
              <p:nvPr>
                <p:custDataLst>
                  <p:tags r:id="rId32"/>
                </p:custDataLst>
              </p:nvPr>
            </p:nvSpPr>
            <p:spPr>
              <a:xfrm>
                <a:off x="3048000" y="40386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11" name="Oval 110"/>
              <p:cNvSpPr/>
              <p:nvPr>
                <p:custDataLst>
                  <p:tags r:id="rId33"/>
                </p:custDataLst>
              </p:nvPr>
            </p:nvSpPr>
            <p:spPr>
              <a:xfrm>
                <a:off x="3505200" y="4191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Oval 111"/>
              <p:cNvSpPr/>
              <p:nvPr>
                <p:custDataLst>
                  <p:tags r:id="rId34"/>
                </p:custDataLst>
              </p:nvPr>
            </p:nvSpPr>
            <p:spPr>
              <a:xfrm>
                <a:off x="3886200" y="44196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3" name="Straight Arrow Connector 112"/>
              <p:cNvCxnSpPr>
                <a:stCxn id="19" idx="3"/>
                <a:endCxn id="110" idx="0"/>
              </p:cNvCxnSpPr>
              <p:nvPr>
                <p:custDataLst>
                  <p:tags r:id="rId35"/>
                </p:custDataLst>
              </p:nvPr>
            </p:nvCxnSpPr>
            <p:spPr>
              <a:xfrm rot="5400000">
                <a:off x="3124201" y="3808085"/>
                <a:ext cx="306715" cy="1543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>
                <a:stCxn id="19" idx="3"/>
                <a:endCxn id="111" idx="0"/>
              </p:cNvCxnSpPr>
              <p:nvPr>
                <p:custDataLst>
                  <p:tags r:id="rId36"/>
                </p:custDataLst>
              </p:nvPr>
            </p:nvCxnSpPr>
            <p:spPr>
              <a:xfrm rot="16200000" flipH="1">
                <a:off x="3276600" y="3809999"/>
                <a:ext cx="459115" cy="30288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/>
              <p:cNvCxnSpPr>
                <a:stCxn id="19" idx="3"/>
                <a:endCxn id="112" idx="0"/>
              </p:cNvCxnSpPr>
              <p:nvPr>
                <p:custDataLst>
                  <p:tags r:id="rId37"/>
                </p:custDataLst>
              </p:nvPr>
            </p:nvCxnSpPr>
            <p:spPr>
              <a:xfrm rot="16200000" flipH="1">
                <a:off x="3352800" y="3733799"/>
                <a:ext cx="687715" cy="68388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62" name="Oval 161"/>
              <p:cNvSpPr/>
              <p:nvPr>
                <p:custDataLst>
                  <p:tags r:id="rId38"/>
                </p:custDataLst>
              </p:nvPr>
            </p:nvSpPr>
            <p:spPr>
              <a:xfrm>
                <a:off x="1828800" y="54102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Oval 162"/>
              <p:cNvSpPr/>
              <p:nvPr>
                <p:custDataLst>
                  <p:tags r:id="rId39"/>
                </p:custDataLst>
              </p:nvPr>
            </p:nvSpPr>
            <p:spPr>
              <a:xfrm>
                <a:off x="1066800" y="5334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64" name="Oval 163"/>
              <p:cNvSpPr/>
              <p:nvPr>
                <p:custDataLst>
                  <p:tags r:id="rId40"/>
                </p:custDataLst>
              </p:nvPr>
            </p:nvSpPr>
            <p:spPr>
              <a:xfrm>
                <a:off x="304800" y="46482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5" name="Straight Arrow Connector 164"/>
              <p:cNvCxnSpPr>
                <a:stCxn id="102" idx="3"/>
                <a:endCxn id="164" idx="7"/>
              </p:cNvCxnSpPr>
              <p:nvPr>
                <p:custDataLst>
                  <p:tags r:id="rId41"/>
                </p:custDataLst>
              </p:nvPr>
            </p:nvCxnSpPr>
            <p:spPr>
              <a:xfrm rot="5400000">
                <a:off x="831663" y="4150985"/>
                <a:ext cx="275152" cy="8085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66" name="Straight Arrow Connector 165"/>
              <p:cNvCxnSpPr>
                <a:stCxn id="102" idx="3"/>
                <a:endCxn id="163" idx="0"/>
              </p:cNvCxnSpPr>
              <p:nvPr>
                <p:custDataLst>
                  <p:tags r:id="rId42"/>
                </p:custDataLst>
              </p:nvPr>
            </p:nvCxnSpPr>
            <p:spPr>
              <a:xfrm rot="5400000">
                <a:off x="838201" y="4798685"/>
                <a:ext cx="916315" cy="1543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67" name="Straight Arrow Connector 166"/>
              <p:cNvCxnSpPr>
                <a:stCxn id="102" idx="3"/>
                <a:endCxn id="162" idx="1"/>
              </p:cNvCxnSpPr>
              <p:nvPr>
                <p:custDataLst>
                  <p:tags r:id="rId43"/>
                </p:custDataLst>
              </p:nvPr>
            </p:nvCxnSpPr>
            <p:spPr>
              <a:xfrm rot="16200000" flipH="1">
                <a:off x="1104900" y="4686300"/>
                <a:ext cx="1037152" cy="49992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68" name="Oval 167"/>
              <p:cNvSpPr/>
              <p:nvPr>
                <p:custDataLst>
                  <p:tags r:id="rId44"/>
                </p:custDataLst>
              </p:nvPr>
            </p:nvSpPr>
            <p:spPr>
              <a:xfrm>
                <a:off x="533400" y="4953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9" name="Straight Arrow Connector 168"/>
              <p:cNvCxnSpPr>
                <a:stCxn id="102" idx="3"/>
                <a:endCxn id="168" idx="7"/>
              </p:cNvCxnSpPr>
              <p:nvPr>
                <p:custDataLst>
                  <p:tags r:id="rId45"/>
                </p:custDataLst>
              </p:nvPr>
            </p:nvCxnSpPr>
            <p:spPr>
              <a:xfrm rot="5400000">
                <a:off x="793563" y="4417685"/>
                <a:ext cx="579952" cy="5799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70" name="Straight Arrow Connector 169"/>
              <p:cNvCxnSpPr>
                <a:stCxn id="102" idx="3"/>
                <a:endCxn id="171" idx="0"/>
              </p:cNvCxnSpPr>
              <p:nvPr>
                <p:custDataLst>
                  <p:tags r:id="rId46"/>
                </p:custDataLst>
              </p:nvPr>
            </p:nvCxnSpPr>
            <p:spPr>
              <a:xfrm rot="5400000">
                <a:off x="762001" y="4570085"/>
                <a:ext cx="763915" cy="4591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71" name="Oval 170"/>
              <p:cNvSpPr/>
              <p:nvPr>
                <p:custDataLst>
                  <p:tags r:id="rId47"/>
                </p:custDataLst>
              </p:nvPr>
            </p:nvSpPr>
            <p:spPr>
              <a:xfrm>
                <a:off x="762000" y="51816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Oval 171"/>
              <p:cNvSpPr/>
              <p:nvPr>
                <p:custDataLst>
                  <p:tags r:id="rId48"/>
                </p:custDataLst>
              </p:nvPr>
            </p:nvSpPr>
            <p:spPr>
              <a:xfrm>
                <a:off x="1447800" y="54102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73" name="Oval 172"/>
              <p:cNvSpPr/>
              <p:nvPr>
                <p:custDataLst>
                  <p:tags r:id="rId49"/>
                </p:custDataLst>
              </p:nvPr>
            </p:nvSpPr>
            <p:spPr>
              <a:xfrm>
                <a:off x="2209800" y="5334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al 173"/>
              <p:cNvSpPr/>
              <p:nvPr>
                <p:custDataLst>
                  <p:tags r:id="rId50"/>
                </p:custDataLst>
              </p:nvPr>
            </p:nvSpPr>
            <p:spPr>
              <a:xfrm>
                <a:off x="2590800" y="52578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5" name="Straight Arrow Connector 174"/>
              <p:cNvCxnSpPr>
                <a:stCxn id="102" idx="3"/>
                <a:endCxn id="172" idx="1"/>
              </p:cNvCxnSpPr>
              <p:nvPr>
                <p:custDataLst>
                  <p:tags r:id="rId51"/>
                </p:custDataLst>
              </p:nvPr>
            </p:nvCxnSpPr>
            <p:spPr>
              <a:xfrm rot="16200000" flipH="1">
                <a:off x="914400" y="4876800"/>
                <a:ext cx="1037152" cy="11892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76" name="Straight Arrow Connector 175"/>
              <p:cNvCxnSpPr>
                <a:stCxn id="102" idx="4"/>
                <a:endCxn id="173" idx="1"/>
              </p:cNvCxnSpPr>
              <p:nvPr>
                <p:custDataLst>
                  <p:tags r:id="rId52"/>
                </p:custDataLst>
              </p:nvPr>
            </p:nvCxnSpPr>
            <p:spPr>
              <a:xfrm rot="16200000" flipH="1">
                <a:off x="1466850" y="4591049"/>
                <a:ext cx="882837" cy="6923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77" name="Straight Arrow Connector 176"/>
              <p:cNvCxnSpPr>
                <a:stCxn id="102" idx="5"/>
                <a:endCxn id="174" idx="1"/>
              </p:cNvCxnSpPr>
              <p:nvPr>
                <p:custDataLst>
                  <p:tags r:id="rId53"/>
                </p:custDataLst>
              </p:nvPr>
            </p:nvCxnSpPr>
            <p:spPr>
              <a:xfrm rot="16200000" flipH="1">
                <a:off x="1750685" y="4417685"/>
                <a:ext cx="918230" cy="9182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69" name="Oval 268"/>
              <p:cNvSpPr/>
              <p:nvPr>
                <p:custDataLst>
                  <p:tags r:id="rId54"/>
                </p:custDataLst>
              </p:nvPr>
            </p:nvSpPr>
            <p:spPr>
              <a:xfrm>
                <a:off x="4876800" y="4495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70" name="Oval 269"/>
              <p:cNvSpPr/>
              <p:nvPr>
                <p:custDataLst>
                  <p:tags r:id="rId55"/>
                </p:custDataLst>
              </p:nvPr>
            </p:nvSpPr>
            <p:spPr>
              <a:xfrm>
                <a:off x="4267200" y="39624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1" name="Straight Arrow Connector 270"/>
              <p:cNvCxnSpPr>
                <a:stCxn id="15" idx="4"/>
                <a:endCxn id="270" idx="7"/>
              </p:cNvCxnSpPr>
              <p:nvPr>
                <p:custDataLst>
                  <p:tags r:id="rId56"/>
                </p:custDataLst>
              </p:nvPr>
            </p:nvCxnSpPr>
            <p:spPr>
              <a:xfrm rot="5400000">
                <a:off x="4660714" y="3676650"/>
                <a:ext cx="197037" cy="4637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72" name="Straight Arrow Connector 271"/>
              <p:cNvCxnSpPr>
                <a:stCxn id="15" idx="4"/>
                <a:endCxn id="269" idx="0"/>
              </p:cNvCxnSpPr>
              <p:nvPr>
                <p:custDataLst>
                  <p:tags r:id="rId57"/>
                </p:custDataLst>
              </p:nvPr>
            </p:nvCxnSpPr>
            <p:spPr>
              <a:xfrm rot="16200000" flipH="1">
                <a:off x="4667250" y="4133850"/>
                <a:ext cx="685800" cy="38100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74" name="Oval 273"/>
              <p:cNvSpPr/>
              <p:nvPr>
                <p:custDataLst>
                  <p:tags r:id="rId58"/>
                </p:custDataLst>
              </p:nvPr>
            </p:nvSpPr>
            <p:spPr>
              <a:xfrm>
                <a:off x="4572000" y="4191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5" name="Straight Arrow Connector 274"/>
              <p:cNvCxnSpPr>
                <a:stCxn id="15" idx="4"/>
                <a:endCxn id="274" idx="7"/>
              </p:cNvCxnSpPr>
              <p:nvPr>
                <p:custDataLst>
                  <p:tags r:id="rId59"/>
                </p:custDataLst>
              </p:nvPr>
            </p:nvCxnSpPr>
            <p:spPr>
              <a:xfrm rot="5400000">
                <a:off x="4698814" y="3943350"/>
                <a:ext cx="425637" cy="1589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78" name="Oval 277"/>
              <p:cNvSpPr/>
              <p:nvPr>
                <p:custDataLst>
                  <p:tags r:id="rId60"/>
                </p:custDataLst>
              </p:nvPr>
            </p:nvSpPr>
            <p:spPr>
              <a:xfrm>
                <a:off x="5181600" y="4191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280" name="Oval 279"/>
              <p:cNvSpPr/>
              <p:nvPr>
                <p:custDataLst>
                  <p:tags r:id="rId61"/>
                </p:custDataLst>
              </p:nvPr>
            </p:nvSpPr>
            <p:spPr>
              <a:xfrm>
                <a:off x="5715000" y="41910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1" name="Straight Arrow Connector 280"/>
              <p:cNvCxnSpPr>
                <a:stCxn id="15" idx="4"/>
                <a:endCxn id="278" idx="1"/>
              </p:cNvCxnSpPr>
              <p:nvPr>
                <p:custDataLst>
                  <p:tags r:id="rId62"/>
                </p:custDataLst>
              </p:nvPr>
            </p:nvCxnSpPr>
            <p:spPr>
              <a:xfrm rot="16200000" flipH="1">
                <a:off x="4895850" y="3905249"/>
                <a:ext cx="425637" cy="2351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83" name="Straight Arrow Connector 282"/>
              <p:cNvCxnSpPr>
                <a:stCxn id="15" idx="4"/>
                <a:endCxn id="280" idx="1"/>
              </p:cNvCxnSpPr>
              <p:nvPr>
                <p:custDataLst>
                  <p:tags r:id="rId63"/>
                </p:custDataLst>
              </p:nvPr>
            </p:nvCxnSpPr>
            <p:spPr>
              <a:xfrm rot="16200000" flipH="1">
                <a:off x="5162550" y="3638549"/>
                <a:ext cx="459115" cy="80201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14" name="TextBox 313"/>
              <p:cNvSpPr txBox="1"/>
              <p:nvPr>
                <p:custDataLst>
                  <p:tags r:id="rId64"/>
                </p:custDataLst>
              </p:nvPr>
            </p:nvSpPr>
            <p:spPr>
              <a:xfrm>
                <a:off x="5791200" y="4648200"/>
                <a:ext cx="1447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[is]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67" name="Title 66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Handling T9onyms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3"/>
            </p:custDataLst>
          </p:nvPr>
        </p:nvSpPr>
        <p:spPr>
          <a:xfrm>
            <a:off x="3048000" y="49485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[car]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4.85542E-6 L -0.0375 -0.1556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/>
      <p:bldP spid="15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Handling T9onyms</a:t>
            </a:r>
            <a:endParaRPr lang="en-US" dirty="0"/>
          </a:p>
        </p:txBody>
      </p:sp>
      <p:sp>
        <p:nvSpPr>
          <p:cNvPr id="68" name="TextBox 67"/>
          <p:cNvSpPr txBox="1"/>
          <p:nvPr>
            <p:custDataLst>
              <p:tags r:id="rId2"/>
            </p:custDataLst>
          </p:nvPr>
        </p:nvSpPr>
        <p:spPr>
          <a:xfrm>
            <a:off x="3657600" y="4186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[cap]</a:t>
            </a:r>
          </a:p>
        </p:txBody>
      </p:sp>
      <p:sp>
        <p:nvSpPr>
          <p:cNvPr id="70" name="Oval 69"/>
          <p:cNvSpPr/>
          <p:nvPr>
            <p:custDataLst>
              <p:tags r:id="rId3"/>
            </p:custDataLst>
          </p:nvPr>
        </p:nvSpPr>
        <p:spPr>
          <a:xfrm>
            <a:off x="5334000" y="1447800"/>
            <a:ext cx="533400" cy="533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>
            <p:custDataLst>
              <p:tags r:id="rId4"/>
            </p:custDataLst>
          </p:nvPr>
        </p:nvSpPr>
        <p:spPr>
          <a:xfrm>
            <a:off x="6324600" y="2286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Oval 71"/>
          <p:cNvSpPr/>
          <p:nvPr>
            <p:custDataLst>
              <p:tags r:id="rId5"/>
            </p:custDataLst>
          </p:nvPr>
        </p:nvSpPr>
        <p:spPr>
          <a:xfrm>
            <a:off x="5334000" y="2209800"/>
            <a:ext cx="533400" cy="533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3" name="Oval 72"/>
          <p:cNvSpPr/>
          <p:nvPr>
            <p:custDataLst>
              <p:tags r:id="rId6"/>
            </p:custDataLst>
          </p:nvPr>
        </p:nvSpPr>
        <p:spPr>
          <a:xfrm>
            <a:off x="3886200" y="2209800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4" name="Straight Arrow Connector 73"/>
          <p:cNvCxnSpPr>
            <a:stCxn id="70" idx="3"/>
            <a:endCxn id="73" idx="7"/>
          </p:cNvCxnSpPr>
          <p:nvPr>
            <p:custDataLst>
              <p:tags r:id="rId7"/>
            </p:custDataLst>
          </p:nvPr>
        </p:nvCxnSpPr>
        <p:spPr>
          <a:xfrm rot="5400000">
            <a:off x="4684385" y="1560185"/>
            <a:ext cx="384830" cy="107063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0" idx="4"/>
            <a:endCxn id="72" idx="0"/>
          </p:cNvCxnSpPr>
          <p:nvPr>
            <p:custDataLst>
              <p:tags r:id="rId8"/>
            </p:custDataLst>
          </p:nvPr>
        </p:nvCxnSpPr>
        <p:spPr>
          <a:xfrm rot="5400000">
            <a:off x="5486400" y="2095500"/>
            <a:ext cx="228600" cy="1588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0" idx="5"/>
            <a:endCxn id="71" idx="1"/>
          </p:cNvCxnSpPr>
          <p:nvPr>
            <p:custDataLst>
              <p:tags r:id="rId9"/>
            </p:custDataLst>
          </p:nvPr>
        </p:nvCxnSpPr>
        <p:spPr>
          <a:xfrm rot="16200000" flipH="1">
            <a:off x="5865485" y="1826885"/>
            <a:ext cx="427552" cy="5799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7" name="Oval 76"/>
          <p:cNvSpPr/>
          <p:nvPr>
            <p:custDataLst>
              <p:tags r:id="rId10"/>
            </p:custDataLst>
          </p:nvPr>
        </p:nvSpPr>
        <p:spPr>
          <a:xfrm>
            <a:off x="4495800" y="2286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8" name="Straight Arrow Connector 77"/>
          <p:cNvCxnSpPr>
            <a:stCxn id="70" idx="3"/>
            <a:endCxn id="77" idx="7"/>
          </p:cNvCxnSpPr>
          <p:nvPr>
            <p:custDataLst>
              <p:tags r:id="rId11"/>
            </p:custDataLst>
          </p:nvPr>
        </p:nvCxnSpPr>
        <p:spPr>
          <a:xfrm rot="5400000">
            <a:off x="4870263" y="1788785"/>
            <a:ext cx="427552" cy="6561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0" idx="3"/>
            <a:endCxn id="80" idx="7"/>
          </p:cNvCxnSpPr>
          <p:nvPr>
            <p:custDataLst>
              <p:tags r:id="rId12"/>
            </p:custDataLst>
          </p:nvPr>
        </p:nvCxnSpPr>
        <p:spPr>
          <a:xfrm rot="5400000">
            <a:off x="5098863" y="2017385"/>
            <a:ext cx="427552" cy="1989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0" name="Oval 79"/>
          <p:cNvSpPr/>
          <p:nvPr>
            <p:custDataLst>
              <p:tags r:id="rId13"/>
            </p:custDataLst>
          </p:nvPr>
        </p:nvSpPr>
        <p:spPr>
          <a:xfrm>
            <a:off x="4953000" y="2286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Oval 80"/>
          <p:cNvSpPr/>
          <p:nvPr>
            <p:custDataLst>
              <p:tags r:id="rId14"/>
            </p:custDataLst>
          </p:nvPr>
        </p:nvSpPr>
        <p:spPr>
          <a:xfrm>
            <a:off x="5943600" y="2286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2" name="Oval 81"/>
          <p:cNvSpPr/>
          <p:nvPr>
            <p:custDataLst>
              <p:tags r:id="rId15"/>
            </p:custDataLst>
          </p:nvPr>
        </p:nvSpPr>
        <p:spPr>
          <a:xfrm>
            <a:off x="6705600" y="2286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>
            <p:custDataLst>
              <p:tags r:id="rId16"/>
            </p:custDataLst>
          </p:nvPr>
        </p:nvSpPr>
        <p:spPr>
          <a:xfrm>
            <a:off x="7086600" y="2286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4" name="Straight Arrow Connector 83"/>
          <p:cNvCxnSpPr>
            <a:stCxn id="70" idx="5"/>
            <a:endCxn id="81" idx="1"/>
          </p:cNvCxnSpPr>
          <p:nvPr>
            <p:custDataLst>
              <p:tags r:id="rId17"/>
            </p:custDataLst>
          </p:nvPr>
        </p:nvCxnSpPr>
        <p:spPr>
          <a:xfrm rot="16200000" flipH="1">
            <a:off x="5674985" y="2017385"/>
            <a:ext cx="427552" cy="1989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0" idx="5"/>
            <a:endCxn id="82" idx="0"/>
          </p:cNvCxnSpPr>
          <p:nvPr>
            <p:custDataLst>
              <p:tags r:id="rId18"/>
            </p:custDataLst>
          </p:nvPr>
        </p:nvCxnSpPr>
        <p:spPr>
          <a:xfrm rot="16200000" flipH="1">
            <a:off x="6132185" y="1560184"/>
            <a:ext cx="382915" cy="10687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70" idx="5"/>
            <a:endCxn id="83" idx="0"/>
          </p:cNvCxnSpPr>
          <p:nvPr>
            <p:custDataLst>
              <p:tags r:id="rId19"/>
            </p:custDataLst>
          </p:nvPr>
        </p:nvCxnSpPr>
        <p:spPr>
          <a:xfrm rot="16200000" flipH="1">
            <a:off x="6322685" y="1369684"/>
            <a:ext cx="382915" cy="14497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7" name="Oval 86"/>
          <p:cNvSpPr/>
          <p:nvPr>
            <p:custDataLst>
              <p:tags r:id="rId20"/>
            </p:custDataLst>
          </p:nvPr>
        </p:nvSpPr>
        <p:spPr>
          <a:xfrm>
            <a:off x="3810000" y="32766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Oval 87"/>
          <p:cNvSpPr/>
          <p:nvPr>
            <p:custDataLst>
              <p:tags r:id="rId21"/>
            </p:custDataLst>
          </p:nvPr>
        </p:nvSpPr>
        <p:spPr>
          <a:xfrm>
            <a:off x="3276600" y="3048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9" name="Oval 88"/>
          <p:cNvSpPr/>
          <p:nvPr>
            <p:custDataLst>
              <p:tags r:id="rId22"/>
            </p:custDataLst>
          </p:nvPr>
        </p:nvSpPr>
        <p:spPr>
          <a:xfrm>
            <a:off x="1905000" y="2895600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0" name="Straight Arrow Connector 89"/>
          <p:cNvCxnSpPr>
            <a:endCxn id="89" idx="7"/>
          </p:cNvCxnSpPr>
          <p:nvPr>
            <p:custDataLst>
              <p:tags r:id="rId23"/>
            </p:custDataLst>
          </p:nvPr>
        </p:nvCxnSpPr>
        <p:spPr>
          <a:xfrm rot="10800000" flipV="1">
            <a:off x="2360286" y="2666999"/>
            <a:ext cx="1602115" cy="306715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73" idx="3"/>
            <a:endCxn id="88" idx="0"/>
          </p:cNvCxnSpPr>
          <p:nvPr>
            <p:custDataLst>
              <p:tags r:id="rId24"/>
            </p:custDataLst>
          </p:nvPr>
        </p:nvCxnSpPr>
        <p:spPr>
          <a:xfrm rot="5400000">
            <a:off x="3505201" y="2588885"/>
            <a:ext cx="382915" cy="5353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3" idx="3"/>
            <a:endCxn id="87" idx="7"/>
          </p:cNvCxnSpPr>
          <p:nvPr>
            <p:custDataLst>
              <p:tags r:id="rId25"/>
            </p:custDataLst>
          </p:nvPr>
        </p:nvCxnSpPr>
        <p:spPr>
          <a:xfrm rot="16200000" flipH="1">
            <a:off x="3689163" y="2940237"/>
            <a:ext cx="656152" cy="105848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3" name="Oval 92"/>
          <p:cNvSpPr/>
          <p:nvPr>
            <p:custDataLst>
              <p:tags r:id="rId26"/>
            </p:custDataLst>
          </p:nvPr>
        </p:nvSpPr>
        <p:spPr>
          <a:xfrm>
            <a:off x="2514600" y="3048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4" name="Straight Arrow Connector 93"/>
          <p:cNvCxnSpPr>
            <a:stCxn id="73" idx="3"/>
            <a:endCxn id="93" idx="7"/>
          </p:cNvCxnSpPr>
          <p:nvPr>
            <p:custDataLst>
              <p:tags r:id="rId27"/>
            </p:custDataLst>
          </p:nvPr>
        </p:nvCxnSpPr>
        <p:spPr>
          <a:xfrm rot="5400000">
            <a:off x="3155763" y="2284085"/>
            <a:ext cx="427552" cy="11895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73" idx="3"/>
            <a:endCxn id="96" idx="7"/>
          </p:cNvCxnSpPr>
          <p:nvPr>
            <p:custDataLst>
              <p:tags r:id="rId28"/>
            </p:custDataLst>
          </p:nvPr>
        </p:nvCxnSpPr>
        <p:spPr>
          <a:xfrm rot="5400000">
            <a:off x="3346263" y="2474585"/>
            <a:ext cx="427552" cy="8085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6" name="Oval 95"/>
          <p:cNvSpPr/>
          <p:nvPr>
            <p:custDataLst>
              <p:tags r:id="rId29"/>
            </p:custDataLst>
          </p:nvPr>
        </p:nvSpPr>
        <p:spPr>
          <a:xfrm>
            <a:off x="2895600" y="3048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Oval 96"/>
          <p:cNvSpPr/>
          <p:nvPr>
            <p:custDataLst>
              <p:tags r:id="rId30"/>
            </p:custDataLst>
          </p:nvPr>
        </p:nvSpPr>
        <p:spPr>
          <a:xfrm>
            <a:off x="3657600" y="29718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98" name="Oval 97"/>
          <p:cNvSpPr/>
          <p:nvPr>
            <p:custDataLst>
              <p:tags r:id="rId31"/>
            </p:custDataLst>
          </p:nvPr>
        </p:nvSpPr>
        <p:spPr>
          <a:xfrm>
            <a:off x="4114800" y="31242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9" name="Oval 98"/>
          <p:cNvSpPr/>
          <p:nvPr>
            <p:custDataLst>
              <p:tags r:id="rId32"/>
            </p:custDataLst>
          </p:nvPr>
        </p:nvSpPr>
        <p:spPr>
          <a:xfrm>
            <a:off x="4495800" y="33528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0" name="Straight Arrow Connector 99"/>
          <p:cNvCxnSpPr>
            <a:stCxn id="73" idx="3"/>
            <a:endCxn id="97" idx="0"/>
          </p:cNvCxnSpPr>
          <p:nvPr>
            <p:custDataLst>
              <p:tags r:id="rId33"/>
            </p:custDataLst>
          </p:nvPr>
        </p:nvCxnSpPr>
        <p:spPr>
          <a:xfrm rot="5400000">
            <a:off x="3733801" y="2741285"/>
            <a:ext cx="306715" cy="1543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73" idx="3"/>
            <a:endCxn id="98" idx="0"/>
          </p:cNvCxnSpPr>
          <p:nvPr>
            <p:custDataLst>
              <p:tags r:id="rId34"/>
            </p:custDataLst>
          </p:nvPr>
        </p:nvCxnSpPr>
        <p:spPr>
          <a:xfrm rot="16200000" flipH="1">
            <a:off x="3886200" y="2743199"/>
            <a:ext cx="459115" cy="30288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73" idx="3"/>
            <a:endCxn id="99" idx="0"/>
          </p:cNvCxnSpPr>
          <p:nvPr>
            <p:custDataLst>
              <p:tags r:id="rId35"/>
            </p:custDataLst>
          </p:nvPr>
        </p:nvCxnSpPr>
        <p:spPr>
          <a:xfrm rot="16200000" flipH="1">
            <a:off x="3962400" y="2666999"/>
            <a:ext cx="687715" cy="68388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3" name="Oval 102"/>
          <p:cNvSpPr/>
          <p:nvPr>
            <p:custDataLst>
              <p:tags r:id="rId36"/>
            </p:custDataLst>
          </p:nvPr>
        </p:nvSpPr>
        <p:spPr>
          <a:xfrm>
            <a:off x="2438400" y="4343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" name="Oval 103"/>
          <p:cNvSpPr/>
          <p:nvPr>
            <p:custDataLst>
              <p:tags r:id="rId37"/>
            </p:custDataLst>
          </p:nvPr>
        </p:nvSpPr>
        <p:spPr>
          <a:xfrm>
            <a:off x="1676400" y="42672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5" name="Oval 104"/>
          <p:cNvSpPr/>
          <p:nvPr>
            <p:custDataLst>
              <p:tags r:id="rId38"/>
            </p:custDataLst>
          </p:nvPr>
        </p:nvSpPr>
        <p:spPr>
          <a:xfrm>
            <a:off x="914400" y="3581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6" name="Straight Arrow Connector 105"/>
          <p:cNvCxnSpPr>
            <a:stCxn id="89" idx="3"/>
            <a:endCxn id="105" idx="7"/>
          </p:cNvCxnSpPr>
          <p:nvPr>
            <p:custDataLst>
              <p:tags r:id="rId39"/>
            </p:custDataLst>
          </p:nvPr>
        </p:nvCxnSpPr>
        <p:spPr>
          <a:xfrm rot="5400000">
            <a:off x="1441263" y="3084185"/>
            <a:ext cx="275152" cy="8085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89" idx="3"/>
            <a:endCxn id="104" idx="0"/>
          </p:cNvCxnSpPr>
          <p:nvPr>
            <p:custDataLst>
              <p:tags r:id="rId40"/>
            </p:custDataLst>
          </p:nvPr>
        </p:nvCxnSpPr>
        <p:spPr>
          <a:xfrm rot="5400000">
            <a:off x="1447801" y="3731885"/>
            <a:ext cx="916315" cy="1543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89" idx="3"/>
            <a:endCxn id="103" idx="1"/>
          </p:cNvCxnSpPr>
          <p:nvPr>
            <p:custDataLst>
              <p:tags r:id="rId41"/>
            </p:custDataLst>
          </p:nvPr>
        </p:nvCxnSpPr>
        <p:spPr>
          <a:xfrm rot="16200000" flipH="1">
            <a:off x="1714500" y="3619500"/>
            <a:ext cx="1037152" cy="49992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9" name="Oval 108"/>
          <p:cNvSpPr/>
          <p:nvPr>
            <p:custDataLst>
              <p:tags r:id="rId42"/>
            </p:custDataLst>
          </p:nvPr>
        </p:nvSpPr>
        <p:spPr>
          <a:xfrm>
            <a:off x="1143000" y="38862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0" name="Straight Arrow Connector 109"/>
          <p:cNvCxnSpPr>
            <a:stCxn id="89" idx="3"/>
            <a:endCxn id="109" idx="7"/>
          </p:cNvCxnSpPr>
          <p:nvPr>
            <p:custDataLst>
              <p:tags r:id="rId43"/>
            </p:custDataLst>
          </p:nvPr>
        </p:nvCxnSpPr>
        <p:spPr>
          <a:xfrm rot="5400000">
            <a:off x="1403163" y="3350885"/>
            <a:ext cx="579952" cy="5799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89" idx="3"/>
            <a:endCxn id="112" idx="0"/>
          </p:cNvCxnSpPr>
          <p:nvPr>
            <p:custDataLst>
              <p:tags r:id="rId44"/>
            </p:custDataLst>
          </p:nvPr>
        </p:nvCxnSpPr>
        <p:spPr>
          <a:xfrm rot="5400000">
            <a:off x="1371601" y="3503285"/>
            <a:ext cx="763915" cy="4591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2" name="Oval 111"/>
          <p:cNvSpPr/>
          <p:nvPr>
            <p:custDataLst>
              <p:tags r:id="rId45"/>
            </p:custDataLst>
          </p:nvPr>
        </p:nvSpPr>
        <p:spPr>
          <a:xfrm>
            <a:off x="1371600" y="41148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3" name="Oval 112"/>
          <p:cNvSpPr/>
          <p:nvPr>
            <p:custDataLst>
              <p:tags r:id="rId46"/>
            </p:custDataLst>
          </p:nvPr>
        </p:nvSpPr>
        <p:spPr>
          <a:xfrm>
            <a:off x="2057400" y="4343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14" name="Oval 113"/>
          <p:cNvSpPr/>
          <p:nvPr>
            <p:custDataLst>
              <p:tags r:id="rId47"/>
            </p:custDataLst>
          </p:nvPr>
        </p:nvSpPr>
        <p:spPr>
          <a:xfrm>
            <a:off x="2819400" y="42672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5" name="Oval 114"/>
          <p:cNvSpPr/>
          <p:nvPr>
            <p:custDataLst>
              <p:tags r:id="rId48"/>
            </p:custDataLst>
          </p:nvPr>
        </p:nvSpPr>
        <p:spPr>
          <a:xfrm>
            <a:off x="3200400" y="4191000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6" name="Straight Arrow Connector 115"/>
          <p:cNvCxnSpPr>
            <a:stCxn id="89" idx="3"/>
            <a:endCxn id="113" idx="1"/>
          </p:cNvCxnSpPr>
          <p:nvPr>
            <p:custDataLst>
              <p:tags r:id="rId49"/>
            </p:custDataLst>
          </p:nvPr>
        </p:nvCxnSpPr>
        <p:spPr>
          <a:xfrm rot="16200000" flipH="1">
            <a:off x="1524000" y="3810000"/>
            <a:ext cx="1037152" cy="11892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89" idx="4"/>
            <a:endCxn id="114" idx="1"/>
          </p:cNvCxnSpPr>
          <p:nvPr>
            <p:custDataLst>
              <p:tags r:id="rId50"/>
            </p:custDataLst>
          </p:nvPr>
        </p:nvCxnSpPr>
        <p:spPr>
          <a:xfrm rot="16200000" flipH="1">
            <a:off x="2076450" y="3524249"/>
            <a:ext cx="882837" cy="6923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89" idx="5"/>
            <a:endCxn id="115" idx="1"/>
          </p:cNvCxnSpPr>
          <p:nvPr>
            <p:custDataLst>
              <p:tags r:id="rId51"/>
            </p:custDataLst>
          </p:nvPr>
        </p:nvCxnSpPr>
        <p:spPr>
          <a:xfrm rot="16200000" flipH="1">
            <a:off x="2360285" y="3350885"/>
            <a:ext cx="918230" cy="91823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9" name="Oval 118"/>
          <p:cNvSpPr/>
          <p:nvPr>
            <p:custDataLst>
              <p:tags r:id="rId52"/>
            </p:custDataLst>
          </p:nvPr>
        </p:nvSpPr>
        <p:spPr>
          <a:xfrm>
            <a:off x="5486400" y="3429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20" name="Oval 119"/>
          <p:cNvSpPr/>
          <p:nvPr>
            <p:custDataLst>
              <p:tags r:id="rId53"/>
            </p:custDataLst>
          </p:nvPr>
        </p:nvSpPr>
        <p:spPr>
          <a:xfrm>
            <a:off x="4876800" y="28956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1" name="Straight Arrow Connector 120"/>
          <p:cNvCxnSpPr>
            <a:stCxn id="72" idx="4"/>
            <a:endCxn id="120" idx="7"/>
          </p:cNvCxnSpPr>
          <p:nvPr>
            <p:custDataLst>
              <p:tags r:id="rId54"/>
            </p:custDataLst>
          </p:nvPr>
        </p:nvCxnSpPr>
        <p:spPr>
          <a:xfrm rot="5400000">
            <a:off x="5270314" y="2609850"/>
            <a:ext cx="197037" cy="4637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72" idx="4"/>
            <a:endCxn id="119" idx="0"/>
          </p:cNvCxnSpPr>
          <p:nvPr>
            <p:custDataLst>
              <p:tags r:id="rId55"/>
            </p:custDataLst>
          </p:nvPr>
        </p:nvCxnSpPr>
        <p:spPr>
          <a:xfrm rot="16200000" flipH="1">
            <a:off x="5276850" y="3067050"/>
            <a:ext cx="685800" cy="3810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3" name="Oval 122"/>
          <p:cNvSpPr/>
          <p:nvPr>
            <p:custDataLst>
              <p:tags r:id="rId56"/>
            </p:custDataLst>
          </p:nvPr>
        </p:nvSpPr>
        <p:spPr>
          <a:xfrm>
            <a:off x="5181600" y="31242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4" name="Straight Arrow Connector 123"/>
          <p:cNvCxnSpPr>
            <a:stCxn id="72" idx="4"/>
            <a:endCxn id="123" idx="7"/>
          </p:cNvCxnSpPr>
          <p:nvPr>
            <p:custDataLst>
              <p:tags r:id="rId57"/>
            </p:custDataLst>
          </p:nvPr>
        </p:nvCxnSpPr>
        <p:spPr>
          <a:xfrm rot="5400000">
            <a:off x="5308414" y="2876550"/>
            <a:ext cx="425637" cy="1589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5" name="Oval 124"/>
          <p:cNvSpPr/>
          <p:nvPr>
            <p:custDataLst>
              <p:tags r:id="rId58"/>
            </p:custDataLst>
          </p:nvPr>
        </p:nvSpPr>
        <p:spPr>
          <a:xfrm>
            <a:off x="5791200" y="31242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6" name="Oval 125"/>
          <p:cNvSpPr/>
          <p:nvPr>
            <p:custDataLst>
              <p:tags r:id="rId59"/>
            </p:custDataLst>
          </p:nvPr>
        </p:nvSpPr>
        <p:spPr>
          <a:xfrm>
            <a:off x="6324600" y="3124200"/>
            <a:ext cx="533400" cy="533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7" name="Straight Arrow Connector 126"/>
          <p:cNvCxnSpPr>
            <a:stCxn id="72" idx="4"/>
            <a:endCxn id="125" idx="1"/>
          </p:cNvCxnSpPr>
          <p:nvPr>
            <p:custDataLst>
              <p:tags r:id="rId60"/>
            </p:custDataLst>
          </p:nvPr>
        </p:nvCxnSpPr>
        <p:spPr>
          <a:xfrm rot="16200000" flipH="1">
            <a:off x="5505450" y="2838449"/>
            <a:ext cx="425637" cy="2351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72" idx="4"/>
            <a:endCxn id="126" idx="1"/>
          </p:cNvCxnSpPr>
          <p:nvPr>
            <p:custDataLst>
              <p:tags r:id="rId61"/>
            </p:custDataLst>
          </p:nvPr>
        </p:nvCxnSpPr>
        <p:spPr>
          <a:xfrm rot="16200000" flipH="1">
            <a:off x="5772150" y="2571749"/>
            <a:ext cx="459115" cy="8020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>
            <p:custDataLst>
              <p:tags r:id="rId62"/>
            </p:custDataLst>
          </p:nvPr>
        </p:nvSpPr>
        <p:spPr>
          <a:xfrm>
            <a:off x="6400800" y="3581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[is]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Oval 66"/>
          <p:cNvSpPr/>
          <p:nvPr>
            <p:custDataLst>
              <p:tags r:id="rId63"/>
            </p:custDataLst>
          </p:nvPr>
        </p:nvSpPr>
        <p:spPr>
          <a:xfrm>
            <a:off x="4572000" y="5410200"/>
            <a:ext cx="533400" cy="533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#</a:t>
            </a:r>
          </a:p>
        </p:txBody>
      </p:sp>
      <p:cxnSp>
        <p:nvCxnSpPr>
          <p:cNvPr id="69" name="Straight Arrow Connector 68"/>
          <p:cNvCxnSpPr>
            <a:stCxn id="115" idx="5"/>
            <a:endCxn id="67" idx="1"/>
          </p:cNvCxnSpPr>
          <p:nvPr>
            <p:custDataLst>
              <p:tags r:id="rId64"/>
            </p:custDataLst>
          </p:nvPr>
        </p:nvCxnSpPr>
        <p:spPr>
          <a:xfrm rot="16200000" flipH="1">
            <a:off x="3731885" y="4570085"/>
            <a:ext cx="842030" cy="9944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6" name="Oval 135"/>
          <p:cNvSpPr/>
          <p:nvPr>
            <p:custDataLst>
              <p:tags r:id="rId65"/>
            </p:custDataLst>
          </p:nvPr>
        </p:nvSpPr>
        <p:spPr>
          <a:xfrm>
            <a:off x="3276600" y="5486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>
            <p:custDataLst>
              <p:tags r:id="rId66"/>
            </p:custDataLst>
          </p:nvPr>
        </p:nvSpPr>
        <p:spPr>
          <a:xfrm>
            <a:off x="2590800" y="5486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38" name="Oval 137"/>
          <p:cNvSpPr/>
          <p:nvPr>
            <p:custDataLst>
              <p:tags r:id="rId67"/>
            </p:custDataLst>
          </p:nvPr>
        </p:nvSpPr>
        <p:spPr>
          <a:xfrm>
            <a:off x="1600200" y="5105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9" name="Straight Arrow Connector 138"/>
          <p:cNvCxnSpPr>
            <a:stCxn id="115" idx="3"/>
            <a:endCxn id="138" idx="7"/>
          </p:cNvCxnSpPr>
          <p:nvPr>
            <p:custDataLst>
              <p:tags r:id="rId68"/>
            </p:custDataLst>
          </p:nvPr>
        </p:nvCxnSpPr>
        <p:spPr>
          <a:xfrm rot="5400000">
            <a:off x="2317563" y="4189085"/>
            <a:ext cx="503752" cy="14181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115" idx="3"/>
            <a:endCxn id="137" idx="0"/>
          </p:cNvCxnSpPr>
          <p:nvPr>
            <p:custDataLst>
              <p:tags r:id="rId69"/>
            </p:custDataLst>
          </p:nvPr>
        </p:nvCxnSpPr>
        <p:spPr>
          <a:xfrm rot="5400000">
            <a:off x="2590801" y="4798685"/>
            <a:ext cx="840115" cy="5353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115" idx="4"/>
            <a:endCxn id="136" idx="0"/>
          </p:cNvCxnSpPr>
          <p:nvPr>
            <p:custDataLst>
              <p:tags r:id="rId70"/>
            </p:custDataLst>
          </p:nvPr>
        </p:nvCxnSpPr>
        <p:spPr>
          <a:xfrm rot="5400000">
            <a:off x="3067050" y="5086350"/>
            <a:ext cx="762000" cy="3810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2" name="Oval 141"/>
          <p:cNvSpPr/>
          <p:nvPr>
            <p:custDataLst>
              <p:tags r:id="rId71"/>
            </p:custDataLst>
          </p:nvPr>
        </p:nvSpPr>
        <p:spPr>
          <a:xfrm>
            <a:off x="1905000" y="52578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3" name="Straight Arrow Connector 142"/>
          <p:cNvCxnSpPr>
            <a:stCxn id="115" idx="3"/>
            <a:endCxn id="142" idx="7"/>
          </p:cNvCxnSpPr>
          <p:nvPr>
            <p:custDataLst>
              <p:tags r:id="rId72"/>
            </p:custDataLst>
          </p:nvPr>
        </p:nvCxnSpPr>
        <p:spPr>
          <a:xfrm rot="5400000">
            <a:off x="2393763" y="4417685"/>
            <a:ext cx="656152" cy="11133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115" idx="3"/>
            <a:endCxn id="145" idx="0"/>
          </p:cNvCxnSpPr>
          <p:nvPr>
            <p:custDataLst>
              <p:tags r:id="rId73"/>
            </p:custDataLst>
          </p:nvPr>
        </p:nvCxnSpPr>
        <p:spPr>
          <a:xfrm rot="5400000">
            <a:off x="2514601" y="4570085"/>
            <a:ext cx="687715" cy="8401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5" name="Oval 144"/>
          <p:cNvSpPr/>
          <p:nvPr>
            <p:custDataLst>
              <p:tags r:id="rId74"/>
            </p:custDataLst>
          </p:nvPr>
        </p:nvSpPr>
        <p:spPr>
          <a:xfrm>
            <a:off x="2286000" y="5334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6" name="Oval 145"/>
          <p:cNvSpPr/>
          <p:nvPr>
            <p:custDataLst>
              <p:tags r:id="rId75"/>
            </p:custDataLst>
          </p:nvPr>
        </p:nvSpPr>
        <p:spPr>
          <a:xfrm>
            <a:off x="2971800" y="5486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47" name="Oval 146"/>
          <p:cNvSpPr/>
          <p:nvPr>
            <p:custDataLst>
              <p:tags r:id="rId76"/>
            </p:custDataLst>
          </p:nvPr>
        </p:nvSpPr>
        <p:spPr>
          <a:xfrm>
            <a:off x="3657600" y="5486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9" name="Straight Arrow Connector 148"/>
          <p:cNvCxnSpPr>
            <a:stCxn id="115" idx="4"/>
            <a:endCxn id="146" idx="0"/>
          </p:cNvCxnSpPr>
          <p:nvPr>
            <p:custDataLst>
              <p:tags r:id="rId77"/>
            </p:custDataLst>
          </p:nvPr>
        </p:nvCxnSpPr>
        <p:spPr>
          <a:xfrm rot="5400000">
            <a:off x="2914650" y="4933950"/>
            <a:ext cx="762000" cy="34290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15" idx="4"/>
            <a:endCxn id="147" idx="1"/>
          </p:cNvCxnSpPr>
          <p:nvPr>
            <p:custDataLst>
              <p:tags r:id="rId78"/>
            </p:custDataLst>
          </p:nvPr>
        </p:nvCxnSpPr>
        <p:spPr>
          <a:xfrm rot="16200000" flipH="1">
            <a:off x="3181350" y="5010149"/>
            <a:ext cx="806637" cy="2351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15" idx="4"/>
            <a:endCxn id="164" idx="1"/>
          </p:cNvCxnSpPr>
          <p:nvPr>
            <p:custDataLst>
              <p:tags r:id="rId79"/>
            </p:custDataLst>
          </p:nvPr>
        </p:nvCxnSpPr>
        <p:spPr>
          <a:xfrm rot="16200000" flipH="1">
            <a:off x="3371850" y="4819649"/>
            <a:ext cx="806637" cy="6161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4" name="Oval 163"/>
          <p:cNvSpPr/>
          <p:nvPr>
            <p:custDataLst>
              <p:tags r:id="rId80"/>
            </p:custDataLst>
          </p:nvPr>
        </p:nvSpPr>
        <p:spPr>
          <a:xfrm>
            <a:off x="4038600" y="5486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7" name="TextBox 186"/>
          <p:cNvSpPr txBox="1"/>
          <p:nvPr>
            <p:custDataLst>
              <p:tags r:id="rId81"/>
            </p:custDataLst>
          </p:nvPr>
        </p:nvSpPr>
        <p:spPr>
          <a:xfrm>
            <a:off x="4267200" y="4186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[car]</a:t>
            </a:r>
          </a:p>
        </p:txBody>
      </p:sp>
      <p:sp>
        <p:nvSpPr>
          <p:cNvPr id="188" name="Oval 187"/>
          <p:cNvSpPr/>
          <p:nvPr>
            <p:custDataLst>
              <p:tags r:id="rId82"/>
            </p:custDataLst>
          </p:nvPr>
        </p:nvSpPr>
        <p:spPr>
          <a:xfrm>
            <a:off x="3581400" y="3886200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#</a:t>
            </a:r>
          </a:p>
        </p:txBody>
      </p:sp>
      <p:cxnSp>
        <p:nvCxnSpPr>
          <p:cNvPr id="189" name="Straight Arrow Connector 188"/>
          <p:cNvCxnSpPr>
            <a:stCxn id="89" idx="5"/>
            <a:endCxn id="188" idx="1"/>
          </p:cNvCxnSpPr>
          <p:nvPr>
            <p:custDataLst>
              <p:tags r:id="rId83"/>
            </p:custDataLst>
          </p:nvPr>
        </p:nvCxnSpPr>
        <p:spPr>
          <a:xfrm rot="16200000" flipH="1">
            <a:off x="2703185" y="3007985"/>
            <a:ext cx="579952" cy="126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1" name="Oval 190"/>
          <p:cNvSpPr/>
          <p:nvPr>
            <p:custDataLst>
              <p:tags r:id="rId84"/>
            </p:custDataLst>
          </p:nvPr>
        </p:nvSpPr>
        <p:spPr>
          <a:xfrm>
            <a:off x="4419600" y="2819400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#</a:t>
            </a:r>
          </a:p>
        </p:txBody>
      </p:sp>
      <p:cxnSp>
        <p:nvCxnSpPr>
          <p:cNvPr id="192" name="Straight Arrow Connector 191"/>
          <p:cNvCxnSpPr>
            <a:stCxn id="73" idx="4"/>
            <a:endCxn id="191" idx="1"/>
          </p:cNvCxnSpPr>
          <p:nvPr>
            <p:custDataLst>
              <p:tags r:id="rId85"/>
            </p:custDataLst>
          </p:nvPr>
        </p:nvCxnSpPr>
        <p:spPr>
          <a:xfrm rot="16200000" flipH="1">
            <a:off x="4248150" y="2647949"/>
            <a:ext cx="120837" cy="311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4" name="Oval 193"/>
          <p:cNvSpPr/>
          <p:nvPr>
            <p:custDataLst>
              <p:tags r:id="rId86"/>
            </p:custDataLst>
          </p:nvPr>
        </p:nvSpPr>
        <p:spPr>
          <a:xfrm>
            <a:off x="7010400" y="3200400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#</a:t>
            </a:r>
          </a:p>
        </p:txBody>
      </p:sp>
      <p:cxnSp>
        <p:nvCxnSpPr>
          <p:cNvPr id="195" name="Straight Arrow Connector 194"/>
          <p:cNvCxnSpPr>
            <a:endCxn id="194" idx="1"/>
          </p:cNvCxnSpPr>
          <p:nvPr>
            <p:custDataLst>
              <p:tags r:id="rId87"/>
            </p:custDataLst>
          </p:nvPr>
        </p:nvCxnSpPr>
        <p:spPr>
          <a:xfrm rot="16200000" flipH="1">
            <a:off x="6132185" y="2322185"/>
            <a:ext cx="579952" cy="126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6" name="Oval 195"/>
          <p:cNvSpPr/>
          <p:nvPr>
            <p:custDataLst>
              <p:tags r:id="rId88"/>
            </p:custDataLst>
          </p:nvPr>
        </p:nvSpPr>
        <p:spPr>
          <a:xfrm>
            <a:off x="7543800" y="2209800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#</a:t>
            </a:r>
          </a:p>
        </p:txBody>
      </p:sp>
      <p:cxnSp>
        <p:nvCxnSpPr>
          <p:cNvPr id="197" name="Straight Arrow Connector 196"/>
          <p:cNvCxnSpPr>
            <a:stCxn id="70" idx="5"/>
            <a:endCxn id="196" idx="1"/>
          </p:cNvCxnSpPr>
          <p:nvPr>
            <p:custDataLst>
              <p:tags r:id="rId89"/>
            </p:custDataLst>
          </p:nvPr>
        </p:nvCxnSpPr>
        <p:spPr>
          <a:xfrm rot="16200000" flipH="1">
            <a:off x="6513185" y="1179185"/>
            <a:ext cx="351352" cy="1799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4888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-4.58247E-6 L 0.0875 0.17812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18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798</Words>
  <Application>Microsoft Office PowerPoint</Application>
  <PresentationFormat>On-screen Show (4:3)</PresentationFormat>
  <Paragraphs>187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T9 and Tries</vt:lpstr>
      <vt:lpstr>T9 Predictive Text</vt:lpstr>
      <vt:lpstr>Trie</vt:lpstr>
      <vt:lpstr>Example: String Search</vt:lpstr>
      <vt:lpstr>String Search Trie</vt:lpstr>
      <vt:lpstr>String Search Trie</vt:lpstr>
      <vt:lpstr>Building a Trie for T9</vt:lpstr>
      <vt:lpstr>Handling T9onyms</vt:lpstr>
      <vt:lpstr>Handling T9onyms</vt:lpstr>
      <vt:lpstr>Extra Credit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psv3</dc:creator>
  <cp:lastModifiedBy>Hal Perkins</cp:lastModifiedBy>
  <cp:revision>32</cp:revision>
  <dcterms:created xsi:type="dcterms:W3CDTF">2008-04-30T04:45:50Z</dcterms:created>
  <dcterms:modified xsi:type="dcterms:W3CDTF">2009-02-04T19:59:52Z</dcterms:modified>
</cp:coreProperties>
</file>