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44" r:id="rId3"/>
    <p:sldId id="657" r:id="rId4"/>
    <p:sldId id="658" r:id="rId5"/>
    <p:sldId id="647" r:id="rId6"/>
    <p:sldId id="659" r:id="rId7"/>
    <p:sldId id="660" r:id="rId8"/>
    <p:sldId id="649" r:id="rId9"/>
    <p:sldId id="661" r:id="rId10"/>
    <p:sldId id="266" r:id="rId11"/>
    <p:sldId id="669" r:id="rId12"/>
    <p:sldId id="671" r:id="rId13"/>
    <p:sldId id="672" r:id="rId14"/>
    <p:sldId id="673" r:id="rId15"/>
    <p:sldId id="670" r:id="rId16"/>
    <p:sldId id="674" r:id="rId17"/>
    <p:sldId id="257" r:id="rId18"/>
    <p:sldId id="655" r:id="rId19"/>
    <p:sldId id="651" r:id="rId20"/>
    <p:sldId id="687" r:id="rId21"/>
    <p:sldId id="652" r:id="rId22"/>
    <p:sldId id="688" r:id="rId23"/>
    <p:sldId id="653" r:id="rId24"/>
    <p:sldId id="654" r:id="rId25"/>
    <p:sldId id="656" r:id="rId26"/>
    <p:sldId id="675" r:id="rId27"/>
    <p:sldId id="676" r:id="rId28"/>
    <p:sldId id="678" r:id="rId29"/>
    <p:sldId id="677" r:id="rId30"/>
    <p:sldId id="679" r:id="rId31"/>
    <p:sldId id="680" r:id="rId32"/>
    <p:sldId id="681" r:id="rId33"/>
    <p:sldId id="683" r:id="rId34"/>
    <p:sldId id="682" r:id="rId35"/>
    <p:sldId id="686" r:id="rId36"/>
    <p:sldId id="690" r:id="rId37"/>
    <p:sldId id="685" r:id="rId38"/>
    <p:sldId id="623" r:id="rId39"/>
    <p:sldId id="6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1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3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2020</a:t>
            </a:r>
          </a:p>
          <a:p>
            <a:r>
              <a:rPr lang="en-US" dirty="0"/>
              <a:t>Lecture 25</a:t>
            </a:r>
          </a:p>
        </p:txBody>
      </p:sp>
      <p:pic>
        <p:nvPicPr>
          <p:cNvPr id="1026" name="Picture 2" descr="SNICKERS Chocolate Halloween Candy Bars, Fun Size, 10.59 Oz Bag Chocolate |  Meijer Grocery, Pharmacy, Home &amp; More!">
            <a:extLst>
              <a:ext uri="{FF2B5EF4-FFF2-40B4-BE49-F238E27FC236}">
                <a16:creationId xmlns:a16="http://schemas.microsoft.com/office/drawing/2014/main" id="{D859C040-6A6D-4269-ABD0-FF3A965E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97971"/>
            <a:ext cx="4474029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7791B-5FFE-4D65-881B-80F9EBABBCE3}"/>
              </a:ext>
            </a:extLst>
          </p:cNvPr>
          <p:cNvSpPr txBox="1"/>
          <p:nvPr/>
        </p:nvSpPr>
        <p:spPr>
          <a:xfrm>
            <a:off x="457200" y="772886"/>
            <a:ext cx="686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up: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Draw a DFA for the language “binary strings that start with a 1 or end with a 1”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Machines With </a:t>
            </a:r>
            <a:r>
              <a:rPr lang="en-US" dirty="0" err="1"/>
              <a:t>Ouptut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Now we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2755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1779</TotalTime>
  <Words>1824</Words>
  <Application>Microsoft Office PowerPoint</Application>
  <PresentationFormat>Widescreen</PresentationFormat>
  <Paragraphs>533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ＭＳ Ｐゴシック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Machines With Ouptut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What are FSMs used for?</vt:lpstr>
      <vt:lpstr>What are FSMs used for?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14</cp:revision>
  <dcterms:created xsi:type="dcterms:W3CDTF">2020-11-29T04:25:15Z</dcterms:created>
  <dcterms:modified xsi:type="dcterms:W3CDTF">2020-12-02T06:07:03Z</dcterms:modified>
</cp:coreProperties>
</file>