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91" r:id="rId3"/>
    <p:sldId id="726" r:id="rId4"/>
    <p:sldId id="676" r:id="rId5"/>
    <p:sldId id="678" r:id="rId6"/>
    <p:sldId id="677" r:id="rId7"/>
    <p:sldId id="679" r:id="rId8"/>
    <p:sldId id="680" r:id="rId9"/>
    <p:sldId id="681" r:id="rId10"/>
    <p:sldId id="683" r:id="rId11"/>
    <p:sldId id="682" r:id="rId12"/>
    <p:sldId id="686" r:id="rId13"/>
    <p:sldId id="690" r:id="rId14"/>
    <p:sldId id="685" r:id="rId15"/>
    <p:sldId id="623" r:id="rId16"/>
    <p:sldId id="689" r:id="rId17"/>
    <p:sldId id="692" r:id="rId18"/>
    <p:sldId id="693" r:id="rId19"/>
    <p:sldId id="694" r:id="rId20"/>
    <p:sldId id="721" r:id="rId21"/>
    <p:sldId id="695" r:id="rId22"/>
    <p:sldId id="720" r:id="rId23"/>
    <p:sldId id="697" r:id="rId24"/>
    <p:sldId id="696" r:id="rId25"/>
    <p:sldId id="285" r:id="rId26"/>
    <p:sldId id="698" r:id="rId27"/>
    <p:sldId id="699" r:id="rId28"/>
    <p:sldId id="700" r:id="rId29"/>
    <p:sldId id="701" r:id="rId30"/>
    <p:sldId id="702" r:id="rId31"/>
    <p:sldId id="703" r:id="rId32"/>
    <p:sldId id="704" r:id="rId33"/>
    <p:sldId id="705" r:id="rId34"/>
    <p:sldId id="706" r:id="rId35"/>
    <p:sldId id="707" r:id="rId36"/>
    <p:sldId id="724" r:id="rId37"/>
    <p:sldId id="708" r:id="rId38"/>
    <p:sldId id="710" r:id="rId39"/>
    <p:sldId id="712" r:id="rId40"/>
    <p:sldId id="713" r:id="rId41"/>
    <p:sldId id="711" r:id="rId42"/>
    <p:sldId id="714" r:id="rId43"/>
    <p:sldId id="715" r:id="rId44"/>
    <p:sldId id="716" r:id="rId45"/>
    <p:sldId id="717" r:id="rId46"/>
    <p:sldId id="719" r:id="rId47"/>
    <p:sldId id="718" r:id="rId48"/>
    <p:sldId id="722" r:id="rId49"/>
    <p:sldId id="723" r:id="rId50"/>
    <p:sldId id="709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72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20:30.69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  <inkml:context xml:id="ctx1">
      <inkml:inkSource xml:id="inkSrc140">
        <inkml:traceFormat>
          <inkml:channel name="X" type="integer" max="640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86.0465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1" timeString="2020-12-04T18:30:18.134"/>
    </inkml:context>
    <inkml:context xml:id="ctx2">
      <inkml:inkSource xml:id="inkSrc144">
        <inkml:traceFormat>
          <inkml:channel name="X" type="integer" max="3984" units="cm"/>
          <inkml:channel name="Y" type="integer" max="2256" units="cm"/>
          <inkml:channel name="T" type="integer" max="2.14748E9" units="dev"/>
        </inkml:traceFormat>
        <inkml:channelProperties>
          <inkml:channelProperty channel="X" name="resolution" value="115.81396" units="1/cm"/>
          <inkml:channelProperty channel="Y" name="resolution" value="116.28866" units="1/cm"/>
          <inkml:channelProperty channel="T" name="resolution" value="1" units="1/dev"/>
        </inkml:channelProperties>
      </inkml:inkSource>
      <inkml:timestamp xml:id="ts2" timeString="2020-12-04T18:30:22.906"/>
    </inkml:context>
  </inkml:definitions>
  <inkml:trace contextRef="#ctx0" brushRef="#br0">942 2394 1194 0,'0'0'0'16,"0"0"177"-16,0 0 0 0,0 0-177 0,-8-19 0 0,8 19 133 16,-5-10-1-16,5 10-132 0,-6-6 0 15,6 6 22-15,-7-5 1 0,7 5-23 0,-11-4 0 0,11 4 42 16,-9-8 1-16,9 8-43 0,-8-5 0 0,8 5 60 15,0-8 0-15,0 8-60 0,-3-5 0 0,3 5 57 16,-5-8 1-16,5 8-58 0,-3-3 0 0,3 3 47 0,-2 0 0 16,2 0-47-16,-3 0 0 0,3 0 39 0,-2 3 0 15,2-3-39-15,0 5 0 0,0-5 34 0,0 8 0 16,0-8-34-16,0 16 0 0,0-16 27 0,5 28 1 16,-3-13-28-16,1 0 0 0,2 1 23 0,-2 2 2 15,-2 1-25-15,6-4 0 0,-2 3 21 0,3 1 2 16,-4-2-23-16,1-1 0 0,3 2 22 0,3 1 2 0,-4-2-24 15,1 4 0-15,0 2 21 0,-4-1 0 0,4 5-21 16,-3-3 0-16,3-3 21 0,-5-1 0 0,2-2-21 16,0 1 0-16,1-5 19 0,-4 2 1 0,1 0-20 15,2-1 0-15,-1-2 17 0,0-3 0 0,0 4-17 16,1-1 0-16,2 2 12 0,-3 3 1 0,4-2-13 16,-3-1 0-16,-2 0 11 0,-1 1 0 0,1-1-11 15,2 3 0-15,-2 1 9 0,-1-3 0 0,1 1-9 16,2-1 0-16,-2 0 7 0,-2-4 1 0,3 4-8 15,0-3 0-15,-4 0 5 0,4-1 1 0,-4-4-6 16,1 0 0-16,2 0 3 0,-3-3 1 0,0 3-4 16,0-4 0-16,0 4 2 0,-3-3 1 0,2 1-3 0,1-4 0 15,0 1 2-15,0-3 1 0,0 3-3 0,0 2 0 16,0-3 2-16,0 1 0 0,0 0-2 0,0-3 0 16,0 5 1-16,0-2 2 0,0-2-3 0,4 3 0 0,0-1 1 15,-3-3 1-15,-1 1-2 0,0 3 0 0,0-4 1 16,0 1 1-16,0-1-2 0,0 0 0 0,0 0 1 15,0 3 2-15,3-3-3 0,-1 0 0 0,1 0 2 16,0 0 1-16,-1 0-3 0,-2 0 0 0,3-3 4 0,2-2-1 16,3 1-3-16,-3-4 0 0,-2 0 4 0,2-2 1 15,3-1-5-15,0-6 0 0,1 1 4 0,-1-5 2 16,0 1-6-16,0-4 0 0,2 3 5 0,-2-4-1 16,0 1-4-16,-1 4 0 0,-2-1 5 0,0 1-1 15,3 4-4-15,-3 3 0 0,1 0 4 0,-1 2 1 16,0 7-5-16,-2-3 0 0,-1 6 4 0,1-4 2 0,1 2-6 15,-4 3 0-15,4-3 6 0,0 1-1 0,0 2-5 16,-3-3 0-16,2 0 7 0,2 1 0 16,0-1-7-16,0 3 0 0,1 3 7 0,-1-1-1 0,0 4-6 15,-1-1 0-15,3 0 7 0,-6 2 1 0,3 1-8 16,0 3 0-16,0 2 8 0,-3 3 0 0,2-2-8 16,-3 2 0-16,4 3 7 0,-3-2 1 0,-1 4-8 15,3 0 0-15,2-1 7 0,-2-1 0 0,2 2-7 16,0-4 0-16,3 2 5 0,-3-6 2 0,-1 1-7 15,4 0 0-15,-3 1 5 0,3 0 0 0,3-2-5 16,-1-2 0-16,-2-1 4 0,0-4 0 0,-3 2-4 16,-1-3 0-16,3-2 3 0,-2-2 1 0,-1 3-4 0,-1 0 0 15,-1 0 2-15,1-4 1 0,0 0-3 0,-1 0 0 16,1 0 3-16,-3 0-1 0,5 0-2 0,-2-7 0 16,-1 1 2-16,3-5 0 0,1 0-2 0,2-4 0 0,-3 0 1 15,3-6 2-15,-4 0-3 0,1 1 0 0,-2-4 2 16,2-1 0-16,0-2-2 0,0-3 0 0,3-2 4 15,-5-4-1-15,2-1-3 0,-1 2 0 0,3-4 3 16,-2 2 2-16,-1-1-5 0,1-3 0 0,-2-3 4 16,2-5 2-16,0 1-6 0,1 14 0 0,-1 2 5 15,0 7 1-15,-2 1-6 0,-1 3 0 0,1 1 5 0,2 1 0 16,-2 1-5-16,2 2 0 0,3-1 5 0,1 1-1 16,-1 0-4-16,-3 4 0 0,1-1 4 0,-1 0 0 15,0 5-4-15,0 2 0 0,-2 5 2 0,2-3 1 16,-2 4-3-16,-3 0 0 0,1 0 1 0,3 0 0 0,-4 4-1 15,0-3 0-15,0 5 0 0,-4 4 0 0,3 6 0 16,1 0 0-16,0-16-2393 0</inkml:trace>
  <inkml:trace contextRef="#ctx0" brushRef="#br0" timeOffset="612.002">1967 2946 1583 0,'0'0'0'16,"0"0"0"-16,0 0 0 0,0 0 0 0,-3 0 0 15,3 4 0-15,-2-4 0 0,-1 4 6 0,0 0 0 16,-2 0-6-16,-3 6 0 0,-2 4 62 0,2 0 0 15,-4 5-62-15,-1-1 0 0,-3 5 31 0,0 1 1 0,-2-2-32 16,3 2 0-16,2-8 22 0,3 0 2 0,-1 1-24 16,5-1 0-16,-2 0 52 0,0 1 2 0,0-1-54 15,5 0 0-15,1-3 57 0,2-1 2 0,-3 1-59 16,3 0 0-16,0 1 54 0,3-5-1 0,-1 2-53 16,4-3 0-16,0-1 44 0,6-1 1 0,-3-1-45 15,4-2 0-15,3-1 41 0,0 1-1 0,1-6-40 16,-4-2 0-16,-2-3 34 0,-1-2 0 0,1 2-34 15,-5-6 0-15,2 0 34 0,0-2 1 0,-5-3-35 16,-1 2 0-16,1-7 35 0,-3 2-1 0,0 1-34 16,-3 2 0-16,1 2 32 0,2 1 0 0,0 3-32 0,0 1 0 15,-3 4 33-15,3 1 1 0,0 3-34 0,0-1 0 16,0 0 33-16,0 2 2 0,0-2-35 0,0 5 0 16,0-3 31-16,0 3 2 0,3 3-33 0,2-3 0 15,0 5 21-15,3-2 2 0,-5 2-23 0,2 0 0 0,0 3 15 16,-1-1 1-16,0 1-16 0,-1-3 0 0,-2 0 8 15,3-2 0-15,-4 0-8 0,0 2 0 0,0-2 0 16,0-1 1-16,0 1-1 0,0 2 0 0,0-5-2167 16</inkml:trace>
  <inkml:trace contextRef="#ctx0" brushRef="#br0" timeOffset="940.207">2018 3110 1746 0,'0'0'0'15,"0"0"0"-15,0-4 0 0,0 3 9 0,0 1 1 16,0 0-10-16,0 0 0 0,0 1 18 0,0 3 0 16,3-1-18-16,2 1 0 0,8 4 59 0,-1 2 2 0,4 6-61 15,-1 0 0-15,1-1 27 0,-1 6 0 0,3-4-27 16,-5 2 0-16,0-1 18 0,-2-2 1 0,1-4-19 16,-4-1 0-16,0 2 36 0,-3-5 1 0,-5 0-37 15,2-3 0-15,-2-1 40 0,-2 1 0 0,2 1-40 16,-3-4 0-16,3 1 47 0,-2-3 1 0,-1 0-48 15,3 3 0-15,-3-3 50 0,1 0 2 0,2-3-52 16,-4 0 0-16,-4-6 48 0,0-4 1 0,0-3-49 16,-2-5 0-16,2 1 44 0,0-4 0 0,0-1-44 15,8 4 0-15,3-1 37 0,2 5 0 0,0-4-37 16,3 4 0-16,-3 1 32 0,-2 0 2 0,2 0-34 0,3 0 0 16,0 4 30-16,1 2 1 0,2-1-31 0,-1 2 0 15,6 1 21-15,-3 0 0 0,3 0-21 0,-4 0 0 0,-12 8-2094 16</inkml:trace>
  <inkml:trace contextRef="#ctx0" brushRef="#br0" timeOffset="1527.504">2412 2950 1847 0,'0'0'0'0,"3"1"0"0,0 2 0 0,-1 1 31 0,1-3 2 16,-3 5-33-16,1-1 0 0,2 3 53 0,2 0 2 15,3 2-55-15,-5-3 0 0,2 1 85 0,-2 5 0 0,-1-2-85 16,1 3 0-16,2 2 31 0,3 3 2 0,-3-5-33 16,-1 1 0-16,4-3 20 0,-3-2 0 0,3 1-20 15,-5-3 0-15,2 0 32 0,-2 0 0 0,2-2-32 16,-2 0 0-16,2-1 40 0,0 0-1 0,0 1-39 16,-2-1 0-16,-2-3 42 0,3-2 1 0,-4 0-43 15,0 3 0-15,0-3 42 0,0-3-1 0,0 1-41 16,0-3 0-16,0-3 33 0,3-3 0 0,-2-1-33 15,3-9 0-15,-1 0 28 0,-2-7 0 0,3 7-28 16,0 2 0-16,1 7 22 0,3 4-1 0,-5 3-21 16,-1 0 0-16,1 5 21 0,0 0 2 0,-1 0-23 15,3 2 0-15,3 1 20 0,3 0 1 0,2 5-21 16,-1 2 0-16,6 1 21 0,3 3-1 0,-6 0-20 0,-2-1 0 16,-5-8 17-16,-6-2-1 0,1-2-16 0,-3 2 0 15,3-3 15-15,-3 4 1 0,0-4-16 0,0 0 0 16,0 0 11-16,0 0 0 0,0 0-11 0,0 0 0 15,0 0 8-15,0 0 1 0,0 0-9 0,0 0 0 0,0-7 6 16,0 3-1-16,0-8-5 0,0-2 0 0,0-6 5 16,0-1-1-16,0-1-4 0,2 8 0 0,1 3 2 15,-1-2 1-15,1 5-3 0,1-2 0 0,4-1 0 16,-3 3 1-16,2-1-1 0,-3 3 0 0,4 4 0 0,2-1 0 16,-2 3 0-16,0 0 0 0,0 0 0 0,5 3 0 15,-1 2 0-15,3 3 0 0,4 1 0 0,-2 2 0 16,4-1 0-16,-5 4 0 0,2-1 0 0,-1-1 0 15,-1 1 0-15,0 3 0 0,-6-3 0 0,1 2 1 16,-5 1-1-16,2-2 0 0,-2 1 1 0,-4-3 1 16,1-4-2-16,-3 0 0 0,2-3 3 0,1 0-1 15,-3-5-2-15,3 3 0 0,-1-3 2 0,1 1 0 16,2-2-2-16,6-2 0 0,-11 3-2279 0</inkml:trace>
  <inkml:trace contextRef="#ctx0" brushRef="#br0" timeOffset="2251.059">3543 2802 1847 0,'0'0'0'16,"2"5"0"-16,-2-2 0 0,3 7-4 0,-3 1 2 0,5 3 2 15,3 5 0-15,0 5-18 0,0 4 0 0,-4 2 18 16,1 2 0-16,-2-3 12 0,2 4 2 0,-3 0-14 16,1-1 0-16,0-4 9 0,-1 1 0 0,4-1-9 15,-1-6 0-15,3-1 10 0,1-2 1 0,3-3-11 16,-6-2 0-16,2 0 68 0,0-4 0 0,0-2-68 15,0 0 0-15,0-8 109 0,-2 0 0 0,1 0-109 16,2-5 0-16,4-1 91 0,3-2-1 0,1-2-90 16,2-6 0-16,-1-1 71 0,3-4 0 0,-1-2-71 15,-2-3 0-15,-2-2 54 0,1-1 1 0,-1-2-55 16,-3-3 0-16,-5 1 45 0,2-2 1 0,-6 5-46 16,3 6 0-16,-6 7 40 0,-1 4 0 0,-4 2-40 0,0 0 0 15,0 5 32-15,-1 3 0 0,0-2-32 16,-3-1 0-16,0 1 24 0,0 0 1 0,-1 2-25 0,2 1 0 15,6-1 19-15,-3 3 0 0,0-3-19 0,1 3 0 16,1 3 18-16,-1-3 0 0,-2 3-18 0,0-1 0 16,2 4 14-16,-2-1 2 0,0 3-16 0,-1 5 0 0,4-1 11 15,-1 4 2-15,3 0-13 0,3-2 0 0,-1 5 10 16,4-1 1-16,1-3-11 0,4 1 0 0,-1 0 10 16,5 2 0-16,-2-3-10 0,-2-2 0 0,-1-2 8 15,-2 2 0-15,0-5-8 0,1 0 0 0,-5-7 7 0,0 2-1 16,0-3-6-16,0 0 0 0,1 0 6 0,0 0-1 15,1-4-5-15,-1-7 0 0,5-7 5 0,1-2-1 16,2-3-4-16,-9 6 0 0,-4 17-2370 0</inkml:trace>
  <inkml:trace contextRef="#ctx0" brushRef="#br0" timeOffset="2483.615">4045 2794 1947 0,'0'0'0'0,"2"0"0"16,-2 5 0-16,3-2 53 0,-3 2 2 0,2 8-55 15,1 3 0-15,0 9 97 0,2 7 0 0,0 1-97 16,3-1 0-16,1-4 79 0,2 1 1 0,-3 1-80 16,2 6 0-16,1 0 32 0,-5 6 2 0,5-3-34 15,-1-4 0-15,3-3 19 0,1-1 1 0,0-2-20 16,-1-1 0-16,0 2 18 0,-2-4 0 0,2 1-18 16,-4-2 0-16,3 4 17 0,0 2 1 0,-4-5-18 15,2-3 0-15,-2-1 23 0,0-1 2 0,0-5-25 16,-8-3 0-16,0-2 18 0,-5-7 1 0,-1 0-19 0,4-3 0 15,-1-1 14-15,1 0 0 0,-4 0-14 0,1-1 0 16,5 1-2023-16</inkml:trace>
  <inkml:trace contextRef="#ctx0" brushRef="#br0" timeOffset="2802.962">4018 3269 1620 0,'0'0'0'0,"-1"-4"0"0,-7-9 0 0,0-8 4 16,-5-2 2-16,5-3-6 0,3-2 0 0,5-5 0 0,3 1 0 15,2-1 0-15,3 4 0 0,-3 1 1 0,3-1 1 16,1 1-2-16,3-1 0 0,-6 4 3 0,2 1-1 16,3-1-2-16,-3 3 0 0,2 4 2 0,-2-2 0 15,1 4-2-15,7 6 0 0,0 2 3 0,2 5-1 0,2 3-2 16,-4 3 0-16,5 2 10 0,0 3 0 0,1 0-10 16,-1 5 0-16,3-1 42 0,-2 7 0 0,2-1-42 15,-7 2 0-15,1-1 60 0,-2-1 0 0,-7-1-60 16,3-3 0-16,-8-1 76 0,-4 0-1 0,0 3-75 15,-4-4 0-15,-1 4 79 0,-3 1 1 0,-3-1-80 16,1 0 0-16,-3 2 66 0,-3 1 2 0,-1-7-68 16,-4-2 0-16,-4-6 57 0,-4 0 0 0,0-8-57 15,4 3 0-15,-4-7 47 0,4 0 0 0,-1-5-47 16,5 2 0-16,1 2 38 0,2-4 2 0,5-3-40 16,1 4 0-16,4 1 24 0,4-2 2 0,3 2-26 0,1 4 0 15,0 7-1989-15</inkml:trace>
  <inkml:trace contextRef="#ctx0" brushRef="#br0" timeOffset="3047.193">4506 2451 1997 0,'0'0'0'15,"0"0"0"-15,5 1 0 0,-2 3 8 0,3 0 1 16,1 0-9-16,1 0 0 0,-4-1-1 0,4 5 1 0,2-3 0 16,-2-3 0-16,-8-2-1511 0</inkml:trace>
  <inkml:trace contextRef="#ctx0" brushRef="#br0" timeOffset="3210.238">4539 2766 1569 0,'0'0'0'0,"0"0"0"15,0 0 0-15,0 0-4 0,0 0-1 0,0 0 5 0,0 0 0 16,0 0-22-16,0 0 0 0,0 0 22 0,0 0 0 15,0 0-1138-15</inkml:trace>
  <inkml:trace contextRef="#ctx0" brushRef="#br0" timeOffset="4529.588">1632 3966 1795 0,'0'0'0'15,"0"0"25"-15,0 0-1 0,5 14-24 0,0 5 0 0,-2 4 18 16,-2 3 1-16,3-3-19 0,-4 4 0 16,3-4 58-16,-3-2-1 0,0 4-57 0,0 4 0 0,0 1 31 15,-3 6 2-15,-1-1-33 0,3-2 0 0,1 1 25 16,-3-3-1-16,3-5-24 0,-2-1 0 0,-1-5 47 15,3-1 2-15,-3-1-49 0,1-2 0 0,2 0 57 0,0-4 0 16,0-2-57-16,0 1 0 0,0-3 49 0,0-4 2 16,0 0-51-16,0-3 0 0,0-1-1815 0</inkml:trace>
  <inkml:trace contextRef="#ctx0" brushRef="#br0" timeOffset="5235.481">1326 4213 1668 0,'-3'-13'0'0,"-2"1"45"16,2-4 1-16,-2-25-46 0,0 0 0 0,2 7 16 15,0 6 1-15,6-1-17 0,2 6 0 0,6-3 33 16,2 3 1-16,0 2-34 0,3 0 0 0,-2 1 30 0,2 4 1 16,5 0-31-16,-1 7 0 0,6 1 22 0,-1 0 0 15,1 3-22-15,-2 2 0 0,-2-2 43 0,2 5 1 16,1 0-44-16,1 0 0 0,-1 2 55 0,1 1 1 16,1 2-56-16,-1 3 0 0,2 3 48 0,-2 1 2 15,-1 4-50-15,-2 5 0 0,0-1 44 0,-2 4 1 16,-3 1-45-16,-2 4 0 0,-4-4 37 0,-4 4 2 0,-3-1-39 15,-2-4 0-15,-6-2 29 0,0 2 1 0,-2 0-30 16,0-1 0-16,-3-2 28 0,-1 0 1 0,-2-4-29 16,-2 2 0-16,-3 2 27 0,2-4 0 0,1-1-27 15,-3 0 0-15,3-7 21 0,-3 2 2 0,4-6-23 16,-6 0 0-16,2-2 18 0,-5-6 0 0,4 1-18 16,4-1 0-16,0-2 14 0,2-3 2 0,2-3-16 15,-4 2 0-15,5-7 14 0,3 0-1 0,2 0-13 16,0 4 0-16,6 2 10 0,2 2 0 0,-2 0-10 15,5 0 0-15,0 0 8 0,1 4 0 0,1 0-8 16,1 3 0-16,5 1 4 0,-2 0 2 0,2 0-6 0,-3 1 0 16,3 3 3-16,-3 0 2 0,3 0-5 0,-4 3 0 15,-2 0 3-15,3 4 1 0,0 2-4 0,-2 2 0 16,1 1 2-16,1 5 1 0,-3-1-3 0,-2 1 0 16,0-5 2-16,-5 0 1 0,2 1-3 0,-4-1 0 0,2-7 4 15,-3 2 2-15,0-1-6 0,0-2 0 0,0-2 5 16,0-1 2-16,0-3-7 0,0 1 0 0,0 0 6 15,0-3-1-15,-3 0-5 0,2 1 0 0,1 3 5 16,-5-1 1-16,2-3-6 0,-1 0 0 0,4 0-2136 0</inkml:trace>
  <inkml:trace contextRef="#ctx0" brushRef="#br0" timeOffset="5730.059">1975 4408 1358 0,'0'0'0'0,"0"0"15"0,0 0 0 0,13 5-15 0,-4-2 0 15,2-3 0-15,-1 0 0 0,-2 1 0 0,1-1 0 16,3-1 23-16,0-2 2 0,-4-1-25 0,2 3 0 16,-2-4 19-16,0-3 1 0,0-3-20 0,0-2 0 15,1-2 18-15,-1-1 1 0,-3 3-19 0,-2 4 0 0,-1 2 68 16,1 3-1-16,-3 0-67 0,0 3 0 0,-3-4 84 15,1 5 0-15,2-3-84 0,-3 3 0 0,1 0 77 16,-1 0-1-16,-2 3-76 0,-3-1 0 0,-3 1 63 16,2 2 1-16,1 2-64 0,-2 1 0 0,-1 2 53 15,2 1 2-15,2-2-55 0,6 6 0 0,1-3 49 0,4 1 0 16,0-2-49-16,3 2 0 0,-2-4 43 0,3 2 1 16,-1-3-44-16,4 2 0 0,-3 1 35 0,1-3 2 15,2 0-37-15,-1-2 0 0,-2 0 30 0,0-1 0 16,0-2-30-16,5 2 0 0,-1-5 20 0,1 0 1 0,0 0-21 15,4-5 0-15,3 2 15 0,2-5 0 0,-3 0-15 16,-5 7 0-16,-14 1-1944 0</inkml:trace>
  <inkml:trace contextRef="#ctx0" brushRef="#br0" timeOffset="6330.784">2451 4224 1569 0,'0'0'0'15,"0"0"0"-15,0 0 0 0,0 0 8 0,0 0 0 16,0 0-8-16,0 0 0 0,0 0 6 0,0 0-1 15,2 2-5-15,1 4 0 0,5 2 91 0,-1 2 1 16,4 5-92-16,-2 1 0 0,4 0 40 0,3 1-1 16,-3 1-39-16,-2 1 0 0,2-2 28 0,-4 4 0 0,2-2-28 15,-1-6 0-15,-2 2 52 0,0-2 0 0,0-3-52 16,-3 1 0-16,-5-3 47 0,0-1 2 0,0-5-49 16,0 1 0-16,0 0 51 0,0 2 1 0,0-2-52 15,0-3 0-15,-4 0 43 0,3 0-1 0,1 0-42 16,-3 0 0-16,3 0 36 0,-5 0 0 0,2-8-36 15,-7-4 0-15,-1-7 31 0,-2-5 2 0,4 2-33 16,4 1 0-16,2-3 25 0,3 4-1 0,3-1-24 16,-2 2 0-16,3 2 27 0,0-4 0 0,1 5-27 15,3 4 0-15,-3 1 24 0,3 4 1 0,-3 4-25 0,1-2 0 16,-1 2 24-16,0 3 1 0,-2-4-25 0,5 0 0 16,-2 1 22-16,2 2 2 0,0-4-24 0,3 2 0 0,-1-5 17 15,-2 3 0-15,1-1-17 0,-1 1 0 0,0 0 12 16,0 2 0-16,-3 1-12 0,-2 2 0 0,-3 0-2058 15</inkml:trace>
  <inkml:trace contextRef="#ctx0" brushRef="#br0" timeOffset="7553.29">2808 4269 1922 0,'0'0'0'15,"4"4"0"-15,-3-2 0 0,6 4 12 0,-3 2 2 16,1 0-14-16,3 0 0 0,0-3 5 0,2-4 2 15,2 2-7-15,0-3 0 0,0 0 96 0,-2 0 1 16,1-4-97-16,-1 1 0 0,-2-2 37 0,0 0 0 0,-4-3-37 16,1 2 0-16,1-1 26 0,-1 4 0 0,-3-1-26 15,1-3 0-15,-3 2 54 0,0 1 1 0,-3-1-55 16,1 2 0-16,-3-5 52 0,-3 3 2 0,-4 0-54 16,-1 2 0-16,-3 3 47 0,-1-3 0 0,1 3-47 15,0 3 0-15,-5-1 41 0,3 1-1 0,2 2-40 16,4 1 0-16,2 2 35 0,2-2 0 0,0 5-35 15,0 2 0-15,3 3 24 0,1 1 2 0,4-1-26 16,0 0 0-16,1-7 18 0,6 3 0 0,-1-5-18 16,2 1 0-16,3 2 13 0,-1 1 0 0,1-3-13 15,2-3 0-15,-1-1 9 0,3 3 1 0,1-3-10 0,-5 1 0 16,2-2 7-16,-1-3 1 0,1 0-8 0,0-6 0 16,3-3 3-16,-2-3 0 0,-1 3-3 0,-2-4 0 15,-1 1 0-15,-2 1 2 0,-1-5-2 0,-2 3 0 16,0 0-2-16,1 1 2 0,-4 1 0 0,1 1 0 15,2-6-7-15,3 0-1 0,0 4 8 0,-3-1 0 0,-2 5-22 16,-2 3 1-16,3 2 21 0,-4 0 0 0,3 2-38 16,-2-3 0-16,-1 1 38 0,4 2 0 0,0-3-49 15,0 3 2-15,-3 1 47 0,2-3 0 0,2 3-56 16,-5-3 1-16,3 1 55 0,-3 2 0 0,0 2-48 16,0 1 0-16,-3 0 48 0,-2 2 0 0,-3 7-31 0,-4 4 1 15,1 2 30-15,1 2 0 0,2 4-21 0,0 1 1 16,0 2 20-16,2-5 0 0,-1-1-8 0,6-2 1 15,1-3 7-15,0-4 0 0,1 1 0 0,2-5 0 16,1 0 0-16,0-3 0 0,1-1 10 0,3 3 0 16,0-3-10-16,7 1 0 0,4-2 25 0,6 2 1 0,-4-2-26 15,0-3 0-15,-4-3 32 0,-1-2 2 0,2-3-34 16,-6 1 0-16,0-5 30 0,-3 5 1 0,-4-3-31 16,1-1 0-16,-1-2 23 0,0 1 1 0,-2-6-24 15,2-1 0-15,-5-3 19 0,3-2 0 0,-3 4-19 16,-3-1 0-16,3 7 14 0,0 1 2 0,0 4-16 15,0 4 0-15,0 2 11 0,-3 3 2 0,1 0-13 16,2 0 0-16,0 0 13 0,0 0 2 0,0 0-15 16,0 0 0-16,0 0 14 0,0 0 2 0,0 0-16 15,0 3 0-15,0-1 14 0,0 2 0 0,0 3-14 16,0 1 0-16,0 1 11 0,5 2 1 0,3 2-12 0,-3-4 0 16,-1 2 9-16,1-3-1 0,1-3-8 0,-1 0 0 15,0 1 7-15,-2-1 0 0,2-2-7 0,0 2 0 0,3 0 4 16,0 2 1-16,0-3-5 0,0 0 0 0,-2 4 2 15,2-3 0-15,3 0-2 0,-1-2 0 16,-2-3 2-16,0 0 0 0,0-3-2 0,0-2 0 0,1-3 1 16,-1-1 1-16,2-2-2 0,1-2 0 0,-3 0 1 15,1-3 0-15,3-1-1 0,-3 3 0 0,7-1 2 16,-3 1-1-16,0 0-1 0,-4 0 0 0,2 1 2 0,-1 4 0 16,-2 1-2-16,0 3 0 0,-5 2 2 0,-1 0 2 15,1 1-4-15,-3 2 0 0,1-3 3 0,2 3 0 16,-3 0-3-16,4 0 0 0,-4 0 4 0,1 3-1 15,-1-3-3-15,-1 2 0 0,1 1 4 0,-4 1 0 16,0 8-4-16,-4 5 0 0,-5 4 6 0,0 4-1 16,0-1-5-16,1-1 0 0,-1-5 7 0,2 1 0 0,-2-3-7 15,5 1 0-15,3-1 6 0,2-3 2 0,6-4-8 16,2 2 0-16,6 0 6 0,2-4 1 0,0-1-7 16,4 2 0-16,-1-3 6 0,2-2 1 0,-1-3-7 15,4-3 0-15,0-2 7 0,-1-3 0 0,1-3-7 16,-3-5 0-16,1-1 6 0,-5-4 2 0,2-8-8 15,0 1 0-15,-3-8 6 0,0-1 1 0,-1 1-7 16,1 1 0-16,-5-2 7 0,0 1 1 0,-3 0-8 16,-5 2 0-16,-5 0 8 0,0-1 1 0,-6 3-9 15,2-1 0-15,-7 6 8 0,0 2 1 0,-2 4-9 16,1 0 0-16,1 9 7 0,0 4 1 0,1 0-8 16,4 0 0-16,-2 3 8 0,4 0 1 0,9 5-9 0,-3 0 0 15,-2 0 11-15,2 0 0 0,3 0-11 0,-2 0 0 16,-1 2 10-16,3 1 1 0,-13 30-11 0,5-1 0 15,8 9 10-15,0 4 1 0,3-15-11 0,2 3 0 0,0-1 8 16,3-4 1-16,0-3-9 0,5 4 0 16,-4-1 7-16,4 1 1 0,-2-1-8 0,-1 1 0 0,-2-1 5 15,0-2 1-15,-5-15-6 0,-2 2 0 0,3-2 5 16,-4-2-1-16,0-6-4 0,1-3 0 0,2 2 3 16,-3-2 2-16,5 0-5 0,2-2 0 0,-7 2-2387 0</inkml:trace>
  <inkml:trace contextRef="#ctx0" brushRef="#br0" timeOffset="8089.972">4573 3542 1859 0,'0'0'0'0,"0"0"0"0,1 1 0 0,3 3 48 16,-4-1 2-16,0 6-50 0,3 7 0 0,2 8 121 15,3 4 0-15,0 1-121 0,-4-1 0 0,1-2 94 0,-2 2 2 16,-1 1-96-16,1 1 0 0,2 5 30 0,-2 3 0 15,-1-2-30-15,1 0 0 0,2 1 24 0,-2 1 0 16,-2-2-24-16,3-3 0 0,-4 2 25 0,3-1 1 16,-3-1-26-16,-3-2 0 0,3 3 22 0,0-6 1 0,0-2-23 15,-4-6 0-15,3-4 29 0,-2-5 0 0,3-1-29 16,-2-7 0-16,2-2 33 0,0-1-1 0,-3-1-32 16,3-6 0-16,-3-1 28 0,1 2 0 0,-1-10-28 15,-2-4 0-15,5 20-2080 0</inkml:trace>
  <inkml:trace contextRef="#ctx0" brushRef="#br0" timeOffset="8312.645">4807 3824 1960 0,'0'0'0'0,"-3"0"0"16,3 0 0-16,0 0 12 0,0 1 1 0,-5 6-13 0,0 0 0 15,-6 6 22-15,-2 1 2 0,-2 2-24 16,0 0 0-16,-4 0 29 0,2-7 0 0,-4 6-29 0,0-3 0 15,0 1 39-15,1 0 2 0,2-2-41 0,-3-2 0 16,1 2 24-16,-1-3 2 0,0 2-26 0,2-2 0 0,-2-4 27 16,-3 3 0-16,4-3-27 0,2-2 0 0,5-2 36 15,1 0 0-15,-1 3-36 0,2-3 0 0,1 3 30 16,4-3 0-16,-1 0-30 0,0 0 0 0,-1-3 22 16,0 3-1-16,3-3-21 0,0 1 0 0,5-1 15 15,-3 2 0-15,3-2-15 0,0-2 0 0,0 5-1859 0</inkml:trace>
  <inkml:trace contextRef="#ctx0" brushRef="#br0" timeOffset="8970.625">4853 3513 1482 0,'0'0'0'0,"5"5"0"16,8-2 0-16,3 5 16 0,6 5-1 0,2-1-15 15,-3 1 0-15,-4 0 26 0,1 3 0 0,-2 4-26 16,0-1 0-16,-7 2 130 0,2 1 1 0,-3 2-131 15,-1-4 0-15,-1 1 31 0,-4 3-1 0,1-1-30 16,-3 4 0-16,-5 5 35 0,2 0 1 0,-5-2-36 16,0 1 0-16,-2-7 70 0,2 1 1 0,-1-4-71 15,-2 0 0-15,3-1 66 0,0-4 1 0,1-3-67 16,-1-2 0-16,1-2 58 0,3-4 0 0,3-2-58 16,1 0 0-16,-3-3 57 0,3 0 1 0,-4 0-58 15,3 0 0-15,1-3 47 0,0 0 1 0,0-5-48 0,1-1 0 16,6-10 42-16,1-2 0 0,1-1-42 0,1 1 0 15,1 2 36-15,2 2 0 0,-1 1-36 0,0 0 0 16,-3 7 27-16,1-2 0 0,1 6-27 0,-3 0 0 16,-3 2 20-16,-2 0 1 0,6 3-21 0,-1 3 0 0,5 0 17 15,3-1 0-15,-2 4-17 0,2 0 0 0,2 2 12 16,1 3 1-16,-6-1-13 0,1 1 0 0,-3-2 9 16,-3-1 1-16,0 0-10 0,-1 3 0 0,-1-3 7 15,-1 0 0-15,-2 2-7 0,2-2 0 0,3 0 6 16,0 1 0-16,-2-3-6 0,0 2 0 0,-1 0 3 15,0 2 0-15,0-7-3 0,1 2 0 0,-1-5 3 0,0 0 0 16,-2 0-3-16,3 0 0 0,2 0 2 0,3-5 1 16,-3 2-3-16,2-7 0 0,3 2 2 0,-2-3 0 15,-2-1-2-15,-1-1 0 0,-4-3 1 0,-3-1 1 16,-1 2-2-16,-1 1 0 0,-3 3 2 0,0-2 0 0,-4 5-2 16,3 1 0-16,-3-1 2 0,0 3 0 0,0 2-2 15,-5 1 0-15,0 2 2 0,1-3 2 0,-4 3-4 16,-2 3 0-16,5 2 2 0,-2 0 1 0,2 3-3 15,5-4 0-15,0 3 4 0,6-1-1 0,-1 0-3 16,3 2 0-16,-3 0 4 0,3-2 0 0,3 6-4 16,2-5 0-16,6 6 3 0,-1 0 2 0,5-1-5 15,-2 0 0-15,3-3 3 0,2-1 1 0,2 3-4 16,-2-3 0-16,3-3 3 0,-4-2 2 0,4-6-5 16,3 0 0-16,1 1 3 0,4-4 0 0,-3-1-3 15,-1 1 0-15,-4 4 4 0,-1-6-1 0,4 1-3 0,-1-1 0 16,1 0 2-16,1-2 0 0,-4-1-2 0,0-2 0 15,-21 13-2259-15</inkml:trace>
  <inkml:trace contextRef="#ctx0" brushRef="#br0" timeOffset="10109.775">6195 3963 1922 0,'0'0'0'15,"0"0"0"-15,0 0 0 0,0 0 23 0,0 0 2 16,0 0-25-16,0 0 0 0,-3 0 38 0,3 0 2 16,-5 0-40-16,-6-5 0 0,-1-3 112 0,-4 2 0 0,-4 4-112 15,1 2 0-15,2 2 38 0,-4 1 0 0,4 5-38 16,4 0 0-16,-3 0 25 0,3 1 1 0,0 2-26 15,1-3 0-15,0 5 40 0,0-3 1 0,2 1-41 16,4 0 0-16,4-5 37 0,2 0 1 0,0 4-38 16,5 1 0-16,-2-3 45 0,-1 0 0 0,4 1-45 15,4 2 0-15,2-1 34 0,4 1 2 0,2-3-36 16,-2-2 0-16,1-3 29 0,-1 1 1 0,2-8-30 16,-1 1 0-16,7-3 22 0,-1-2 0 0,-3-5-22 15,-1-1 0-15,-1 0 18 0,-2-5 1 0,-3-2-19 0,-1-4 0 16,1-10 15-16,0 0 1 0,0-4-16 15,-1 1 0-15,1-4 14 0,-2 0 2 0,-3 4-16 0,-3 1 0 16,-8 6 11-16,-2 1 2 0,0-2-13 0,-3 7 0 16,4-1 12-16,-4 6 0 0,3-3-12 0,-3 6 0 15,0 0 14-15,0 2 0 0,3 6-14 0,0 1 0 0,5 3 15 16,0 5 0-16,0 2-15 0,0 1 0 0,0 0 11 16,0-1 1-16,2 9-12 0,1 5 0 0,5 9 9 15,-2 8 1-15,6-1-10 0,0 1 0 0,1-1 7 16,8 1 1-16,-5 0-8 0,1-1 0 0,-4-4 5 15,-2 1 2-15,2-1-7 0,-5 3 0 0,2 0 4 0,-6-2-1 16,4-1-3-16,0-6 0 0,-3-3 2 0,-2-1 0 16,-1-7-2-16,1-2 0 0,-3-2 1 0,0-7 2 15,0 0-3-15,0 0 0 0,0 0 1 0,0 0 0 16,0 0-1-16,3-3 0 0,2-2 1 0,0-3 0 16,3-3-1-16,-5 1 0 0,3 2 1 0,5-3 0 15,-3 3-1-15,-3 0 0 0,0 2 0 0,0 3 0 0,-2-2 0 16,0 2 0-16,2 3 0 0,-4-3 0 0,3 1 0 15,-1-1 0-15,-3 0-4 0,1 1 1 0,3-2 3 16,-4 4 0-16,3-4-12 0,-3 0 1 0,0 4 11 16,0-3 0-16,0 3-17 0,-3-4 0 0,3 3 17 15,-4-4 0-15,3-3-16 0,1 2 0 0,-3 1 16 16,3 2 0-16,0 1-14 0,0-2 1 0,0 0 13 16,0 4 0-16,0-3-10 0,0 3 0 0,0 0 10 15,0 3 0-15,0-3-7 0,3 0 1 0,2 0 6 16,-2 4 0-16,-2-4-4 0,4 1 1 0,3 2 3 15,0 2 0-15,0-2-2 0,0-1 1 0,0 1 1 0,-2-3 0 16,1 3-1-16,-2-3 1 0,-1 0 0 0,4 0 0 16,-3 2 0-16,3-2 0 0,0 0 0 0,0 0 0 15,5 0 0-15,0 0 0 0,-1-2 0 0,-2-1 0 16,4 0 0-16,-1 1 0 0,1 2 0 0,-3-3 0 0,-3-2 1 16,-1-3 0-16,-1 4-1 0,-1-3 0 0,-2 3 3 15,2-1-1-15,0 0-2 0,-1 2 0 0,1-2 4 16,2-1 1-16,-6 1-5 0,2 0 0 0,-3 1 6 15,4 0-1-15,-4 0-5 0,0-3 0 0,0 6 8 0,-4-4 0 16,1 2-8-16,-2 3 0 0,1-3 10 0,-4 1 0 16,-2 2-10-16,-4-3 0 0,-5 3 12 0,-2 0 1 15,0 0-13-15,2 3 0 0,5 2 13 0,-2 0 2 16,-2 2-15-16,-1-2 0 0,5 2 13 0,-2 0 1 16,3 0-14-16,2 4 0 0,1-3 12 0,2 1 0 0,4 2-12 15,0-3 0-15,8 0 9 0,-1-3 2 0,2 3-11 16,-1 5 0-16,6-2 9 0,4 1 1 0,-1 1-10 15,5-4 0-15,-2 3 6 0,4-1 2 0,-1-2-8 16,2-4 0-16,-2-2 6 0,2 0 1 0,0-1-7 16,-2-2 0-16,0-2 4 0,-5-1 2 0,2-2-6 15,0-1 0-15,-3 0 3 0,0-1 2 0,-5 3-5 16,1-4 0-16,2 0 2 0,-3-2 0 0,2 2-2 16,-5 0 0-16,1 0 1 0,-1 4 1 0,0 1-2 15,-2-2 0-15,-2 0 0 0,3-1 0 0,-4 1 0 16,1 0 0-16,2 2-5 0,-3-2-1 0,4 1 6 15,-4 0 0-15,-4 1-25 0,4 2 2 0,-3 1 23 0,2-4 0 16,1 4-2359-16</inkml:trace>
  <inkml:trace contextRef="#ctx0" brushRef="#br0" timeOffset="10473.823">6929 3927 1494 0,'0'0'0'0,"3"3"0"0,2-3 0 16,3 4 8-16,1 0 0 0,2-3-8 0,2 2 0 16,1 2 16-16,2-2-1 0,-3-3-15 0,3 0 0 0,-3-3 25 15,3-5 1-15,-2 0-26 0,2 0 0 0,1 2 26 16,3-5 0-16,0-2-26 0,-2 1 0 0,-5-7 17 15,-1 1 1-15,1-2-18 0,0-1 0 0,-2 0 26 16,2-2 0-16,-5-1-26 0,1-1 0 0,-1 1 42 16,0-1 0-16,0 1-42 0,-6 0 0 0,-2 2 52 0,-2 1 1 15,-1 1-53-15,-2-1 0 0,-1 2 53 0,-1 2 2 16,-4-2-55-16,3 6 0 0,2 0 55 0,0 5 2 16,-2 4-57-16,-2-1 0 0,2 2 58 0,0-2 1 0,-1 2-59 15,-4 0 0-15,-3 1 53 0,-2 2 0 0,2 0-53 16,4 0 0-16,4 5 49 0,-2-2 1 0,4 7-50 15,1 1 0-15,3 1 42 0,-1 1 2 0,6 4-44 16,-1 2 0-16,3 5 37 0,3 5 0 0,3 1-37 16,2-2 0-16,4 4 33 0,-1-2 0 0,2 3-33 15,-2 7 0-15,-4-2 23 0,-2 6-1 0,1 0-22 16,-3 1 0-16,0-9 18 0,-2-1 0 0,1 0-18 16,-2-7 0-16,-4 1 15 0,-1-7-1 0,-1 2-14 15,1-8 0-15,-5-4 11 0,2-1 1 0,-1-1-12 16,3-7 0-16,-2 2 11 0,1-5 1 0,-1-3-12 15,0 1 0-15,-2-4 11 0,0-1 1 0,-3-1-12 16,0-4 0-16,8 12-2152 0</inkml:trace>
  <inkml:trace contextRef="#ctx0" brushRef="#br0" timeOffset="10715.789">7498 3787 2198 0,'0'0'0'0,"-4"3"0"0,0 2 0 0,-4 3 45 16,-2 5 0-16,-7 3-45 0,-3 1 0 0,-2 4 78 0,-3 4 1 16,-4-1-79-16,3-4 0 0,-1-1 73 0,2-6 0 15,3 0-73-15,1-6 0 0,0 1 41 0,0 0 1 16,4-6-42-16,1-2 0 0,0-2 23 0,2-4 2 16,-2 0-25-16,3-1 0 0,5-1 21 0,-2-1 2 15,2 1-23-15,2 3 0 0,4-1 22 0,-1 1 1 16,3 0-23-16,0 1 0 0,0 0 15 0,0-3 2 0,0 2-17 15,0 2 0-15,0 3-2133 0</inkml:trace>
  <inkml:trace contextRef="#ctx0" brushRef="#br0" timeOffset="10882.111">7325 3800 1847 0,'0'0'0'0,"0"3"0"15,5-3 0-15,0 5 23 0,1-2 1 0,4 6-24 16,3 7 0-16,-1 2 39 0,4 5 0 0,-6-2-39 15,1-5 0-15,-3-3 23 0,-2-2 0 0,1-2-23 16,-2-4 0-16,-2 1 21 0,-3-4-1 0,0 1-20 16,0 0 0-16,0-1 4 0,0-2 1 0,1 3-5 0,3-3 0 15,-4 0-1552-15</inkml:trace>
  <inkml:trace contextRef="#ctx0" brushRef="#br0" timeOffset="11301.237">7544 3730 1457 0,'0'0'0'0,"0"-3"0"0,0 1 0 0,0 2-8 16,0-3 2-16,0 3 6 0,3-3 0 0,-1 2 0 0,1 1 1 15,0 0-1-15,-1 0 0 0,2 0 8 0,3 0-1 16,-6 1-7-16,3 2 0 0,-1-3 5 0,-2 3 1 16,2 2-6-16,2 3 0 0,-2 0 4 0,4 5 2 15,-1 3-6-15,-1-1 0 0,-2 6 13 0,2 0 1 16,0 1-14-16,-2-2 0 0,2-1 24 0,-4 2 1 15,2-1-25-15,1-4 0 0,0 0 37 0,0-3 0 16,-3-5-37-16,2 0 0 0,-3-4 49 0,2-4 2 0,1 0-51 16,-3 0 0-16,0 0 56 0,0 0 1 0,0-4-57 15,5-3 0-15,3-2 56 0,0-7 0 0,0 0-56 16,1-4 0-16,3-4 57 0,-4-2-1 0,1 3-56 16,1 5 0-16,1 2 47 0,-3 1 0 0,0 5-47 15,1-1 0-15,-1 6 43 0,0 2-1 0,0 2-42 16,2 1 0-16,1 0 40 0,2 0-1 0,-1 4-39 15,1-1 0-15,5 5 31 0,-1 2 1 0,2 1-32 16,-6-5 0-16,-5 1 29 0,0-3 0 0,-2 0-29 16,1 0 0-16,-6-1 22 0,3-1 2 0,-4 1-24 0,1 2 0 15,2-5 16-15,-3 3 1 0,0-3-17 0,0 2 0 16,0-2-1896-16</inkml:trace>
  <inkml:trace contextRef="#ctx0" brushRef="#br0" timeOffset="11484.871">8041 3748 1771 0,'0'0'0'0,"0"3"0"0,0-3 0 0,0 0 25 0,0 0 1 15,0 3-26-15,0-3 0 0,0 2 25 0,0 1-1 16,0 1-24-16,3 4 0 0,2 3 72 0,-5 4 1 16,2 4-73-16,1-2 0 0,0 2 35 0,2 2 1 15,-4-1-36-15,3 1 0 0,-1-5 22 0,2 1 2 16,-2-6-24-16,-2 2 0 0,3-4 27 0,-4-1 0 15,0-3-27-15,0 1 0 0,0-1 18 0,-4-2 1 16,3-3-19-16,1 0 0 0,0 0-1669 0</inkml:trace>
  <inkml:trace contextRef="#ctx0" brushRef="#br0" timeOffset="11694.011">8124 3558 1683 0,'0'0'0'0,"0"-4"0"16,2 4 0-16,1-3 1 0,-3 3 1 0,1 0-2 16,1 0 0-16,0 0-1 0,1 0 1 0,-3 0 0 0,1 0 0 15,3 0 10-15,-4 0 0 0,3-1-10 0,-3-2 0 16,1-1 13-16,2 3 0 0,2-2-13 0,0-1 0 16,-2 3 11-16,-1 1 2 0,-1-3-13 0,1 1 0 0,1 2 11 15,-3 2 0-15,2 1-11 0,1-3 0 0,-3 0-1333 16</inkml:trace>
  <inkml:trace contextRef="#ctx0" brushRef="#br0" timeOffset="12074.355">8172 3276 1569 0,'0'0'0'0,"0"0"0"16,0 0 0-16,0 0-10 0,0 0 0 0,0 0 10 16,0 0 0-16,0 1-3 0,0 3 0 0,0-4 3 15,3 4 0-15,0-1 38 0,4 2 0 0,1 3-38 16,3 8 0-16,1 1 27 0,3-1 0 0,-1 5-27 15,-1 3 0-15,0 4 24 0,-1 1 2 0,1 4-26 16,-3 3 0-16,1 1 75 0,2 4 1 0,-4-3-76 16,2 1 0-16,2-5 77 0,3 2 0 0,-3-3-77 15,-5 4 0-15,1-1 72 0,-1 2 0 0,0-5-72 16,-3-4 0-16,-3-5 53 0,-2-5 1 0,-2-5-54 0,2-3 0 16,-3-3 32-16,1 0 1 0,2-7-33 0,0 3 0 15,0-4 20-15,0 0 1 0,0 0-21 0,-3 0 0 16,3 0-1790-16</inkml:trace>
  <inkml:trace contextRef="#ctx0" brushRef="#br0" timeOffset="12322.638">8674 3570 1721 0,'0'0'0'16,"3"2"0"-16,0 1 0 0,-1 2 0 0,1 3 1 15,-6 0-1-15,-2 3 0 0,-3 1-1 0,-1 4 0 16,-7-3 1-16,0 0 0 0,-2-6 38 0,1 1 1 0,-7 0-39 16,1-3 0-16,-1-3 24 0,-1 1-1 0,-1-3-23 15,3 0 0-15,-3 0 21 0,1 3-1 0,1-3-20 16,3-3 0-16,2 3 53 0,0-3-1 0,3 1-52 16,1 2 0-16,4 0 53 0,2 0 1 0,1 0-54 15,3 0 0-15,0 0 34 0,5 0 0 0,-3 2-34 16,3 1 0-16,0-3-1625 0</inkml:trace>
  <inkml:trace contextRef="#ctx0" brushRef="#br0" timeOffset="13059.193">8685 3730 1369 0,'0'0'0'0,"5"3"0"0,3 2 0 16,0 3 4-16,4 0 2 0,1 5-6 0,-3-1 0 0,1 1 29 15,-3 0 1-15,0-1-30 0,1-1 0 0,-5 0 39 16,0-4 2-16,-4-1-41 0,2-4 0 0,-2 1 20 16,-2-3 0-16,-1 3-20 0,3-3 0 0,0 2 14 15,-1-2 0-15,-3-2-14 0,1-1 0 0,2-2 18 0,-4-1 0 16,2-1-18-16,-5-4 0 0,0-6 23 16,-2-2 0-16,5 3-23 0,5 3 0 0,0 4 25 0,5 3 0 15,0 1-25-15,0-5 0 0,3 2 19 0,3-3 0 16,-2 3-19-16,4 4 0 0,0-4 13 0,-2-2 2 15,2 2-15-15,-4 0 0 0,3 2 10 0,0 1 1 16,1 1-11-16,0 0 0 0,0 3 8 0,-1-2 0 0,4 3-8 16,-3 3 0-16,0 2 7 0,0 3 0 0,-1-1-7 15,-2-2 0-15,1 0 13 0,-3-2-1 0,0 2-12 16,-3 3 0-16,-2-3 40 0,-1 1 2 0,1 2-42 16,-3 1 0-16,0-1 62 0,0 2 1 0,-3 1-63 15,-1 1 0-15,-2 4 57 0,0 2 1 0,-1-4-58 16,-1-1 0-16,-3-5 51 0,2-4-1 0,4-1-50 15,-2-3 0-15,3 2 41 0,-1 1-1 0,-3-1-40 16,3-2 0-16,-3-2 31 0,3 2 1 0,-3-5-32 16,4 2 0-16,-4-5 21 0,3-3 0 0,2 2-21 15,3-4 0-15,0-3 15 0,0 0 1 0,0 4-16 16,3-1 0-16,2 0 10 0,4 2 1 0,2 2-11 0,4-5 0 16,1 1 8-16,0 0 0 0,-1 4-8 0,3-2 0 15,-2 6 8-15,1 0-1 0,1 2-7 0,3 0 0 16,-1 6 7-16,1 0 1 0,-3 2-8 0,1 0 0 15,0 3 8-15,0 0 0 0,-5-1-8 0,1 1 0 0,-2-3 7 16,-4-2-1-16,-4-1-6 0,-2 1 0 0,-1-1 8 16,-2 1 1-16,0-3-9 0,0 3 0 0,0-3 8 15,-2 0 1-15,2 0-9 0,0 0 0 0,0 0 9 16,-3 0 0-16,1 0-9 0,2 0 0 0,-3 0 10 0,-2-6 1 16,-3-1-11-16,4-4 0 0,-4 0 10 0,3-2 2 15,2 4-12-15,-1 1 0 0,4 0 7 0,0 0 2 16,0 3-9-16,0-2 0 0,0 2 7 0,4-3 1 15,-1 5-8-15,3-2 0 0,2 0 6 0,0 5-1 16,3 0-5-16,7 2 0 0,-1 6 5 0,7 3-1 16,-3-2-4-16,0 2 0 0,-4 2 5 0,-1-3 0 0,-2 1-5 15,-1-3 0-15,0-1 9 0,1 1 1 0,-6 0-10 16,-1-3 0-16,-4-5 13 0,-2 0-1 0,-1 0-12 16,-1 0 0-16,-2 0 10 0,1 0 1 0,-9-3-11 15,-7-2 0-15,18 5-2114 0</inkml:trace>
  <inkml:trace contextRef="#ctx0" brushRef="#br0" timeOffset="13178.429">8878 3366 1683 0,'0'0'0'0,"0"-3"0"0,0 3 0 16,0-3-4-16,0 1 2 0,0 2 2 0,0 0 0 15,0 0-1259-15</inkml:trace>
  <inkml:trace contextRef="#ctx0" brushRef="#br0" timeOffset="14051.984">10161 3697 1758 0,'0'0'0'0,"0"-3"0"15,0 0 0-15,-3-4-28 0,0 1 1 0,1-2 27 16,2-1 0-16,-3-4-85 0,1-3-1 0,2 3 86 16,2-2 0-16,1 2 9 0,2-3 1 0,-2 3-10 15,3 1 0-15,2 1 8 0,0 1 0 0,0 2-8 0,2 0 0 16,1 5 10-16,2 3 2 0,3 0-12 0,-2 5 0 15,5 3 76-15,-1 3 1 0,-2 5-77 0,-2 4 0 16,0 2 82-16,-3 5 0 0,-3-1-82 0,-1-3 0 0,-7-2 72 16,-3-5 0-16,-5 4-72 0,-2-2 0 0,-6 1 49 15,-6-5 0-15,-2-1-49 0,-2-2 0 0,-2-3 33 16,-3-5 1-16,3 2-34 0,-6-5 0 0,1-5 26 16,-1 2 0-16,1-5-26 0,-1 0 0 0,-2-2 21 0,1-1-1 15,6-1-20-15,5-1 0 0,7 0 16 0,4-1 0 16,5 0-16-16,3 3 0 0,10-5 14 0,0 3 0 15,6-3-14-15,1 2 0 0,6 0 13 0,6 0-1 16,-2-1-12-16,7 1 0 0,0 3 11 0,4-2 2 16,2 1-13-16,-1 4 0 0,-1 0 10 0,4 0 1 15,-1 3-11-15,-1-1 0 0,4 4 7 0,2-2 1 0,-1 0-8 16,-2 0 0-16,-4-3 4 0,-1 1 1 0,-2-5-5 16,-3 0 0-16,-7 1 4 0,0-2 1 0,-9-1-5 15,1-3 0-15,-5 0 4 0,-3-4 2 0,-2-1-6 16,-6 2 0-16,-2-3 4 0,0-2 1 0,-3-1-5 15,-3-4 0-15,-2-4 9 0,-2-3 0 0,0-1-9 16,2 4 0-16,-3-2 14 0,-1 5 2 0,1 2-16 16,0 4 0-16,2 0 19 0,-7 7 1 0,8 1-20 15,1 3 0-15,4 1 23 0,3-1 0 0,2 5-23 16,3 5 0-16,0 1 20 0,0 4 1 0,4 1-21 16,4 5 0-16,5 0 14 0,0 5 2 0,3 7-16 0,4 5 0 15,1 12 11-15,2 7 0 0,0 2-11 0,3 2 0 16,-4 1 8-16,2 0 1 0,0 5-9 0,2-2 0 15,-6 3 6-15,3 5 1 0,-3-6-7 0,-2 2 0 16,-5-7 4-16,-1 0 2 0,0-3-6 0,-8-7 0 16,-1-4 4-16,-3-3 1 0,-4-7-5 0,-4-1 0 0,-3-3 3 15,-2-2 0-15,-2-7-3 0,0-4 0 0,-3-6 3 16,2-4-1-16,-1-6-2 0,1-3 0 0,0-5 1 16,0-1 0-16,1-1-1 0,4 3 0 0,11 15-2084 15</inkml:trace>
  <inkml:trace contextRef="#ctx0" brushRef="#br0" timeOffset="14244.191">10802 3513 1834 0,'0'0'0'16,"0"5"0"-16,0-2 0 0,0 2 1 0,0 0 2 0,0 3-3 15,-5 3 0-15,-1-2 37 0,-4 7 0 0,-3-3-37 16,-4-2 0-16,-7-3 52 0,-2 1 1 0,-4-1-53 15,1-5 0-15,-4-3 24 0,1-3-1 0,2 3-23 16,-2 0 0-16,6 0 16 0,4 0 1 0,-4 0-17 16,1 0 0-16,25 0-1573 0</inkml:trace>
  <inkml:trace contextRef="#ctx0" brushRef="#br0" timeOffset="14830.099">11538 3135 1507 0,'0'0'0'0,"0"-5"0"15,0-4 0-15,0-7 52 0,0-3 1 0,0 1-53 16,0 3 0-16,2 2 99 0,-1 2 0 0,1 1-99 16,1 2 0-16,-3 4 71 0,2 0 1 0,1 1-72 15,-3 2 0-15,3 1 28 0,-3 0 1 0,2 0-29 16,1 0 0-16,-3 1 20 0,1 2-1 0,1 9-19 0,0 8 0 15,1 9 21-15,2 5 1 0,-4 3-22 0,1-2 0 16,-1-7 41-16,3-2 0 0,-3-1-41 0,5 2 0 16,-1-2 52-16,3 0 0 0,2-1-52 0,1 5 0 0,-1 1 50 15,5 1 2-15,-2-2-52 0,-3-1 0 0,1 1 52 16,-3-1 2-16,-2-4-54 0,2-3 0 0,0-4 50 16,-1-4-1-16,-3-2-49 0,-2-2 0 0,-2-2 40 15,-2-2 1-15,2-5-41 0,0 0 0 0,0 0 26 16,0-4 1-16,0 0-27 0,-3-4 0 0,3 8-2041 0</inkml:trace>
  <inkml:trace contextRef="#ctx0" brushRef="#br0" timeOffset="15260.295">11533 2999 1871 0,'0'0'0'0,"0"0"0"15,0 0 0-15,0 0 12 0,0 0-1 0,0 1-11 16,0 2 0-16,5 1 20 0,-3-3 1 0,4 7-21 16,7 5 0-16,4 6 45 0,7-2 0 0,-1 2-45 15,0-1 0-15,-2-6 33 0,1-1-1 0,2 5-32 16,2 2 0-16,-1 2 21 0,1 4 2 0,1-3-23 16,3 2 0-16,-1-1 23 0,1 5 1 0,4-1-24 15,-6-3 0-15,0 3 29 0,0-2 0 0,-2 1-29 16,-2-5 0-16,-4 1 32 0,1-2 0 0,0-6-32 0,-7-1 0 15,-1-7 51-15,-2-2 0 0,-6-3-51 0,1 0 0 16,-1 0 58-16,-5-3 0 0,5-5-58 0,-4-1 0 16,6-4 53-16,-3-6 1 0,1 2-54 0,-2-4 0 15,-1-3 47-15,-2 4 0 0,-2-4-47 0,2 3 0 0,-4 1 35 16,-3-4 1-16,3 2-36 0,0 1 0 0,4-2 28 16,0-3 1-16,-1 2-29 0,1 4 0 0,0-4 27 15,0 4 0-15,-3-4-27 0,3 2 0 0,3 1 21 16,-3-1 0-16,1 4-21 0,1 1 0 0,0 1 16 15,1 0 0-15,1-1-16 0,4 3 0 0,-3 1 11 0,3 4 0 16,-3 1-11-16,-2 0 0 0,-3 8-2251 0</inkml:trace>
  <inkml:trace contextRef="#ctx0" brushRef="#br0" timeOffset="15497.719">12563 2817 1758 0,'0'0'0'0,"0"6"0"16,0 3 0-16,0 10-3 0,0 2-1 0,0 1 4 15,0 2 0-15,5 1-31 0,1 2-1 0,0 2 32 16,1 1 0-16,2 9 0 0,-1-1 0 0,2 2 0 16,-2-2 0-16,0-3 4 0,0-2-1 0,0-4-3 15,-2-1 0-15,1 1 6 0,-1-7-1 0,0 5-5 16,-1-2 0-16,0-1 26 0,-2 1 1 0,0-4-27 15,-1-6 0-15,1-2 62 0,-3-5 0 0,0 0-62 0,0 0 0 16,0-8 74-16,0 0 1 0,0 0-75 0,0-3 0 16,0 3-1525-16</inkml:trace>
  <inkml:trace contextRef="#ctx0" brushRef="#br0" timeOffset="15803.291">13070 2733 1746 0,'0'0'0'16,"-2"0"0"-16,2 0 0 0,-3 0 14 0,-2 0 2 16,2 0-16-16,-2 1 0 0,0 2 32 0,-3-1 2 0,1 1-34 15,-5 2 0-15,0 1 71 0,-1 2 0 0,0 2-71 16,4-2 0-16,-4 3 29 0,2-2 0 0,-2 2-29 15,0 2 0-15,-1-4 19 0,-1 3 0 0,1 0-19 16,-7-4 0-16,1 0 40 0,-6 0 2 0,-1 1-42 16,0 3 0-16,-2-5 46 0,1 1 1 0,0 2-47 15,5-2 0-15,-1-3 47 0,3 2 1 0,3-3-48 16,4 0 0-16,3 1 32 0,0-2-1 0,4 0-31 16,-1-3 0-16,8 0-1811 0</inkml:trace>
  <inkml:trace contextRef="#ctx0" brushRef="#br0" timeOffset="16074.512">12981 3110 1871 0,'0'0'0'0,"-5"3"0"0,-2 5 0 0,-2 4 17 15,-4 6 1-15,0-2-18 0,-3-1 0 0,-4-2 99 16,-1 3 1-16,0-3-100 0,-1 2 0 0,1-2 88 0,0-3 2 16,1 1-90-16,-1-3 0 0,3-1 35 0,-2 1 0 15,4-3-35-15,-2-3 0 0,4-2 22 0,1 0 1 16,2-2-23-16,0-1 0 0,1-2 23 0,4 0 2 16,0 2-25-16,-2-1 0 0,0-1 32 0,-4-3 1 15,6 0-33-15,3 0 0 0,-2 0 38 0,4-3 0 0,-1 3-38 16,2 2 0-16,0 6-1941 0</inkml:trace>
  <inkml:trace contextRef="#ctx0" brushRef="#br0" timeOffset="16612.547">12957 3529 1545 0,'0'0'0'0,"-2"5"0"16,0 0 0-16,1 3 33 0,-2 3 2 0,1-2-35 0,-3 2 0 16,2-6 64-16,0 0 1 0,1-1-65 0,2 0 0 15,-3-1 53-15,3-3 1 0,0 0-54 0,0 0 0 0,0 0 27 16,0 0 0-16,3-3-27 0,2-5 0 16,3-8 15-16,2-2 2 0,2-5-17 0,0-3 0 0,0 1 12 15,3-7 0-15,1 4-12 0,-1 3 0 0,1 1 10 16,2 3 0-16,-4-3-10 0,1-1 0 0,-1-3 35 15,2-6 1-15,-5 3-36 0,2-6 0 0,0 1 52 16,-1-2 2-16,1 1-54 0,-3 6 0 0,1 5 53 0,-3 6 1 16,1-4-54-16,1 7 0 0,1-2 52 0,-3 4-1 15,0 4-51-15,0-1 0 0,-2-1 38 0,-1 0 1 16,2 2-39-16,-6 3 0 0,1 4 30 0,2-1 0 16,-2-1-30-16,1 1 0 0,2 0 25 0,3 2 1 15,-5 1-26-15,2-1 0 0,0 3 20 0,0-3 0 16,-1 3-20-16,3 3 0 0,-1 2 19 0,0 3 0 0,2 3-19 15,-3 6 0-15,3 4 18 0,-1 4 0 0,2 2-18 16,1 3 0-16,-2 2 18 0,1 0 0 0,2 6-18 16,-4-2 0-16,-1 8 13 0,0 2 2 0,1-1-15 15,1-4 0-15,-3-5 10 0,-2-3 1 0,2-4-11 16,-1 3 0-16,1 1 9 0,0-3 1 0,1-2-10 16,-6-1 0-16,2-6 8 0,-2-4 0 0,-2-1-8 15,2-3 0-15,0-2 7 0,0-6 1 0,0-2-8 16,0-2 0-16,2 3 5 0,-2-4 2 0,0 3-7 15,0-3 0-15,0 0 5 0,0 0 0 0,0 0-5 16,-2-3 0-16,2 3-2120 0</inkml:trace>
  <inkml:trace contextRef="#ctx0" brushRef="#br0" timeOffset="16794.788">13591 3347 2035 0,'0'0'0'0,"-8"3"0"0,-5 0 0 0,-7 7 13 0,-8 1 0 16,-2-2-13-16,0-1 0 0,-4-3 22 0,1 1 2 15,-5-1-24-15,1 3 0 0,-1 0 11 0,-2 0 0 16,2-3-11-16,3 3 0 0,1-4 14 0,1-4-1 16,-1 0-13-16,-2-4 0 0,36 4-1618 0</inkml:trace>
  <inkml:trace contextRef="#ctx0" brushRef="#br0" timeOffset="18071.091">2577 5220 1595 0,'0'0'0'0,"0"0"62"0,0 0 1 0,18-6-63 16,-2 1 0-16,-3-5 115 0,1 3 1 0,2-1-116 0,-5 0 0 15,2 0 92-15,-4 0 0 0,2-5-92 16,-1-3 0-16,-2-1 25 0,0-7 1 0,0 0-26 0,-2 1 0 16,-3 1 24-16,1-4 2 0,-4 2-26 0,-4-4 0 15,-5-1 17-15,-2 1 0 0,-7 3-17 0,-3-2 0 0,-4 1 13 16,-8 1 2-16,1 4-15 0,1-2 0 0,3 2 12 15,-3 2 0-15,0 5-12 0,3 0 0 0,0 4 9 16,-1 2 2-16,4 4-11 0,4 4 0 0,3 0 8 16,2 4 3-16,0 4-11 0,4 0 0 0,2 2 10 15,2 5 1-15,3 1-11 0,5 5 0 0,2 3 12 0,6 1 1 16,-3 3-13-16,1 1 0 0,-1-1 13 0,3 1 1 16,-3-1-14-16,3 2 0 0,-4 5 14 0,4-1 2 15,-3 2-16-15,3 2 0 0,0 2 16 0,0 5-1 16,-3 0-15-16,3-4 0 0,-3-5 15 0,-1-2-1 15,1-1-14-15,1 0 0 0,-4-1 17 0,1-1 1 16,0-5-18-16,-3 2 0 0,-3-4 20 0,0-3 1 16,1-1-21-16,-1-4 0 0,0-2 20 0,1 1 0 15,2-8-20-15,-3 3 0 0,3-7 19 0,0 2 1 0,0-5-20 16,3 3 0-16,-3-3 17 0,-3 2 0 0,3 1-17 16,0-3 0-16,0 0 12 0,0 0 2 0,0 0-14 15,0 0 0-15,0 0 9 0,0 0 1 0,0 0-10 16,0 0 0-16,0 0-2069 0</inkml:trace>
  <inkml:trace contextRef="#ctx0" brushRef="#br0" timeOffset="18354.359">2644 5351 1909 0,'0'0'0'0,"0"0"0"0,0 0 0 0,0 0 15 16,-3 0 0-16,-2 0-15 0,-3 5 0 0,-9 6 24 15,-7-1 2-15,-2 2-26 0,-2 4 0 0,-3 3 84 0,-5-1 0 16,-3 1-84-16,1-2 0 0,2 4 33 16,-6-1 0-16,4 1-33 0,0-1 0 0,4-1 21 0,1-1 1 15,4-5-22-15,-1 2 0 0,6-4 51 0,1 2 0 16,4-8-51-16,7 3 0 0,2-7 42 0,2 1 1 15,5 0-43-15,1 1 0 0,2-3-1841 0</inkml:trace>
  <inkml:trace contextRef="#ctx0" brushRef="#br0" timeOffset="19648.293">2541 5445 1934 0,'0'0'0'0,"3"8"0"0,-3-2 0 16,5 8 39-16,-2 4 1 0,-2 1-40 0,3 1 0 15,0 1 83-15,0 0 0 0,-3-1-83 0,2 1 0 16,2-4 102-16,-2 2 1 0,-1-1-103 0,1-3 0 15,2-2 36-15,-5-2 1 0,3-1-37 0,-3-2 0 0,0-8 23 16,0 3-1-16,0-3-22 0,0 1 0 0,0-1 30 16,0 0 2-16,0-1-32 0,0-2 0 0,0-7 34 15,0 2 1-15,0-8-35 0,0-4 0 0,5-4 29 16,3-8 2-16,0 2-31 0,1 2 0 0,2 2 27 0,-1 3 0 16,3-1-27-16,3 6 0 0,1-2 23 0,4 4 1 15,-5-3-24-15,-2 5 0 0,-3-2 17 0,-1 5-1 16,-2 1-16-16,0 4 0 0,0 1 13 0,-3 4-1 15,-2-2-12-15,2 3 0 0,-2-4 8 0,-2 3 0 16,3 1-8-16,-4 0 0 0,1 0 2 0,2 0 0 16,-3 0-2-16,4 0 0 0,-4 0 0 0,1 0 0 15,2 0 0-15,-3 0 0 0,0 0-1 0,0 0 1 0,0 0 0 16,0 0 0-16,0 0-3 0,0 0 1 0,0 1 2 16,-3 3 0-16,3 0-9 0,0 4 1 0,0 3 8 15,0 2 0-15,0-4-24 0,3 3 2 0,1 0 22 16,-3-4 0-16,-1 0-37 0,3 0 1 0,-3 5 36 15,0-2 0-15,0 1-43 0,0 1 2 0,0-3 41 16,0 1 0-16,2-3-42 0,1-1 2 0,2 1 40 16,0-3 0-16,-2 0-28 0,0 3 1 0,2-3 27 15,3 1 0-15,0 0-19 0,-2 1 1 0,5-3 18 16,-3 1 0-16,5 1-10 0,0 1 1 0,0-1 9 0,-1-6 0 16,-1 0-6-16,-1 0 0 0,-2 0 6 0,2 0 0 15,1-6-2-15,-3 1 0 0,1 0 2 0,-1 0 0 16,2-1 0-16,1-2 0 0,-3-1 0 0,1-4 0 15,-1-3 0-15,0-3 1 0,-3 5-1 0,-2 1 0 0,-3 5 3 16,-3 5 1-16,0-2-4 0,1 1 0 0,-2 1 8 16,0-2-1-16,-4-2-7 0,0 3 0 0,1-1 15 15,-3 2 0-15,2 0-15 0,-5 1 0 0,4 2 19 16,-4-3 0-16,2 3-19 0,1 3 0 0,-1-3 24 16,1 2 1-16,3 1-25 0,-1 0 0 0,0 2 29 15,-2-2 1-15,4-2-30 0,1 3 0 0,3-1 31 0,-1 2 1 16,-2-2-32-16,2 3 0 0,2 0 23 0,-3-1 1 15,1 3-24-15,2-3 0 0,1 0 15 0,0-2 2 16,0 0-17-16,0-3 0 0,0 5 10 0,0-4 0 16,0 1-10-16,4-2 0 0,1 0 6 0,0 1 1 0,1-1-7 15,1-3 0-15,4-3 2 0,2-2 0 0,-1-5-2 16,4 2 0-16,-3 0 1 0,-3 2 0 0,1-2-1 16,-2 3 0-16,-1 1 0 0,0 4 1 0,-3-2-1 15,0 2 0-15,1-2 0 0,1 5 0 0,0-3 0 16,5 2 0-16,2 1 0 0,2 1 0 0,0 2 0 15,-3 2 0-15,-4 3 0 0,2 0 0 0,-3 2 0 16,0 4 0-16,-1-2 0 0,1 4 2 0,0 2-2 16,-5-6 0-16,2 1 0 0,-5-2 1 0,0-1-1 15,0-4 0-15,0-1 1 0,-4 3 1 0,3-4-2 16,1 1 0-16,-3-2 3 0,3 0 1 0,-2-3-4 16,-1 0 0-16,3 0 4 0,-3 0 1 0,1 0-5 0,2-3 0 15,0-1 5-15,0 0 1 0,0 0-6 0,0-12 0 16,0-5 8-16,0-7 0 0,5 4-8 0,3 7 0 15,-3 1 9-15,3 3 1 0,-4 2-10 0,4 3 0 16,-3 3 10-16,-2 2 0 0,2 2-10 0,0 1 0 0,0-4 11 16,1 3 2-16,-1 1-13 0,3 0 0 0,-3 1 13 15,2 3 0-15,1-3-13 0,2 5 0 0,-2 2 13 16,2 0 0-16,-2-1-13 0,-1 1 0 0,1-2 13 16,-3-1-1-16,-2-1-12 0,2 3 0 0,-5-1 11 0,0 0 0 15,0-1-11-15,0 0 0 0,-3 0 9 0,1 1 0 16,2-1-9-16,-3-2 0 0,3-6 7 0,-1 3 1 15,-3-3-8-15,4 1 0 0,-3-1 6 0,2-2-1 16,1-1-5-16,0-1 0 0,0-5 4 0,4-3-1 16,0 0-3-16,-3 0 0 0,7 4 1 0,0 2 1 15,5 1-2-15,-4-3 0 0,3 3 0 0,-4 0 1 16,-4 6-1-16,0-1 0 0,0 0 0 0,1 1 0 16,8-2 0-16,0 1 0 0,3 3 0 0,0 0 0 0,19 0 0 15,-7 3 0-15,-7 1 0 0,-5 4 0 0,-3-3 0 16,-4 0 0-16,2 6 0 0,2-3 0 0,-8-3 0 15,0-2 0-15,-2-2 0 0,2 3 0 0,3-1 0 16,-4 1 0-16,0-2 0 0,0 1 0 0,6 5 0 16,-2 0 0-16,0-5 0 0,0 2 0 0,-8-3 0 15,3-2 0-15,-3 0-2314 0</inkml:trace>
  <inkml:trace contextRef="#ctx0" brushRef="#br0" timeOffset="20177.045">4501 4850 1608 0,'0'0'0'0,"0"0"0"16,0 0 0-16,0 0 47 0,0 0 1 0,0 0-48 15,0 3 0-15,-3-3 93 0,3 4 0 0,-3 4-93 16,1 5 0-16,2 4 116 0,0 7-1 0,0 0-115 16,0-3 0-16,5 2 17 0,0-2 1 0,3 4-18 15,-5 1 0-15,-3 5 32 0,1-1 0 0,3 5-32 16,-4-2 0-16,1-1 38 0,2 1 2 0,-3 1-40 15,4-6 0-15,-4-4 45 0,0 1-1 0,0-1-44 16,0 1 0-16,0-1 43 0,0-3 1 0,0-1-44 0,1-2 0 16,2 1 44-16,-3-2 0 0,0-4-44 0,0-2 0 0,0-8 37 15,0-3 2-15,0-2-39 0,0 1 0 0,0-4 24 16,0 5 2-16,0-3-26 0,0-7 0 0,0 10-2016 16</inkml:trace>
  <inkml:trace contextRef="#ctx0" brushRef="#br0" timeOffset="20414.921">4778 5163 1733 0,'0'0'0'16,"0"0"0"-16,0 0 0 0,0 0 6 0,0 0 1 15,0 0-7-15,0 0 0 0,0 2 32 0,0 1 2 16,-3 0-34-16,2 2 0 0,-4 3 63 0,-3 6 1 0,-5 5-64 16,-3 1 0-16,-1 1 27 0,-2-2 1 15,-2 2-28-15,0-4 0 0,4-1 18 0,-4 0 1 0,0-2-19 16,0 0 0-16,1-1 46 0,-3-5 1 0,3 0-47 15,-4 1 0-15,1-4 66 0,3 1 1 0,-1-6-67 16,5 0 0-16,3 0 72 0,4-3 0 0,-2-2-72 16,4-1 0-16,-1 1 74 0,5 1 1 0,-2-4-75 15,-3-2 0-15,4-1 61 0,-4-2-1 0,3-2-60 16,2-3 0-16,3 2 36 0,3-4 0 0,-2 1-36 16,6 1 0-16,-7 18-2058 0</inkml:trace>
  <inkml:trace contextRef="#ctx0" brushRef="#br0" timeOffset="21040.171">4415 4832 1758 0,'0'0'0'0,"3"0"0"0,-1 0 0 15,1 0 43-15,0 0-1 0,2 2-42 0,-2 1 0 0,2-2 31 16,3 6 0-16,5 1-31 0,-1 6 0 0,6 5 66 16,3 5 2-16,-4-4-68 0,-1 2 0 0,0 2 49 15,2 0 0-15,-6 1-49 0,1 4 0 0,0 2 28 16,0 3 2-16,-1-4-30 0,0 0 0 0,0-5 21 0,-2-1 0 15,3-2-21-15,3-1 0 0,-4-1 21 0,1-1 2 16,-2-3-23-16,-1-2 0 0,-2-3 27 0,-8-1 0 16,3-2-27-16,-3-2 0 0,1-4 33 0,-1-2 1 15,0-2-34-15,0 2 0 0,0 0 35 0,0 0 1 16,4-3-36-16,-1-2 0 0,2-6 32 0,3 2 2 16,-4-6-34-16,1 1 0 0,0-2 31 0,1-3 1 0,-1 5-32 15,-3 3 0-15,1 3 27 0,0 3 0 0,2 1-27 16,-4 0 0-16,3 0 23 0,-1 4 1 0,2-3-24 15,-2 1 0-15,-2 0 19 0,3 2 0 0,4 2-19 16,-2 0 0-16,5 1 13 0,2 1 2 0,0 0-15 16,-2 4 0-16,2-4 10 0,-1 4 1 0,1-3-11 15,-3-2 0-15,1 3 7 0,1 1 0 0,-4-2-7 16,2-2 0-16,-2-2 4 0,0 2 2 0,0 1-6 16,-2-4 0-16,1 1 2 0,-3 2 2 0,1-3-4 15,3 0 0-15,-5 0 1 0,2-3 1 0,0 2-2 16,0 1 0-16,1-4 1 0,-1 0 0 0,0-3-1 0,-5 6 0 15,3-4 1-15,-3 2 0 0,0 0-1 16,0 1 0-16,0-1 2 0,-3-2-1 0,3 2-1 0,-5 0 0 16,0 1 2-16,-1-1 0 0,1 2-2 0,-5 2 0 15,-1 2 4-15,2 2 0 0,-4 3-4 0,2-3 0 16,1 1 6-16,2 0 0 0,3 1-6 0,-1-3 0 0,4 1 9 16,-2 0 0-16,4 1-9 0,0 2 0 0,0-1 12 15,4 4-1-15,1-3-11 0,3-1 0 0,5 1 11 16,0 0 0-16,3 0-11 0,1-3 0 0,-1-5 11 15,2 2 1-15,-2-1-12 0,4-1 0 0,-2-3 9 16,-2 0 0-16,1-2-9 0,1 0 0 0,1-3 6 0,-1-3 2 16,-1 2-8-16,4 1 0 0,0 0 4 0,-4-3-1 15,2 1-3-15,-4-2 0 0,-15 12-2235 0</inkml:trace>
  <inkml:trace contextRef="#ctx0" brushRef="#br0" timeOffset="21990.459">5505 5085 2023 0,'0'0'0'0,"0"8"0"0,0 5 0 0,0 4 2 0,0 9 1 15,0 1-3-15,5-4 0 0,3 3 85 16,2-6-1-16,-6 1-84 0,3-5 0 0,-3 0 96 16,-4-2 2-16,2-3-98 0,-2-2 0 0,0-2 37 0,0-2 0 15,0-5-37-15,0 3 0 0,0-3 25 0,0 0 0 16,3 0-25-16,0 0 0 0,-1 0 29 0,1 0 0 16,-3-8-29-16,5 0 0 0,-2-5 27 0,5-1 1 15,2-3-28-15,-5-1 0 0,1-2 30 0,-1 4 0 0,-1 0-30 16,4-2 0-16,0 3 22 0,2 2 0 0,-2-3-22 15,0 3 0-15,1-1 16 0,3 5-1 0,-4-4-15 16,1 2 0-16,-1 1 12 0,0 3-1 0,-3 2-11 16,3 2 0-16,-3 3 6 0,3 0-1 0,4 1-5 15,1 6 0-15,0 2 3 0,3 4 2 0,0 1-5 16,-7 0 0-16,1 5 3 0,-2-1 1 0,-2 1-4 16,-1-2 0-16,0-1 2 0,-5-3 1 0,3 2-3 15,-3-2 0-15,-3-5 4 0,0 1-1 0,1-1-3 16,2-1 0-16,-3-3 2 0,1 1 2 0,-1 0-4 15,3 1 0-15,0-4 2 0,0-2 1 0,0 3-3 16,0-3 0-16,0 0 0 0,0 0 1 0,0 0-1 0,0-3 0 16,5-2 0-16,3 0 0 0,0-3 0 0,0-4 0 15,4-1-6-15,6-3 0 0,-2 0 6 0,-2 4 0 16,2-1-19-16,0 2 1 0,0 2 18 0,-3-6 0 0,-4 1-36 16,3-2 0-16,-3 0 36 0,1-1 0 0,4 3-36 15,-1-1 0-15,-4 0 36 0,3 4 0 0,-8 3-25 16,1 6 0-16,-2-1 25 0,-1 1 0 15,1 1-18-15,-3 1 0 0,2 0 18 0,-2 1 0 0,0 1-6 0,0 1 2 16,0-3 4-16,-2 5 0 0,2 3 0 0,-5 3 1 16,2 3-1-16,-2 2 0 0,1 0 7 0,0 1-1 15,0 2-6-15,0-3 0 0,1 1 16 0,3-4 1 16,0-2-17-16,0-1 0 0,3-6 20 0,1 0 0 16,4-1-20-16,-4 1 0 0,-2 1 21 0,1-2 0 15,2 1-21-15,3-4 0 0,-3 0 19 0,1 0 1 16,0-4-20-16,1 1 0 0,-1-2 17 0,2-2 0 0,3-3-17 15,-3 2 0-15,-3-3 14 0,0 2 2 0,-2-4-16 16,-1 5 0-16,1 0 13 0,-3 5 0 0,3-2-13 16,-3 0 0-16,2 4 10 0,1-1 0 0,-3 2-10 15,0-3 0-15,0 3 9 0,0 0 1 0,0 0-10 16,0 0 0-16,0 0 8 0,0 0 0 0,0 3-8 16,0-3 0-16,0 2 6 0,0-1 0 0,0 4-6 15,-3-3 0-15,1 4 5 0,-1-1 0 0,0 0-5 16,1-1 0-16,-1-1 4 0,-2 1 0 0,2-4-4 15,1 1 0-15,2-1 3 0,-3 0-1 0,3 0-2 16,-3 0 0-16,3 0-2172 0</inkml:trace>
  <inkml:trace contextRef="#ctx0" brushRef="#br0" timeOffset="22967.062">6050 5021 1356 0,'0'0'0'0,"-3"-8"0"16,2-5 0-16,-7-6 31 0,0-6 0 0,0-1-31 0,0 3 0 15,1-3 90-15,-1-1 0 0,-4 2-90 0,0 1 0 16,-2 2 106-16,-2 1 1 0,3-1-107 0,1 5 0 16,4 0 17-16,3 1 1 0,2 5-18 0,-2 1 0 15,5 5 32-15,0 2 2 0,0 3-34 0,-3 0 0 0,3 0 46 16,0 0 0-16,0 2-46 0,0 1 0 0,0 2 42 15,0 1 1-15,3 7-43 0,5 4 0 0,1 7 49 16,4 4 1-16,0 1-50 0,-2-4 0 0,2 0 44 16,0-1 0-16,-1 3-44 0,1-2 0 0,0 4 37 0,-2 1 2 15,-1 2-39-15,-2-4 0 0,0 4 32 16,0-4 2-16,-4-2-34 0,1-6 0 0,0 1 27 0,-2-5 1 16,-3-4-28-16,0-1 0 0,0-1 19 0,-3-2 0 15,1-5-19-15,-1-3 0 0,-2 0 13 0,1-3 2 16,-4-5-15-16,-5-2 0 0,13 10-1905 0</inkml:trace>
  <inkml:trace contextRef="#ctx0" brushRef="#br0" timeOffset="23450.28">5422 5290 979 0,'0'0'0'0,"0"0"0"0,0 0 0 0,0 0 15 15,0 0 0-15,0 0-15 0,0 0 0 0,0 0 46 16,0 0 0-16,0 0-46 0,0 0 0 0,0 0 108 16,0 0 0-16,0 0-108 0,0 0 0 0,0 0 8 15,0 0 1-15,0-3-9 0,4-2 0 0,0-2 38 16,1 1 1-16,0 3-39 0,-2-5 0 0,-1 0 78 0,-2-1 0 16,0 2-78-16,-2 3 0 0,2 0 81 0,-3 3 1 15,1 1-82-15,2-3 0 0,-3 1 76 0,3 2 2 16,-3 2-78-16,1 1 0 0,-1-2 57 0,-2 6 1 15,-3-3-58-15,4 4 0 0,-1 5 55 0,-2-2 0 0,3 2-55 16,2-1 0-16,-1 1 43 0,-2 0 0 16,5-1-43-16,2 3 0 0,1-6 32 0,2 2 2 0,-2-6-34 15,5 0 0-15,-2 0 27 0,2 1 1 0,0-5-28 16,0 3 0-16,2-4 23 0,1 0 1 0,5 0-24 16,-3 0 0-16,1-5 21 0,2-3 0 0,0 0-21 15,-7 0 0-15,-1-3 16 0,0 2 0 0,-3-7-16 16,-2 0 0-16,-3 16-1828 0</inkml:trace>
  <inkml:trace contextRef="#ctx0" brushRef="#br0" timeOffset="24257.378">6643 5111 1746 0,'0'0'0'16,"0"-3"0"-16,0 1 0 0,0-4 19 0,-3-1 0 15,3 1-19-15,-3 1 0 0,1-3 19 0,2 4 1 16,0-4-20-16,0 0 0 0,0-2 61 0,0 2 0 15,2-3-61-15,4 3 0 0,2 0 35 0,2 4 0 16,-1-1-35-16,-1-1 0 0,0 4 22 0,0-1 1 16,2 1-23-16,1 2 0 0,5 0 21 0,-2 0 2 0,-1 0-23 15,-2 2 0-15,-6 1 21 0,0 0 1 0,-2 2-22 16,0 0 0-16,-1-2 26 0,1 2 0 0,-3-1-26 16,-3 1 0-16,1 1 27 0,2-1 0 0,-3-2-27 15,-5 5 0-15,-2 2 23 0,-2-2 2 0,-3-4-25 16,1 0 0-16,1-3 20 0,0 1 1 0,1-2-21 15,1-2 0-15,1 1 19 0,2-4 0 0,-3-3-19 16,1 2 0-16,2 1 18 0,-1 0 1 0,1-3-19 16,0-3 0-16,0 2 24 0,-2 1 2 0,4-3-26 15,4 1 0-15,2 2 24 0,2-1 0 0,4 1-24 16,4-3 0-16,6 3 25 0,1 0 1 0,7 0-26 16,2 0 0-16,1 2 22 0,5-1 2 0,1 3-24 0,-4-4 0 15,1 3 17-15,-4-3 0 0,2-1-17 0,-2-3 0 0,3-5 12 16,-4 1 0-16,1-4-12 0,-1-4 0 15,1 0 9-15,-3-1 1 0,1-4-10 0,-1 4 0 0,-3-3 7 16,1 1 1-16,-3 1-8 0,-2 1 0 0,-4 1 7 16,0-1-1-16,-3 4-6 0,-1 1 0 0,0 1 7 15,-3 1 1-15,-5 2-8 0,0 1 0 0,0-1 14 16,-5 0 0-16,2 2-14 0,0-1 0 0,1 6 20 16,-3-2 2-16,-1 5-22 0,1 2 0 0,0 0 27 0,1 4-1 15,0-4-26-15,0 4 0 0,-1 0 31 0,5 0 0 16,0 4-31-16,-3 0 0 0,3 4 27 0,-4 5 1 15,4 4-28-15,4 7 0 0,-1 0 27 0,-2 9 1 16,3-4-28-16,0-1 0 0,0 1 19 0,2 1 1 16,0 0-20-16,-1 3 0 0,0 0 16 0,3 1 0 0,-3-1-16 15,-1-2 0-15,0-7 13 0,-1 1 2 0,2-1-15 16,-2-2 0-16,-2-1 12 0,3-2 1 0,-3-2-13 16,2-2 0-16,-3-3 11 0,0-2 0 0,0-2-11 15,-3 0 0-15,3-8 9 0,0 3 0 0,0-3-9 16,0 1 0-16,0-1 7 0,-1 0 1 0,1 0-8 15,0 0 0-15,0 0 5 0,-4 0 1 0,3-1-6 16,1-2 0-16,-3-5 3 0,3 0 1 0,0-2-4 16,0 2 0-16,0-3 0 0,0 2 0 0,3 1 0 15,2 0 0-15,-5 8-2419 0</inkml:trace>
  <inkml:trace contextRef="#ctx0" brushRef="#br0" timeOffset="24467.488">7348 4797 1834 0,'0'0'0'0,"0"0"0"0,0 0 0 16,0 0 4-16,0 0-1 0,0 0-3 0,-2 0 0 15,2 3 0-15,-5-3 1 0,2 4-1 0,-5-3 0 0,-1 6 44 16,-7 2 0-16,0-1-44 0,-2 3 0 0,1 2 21 16,-2 1 1-16,1 0-22 0,-3-1 0 0,4 0 17 15,-4 2 1-15,2-2-18 0,0-2 0 0,0 2 63 16,1-5 1-16,-3-2-64 0,1 0 0 0,-3-4 82 16,0-2 1-16,2 0-83 0,-2 0 0 0,0-2 55 15,2-1 0-15,5-6-55 0,3-2 0 0,13 11-1808 0</inkml:trace>
  <inkml:trace contextRef="#ctx0" brushRef="#br0" timeOffset="25313.394">8216 4413 1419 0,'0'0'0'16,"-3"-5"0"-16,2 0 0 0,-3-6 37 0,0-2 0 16,-4-2-37-16,3 2 0 0,2-3 47 0,-2 3 0 15,0 1-47-15,5 1 0 0,-3 3 110 0,0 0 1 0,1 1-111 16,2 4 0-16,-5-1 22 0,2 0 0 0,0 1-22 16,1 2 0-16,-1 1 32 0,3 0-1 0,-5 4-31 15,2 1 0-15,2 6 62 0,1 5 0 0,-3 5-62 16,3-1 0-16,0 9 70 0,0-1 2 0,3 1-72 15,-3-1 0-15,0 1 71 0,-3-1-1 0,3 2-70 16,-4 2 0-16,3-4 59 0,1 3 0 0,-3 0-59 16,-1-1 0-16,3 2 53 0,1 1 0 0,-3-4-53 15,1-2 0-15,2-2 41 0,2-5 1 0,1-4-42 16,-3-3 0-16,0-5 38 0,0-3 1 0,0-1-39 16,0 0 0-16,0-4 28 0,0 0 0 0,0 0-28 0,0-5 0 15,0 2 19-15,0-5 0 0,0-2-19 0,3-4 0 16,2-8 14-16,3-5 1 0,-2 0-15 0,2 3 0 15,0 1 7-15,3 2 2 0,-1-3-9 0,-2 4 0 16,1 2 0-16,2-2 0 0,-3 1 0 0,0 1 0 16,2 6-19-16,-5-1 0 0,-1 2 19 0,3-2 0 0,-7 5-63 15,1 3 2-15,3 2 61 0,-4 0 0 0,0 2-88 16,0-3 2-16,-4 3 86 0,3 1 0 0,-2-3-50 16,-1 3 2-16,-2 3 48 0,-2-2 0 0,-8 3-31 15,-1 0 0-15,-4 4 31 0,-3 2 0 0,2 1-13 0,-4 1-1 16,-1 0 14-16,0 0 0 0,-2-2-1 0,-1 4 1 15,3-1 0-15,1-1 0 0,4-2 4 0,-2 1-1 16,7-3-3-16,-2 1 0 0,4-1 19 0,2-1 0 16,6-3-19-16,-1-1 0 0,3-3 42 0,2 0 0 15,1-1-42-15,-1-1 0 0,3-6 47 0,-3 0 2 0,1-1-49 16,2-5 0-16,2-1 40 0,1-4 2 0,0 2-42 16,7 1 0-16,-1-3 27 0,5 5 0 0,-1-5-27 15,5 2 0-15,-18 17-2013 0</inkml:trace>
  <inkml:trace contextRef="#ctx0" brushRef="#br0" timeOffset="25878.645">8183 4183 1670 0,'0'0'0'0,"5"0"0"16,3-3 0-16,1-2 24 0,7 2 0 0,-3 1-24 15,0 2 0-15,-2 0 38 0,2 5 0 0,-4 3-38 16,2 2 0-16,2 5 69 0,0 1 1 0,-4 5-70 16,3 3 0-16,-4 4 29 0,-4 1 0 0,1 1-29 15,-5 1 0-15,3-2 19 0,-3 4 1 0,-3-4-20 0,0-1 0 16,1-4 33-16,-2 1 1 0,0-1-34 0,1-2 0 15,2 2 45-15,-4 0 0 0,2-4-45 0,-1-2 0 16,3 1 46-16,-2-2 0 0,-1-4-46 0,3-2 0 16,1-3 43-16,0-4 2 0,0-1-45 0,0-3 0 0,0 2 37 15,0-2 0-15,0-2-37 0,0 2 0 0,0-3 36 16,5-1 1-16,3-3-37 0,4-5 0 0,4-6 33 16,2-6-1-16,-2 7-32 0,-3 1 0 0,-1 5 27 15,1 3 1-15,-3 0-28 0,1 2 0 0,-6 3 24 16,-2 3 1-16,1-3-25 0,1 3 0 0,3 3 21 0,0-3 1 15,2 3-22-15,1 2 0 0,3 3 16 0,2 1 0 16,0 2-16-16,0-1 0 0,-3 4 11 16,0 3 1-16,-1-4-12 0,-2-2 0 0,1-1 9 0,-3-4 0 15,-2-1-9-15,1-1 0 0,-2-4 7 0,-5 4 0 16,3-4-7-16,2 1 0 0,-4 2 5 0,2-3 1 0,0 0-6 16,2 0 0-16,-3 0 5 0,1 0-1 0,0 0-4 15,2-4 0-15,-3 0 2 0,4-3 2 0,-1 2-4 16,0-3 0-16,-2 0 2 0,-2-5 0 0,3 2-2 15,-4 2 0-15,0 4 1 0,0-1 2 0,-4 1-3 16,3 0 0-16,1 2 3 0,-3 1 0 0,1 1-3 16,2 1 0-16,-3 0 4 0,-2 1 0 0,2 4-4 15,0 0 0-15,-2 3 5 0,0 1 0 0,0 6-5 16,0-3 0-16,2-2 6 0,0 1 1 0,3-3-7 16,0 0 0-16,0-1 7 0,3-2 1 0,5 3-8 0,0 0 0 15,5 0 8-15,1 1 1 0,5-1-9 0,-1-4 0 16,6 0 9-16,-2-4 0 0,2 0-9 0,-2 0 0 15,2-4 7-15,-3-4 1 0,1-3-8 0,2 1 0 0,-3 2 5 16,5-3 2-16,-1 2-7 0,-1-2 0 16,1-2 2-16,1 0 2 0,-4 1-4 0,-1 0 0 0,-21 12-2226 15</inkml:trace>
  <inkml:trace contextRef="#ctx0" brushRef="#br0" timeOffset="26310.994">9496 4107 1709 0,'0'0'0'0,"0"0"0"16,0 0 0-16,0 0 30 0,0 0 0 0,0 0-30 15,-3 3 0-15,2 0 70 0,-1-1 0 0,0 6-70 16,2 8 0-16,2 4 99 0,0 4 1 0,-1 1-100 0,2 7 0 15,-1 1 37-15,4 5 0 0,-1 2-37 0,-3 1 0 16,1-5 24-16,0 6-1 0,2-4-23 0,3 1 0 16,-3 1 32-16,-1 1-1 0,0-5-31 0,-3 2 0 0,-1-1 32 15,-1-4 0-15,1-1-32 0,-4-4 0 0,3-7 37 16,1-5 0-16,-3-4-37 0,3-4 0 0,-4-3 32 16,4-4 0-16,0-1-32 0,0 0 0 0,0 0-1872 15</inkml:trace>
  <inkml:trace contextRef="#ctx0" brushRef="#br0" timeOffset="27097.46">9919 4465 1897 0,'0'0'0'0,"-5"1"0"15,2 3 0-15,-2 0 20 0,-1 3 2 0,-4 2-22 16,-8 4 0-16,-1 3 25 0,-3 0 1 0,1-1-26 15,1 3 0-15,7-2 90 0,2-1 0 0,4-2-90 16,-1 0 0-16,4-4 33 0,0 2 1 0,4-3-34 16,-3 0 0-16,2-3 21 0,1 0 2 0,0 1-23 15,0-1 0-15,4 3 38 0,-2-4 0 0,0 1-38 16,-1-2 0-16,2-3 41 0,2 0-1 0,3 0-40 16,0-3 0-16,0-5 39 0,5-1 1 0,-4-7-40 15,2 0 0-15,2 0 32 0,-3 2 1 0,-1-2-33 16,-2 4 0-16,-2 0 27 0,-2 5 1 0,-3 2-28 15,1 0 0-15,2 2 19 0,-3 1 0 0,0-1-19 0,0 0 0 16,0 1 13-16,0-1 1 0,0-2-14 0,0 2 0 16,5 0 11-16,-2 2 1 0,-1-3-12 0,1 4 0 0,2 4 9 15,3-4 0-15,-3 4-9 0,0-1 0 0,1 2 7 16,2 3 1-16,1-3-8 0,-4 3 0 0,0 0 7 16,1 1-1-16,-4-1-6 0,1-2 0 0,-3-1 6 15,0 0 0-15,0 0-6 0,0 1 0 0,0-6 3 16,-3 0 1-16,3 0-4 0,0 2 0 0,0-2 3 15,0 0-1-15,0 0-2 0,0 0 0 0,0 0 0 0,0 0 1 16,0-2-1-16,0-1 0 0,3-2 0 16,0 0 0-16,4-3 0 0,1 1 0 0,3-5-2 0,2 0 1 15,-1 2 1-15,-4 4 0 0,0 1-6 0,2 0 2 16,-2 2 4-16,-3-1 0 0,-2 0-13 0,2 3 2 0,-4-2 11 16,2-2 0-16,1-3-19 0,0 2 0 0,1 4 19 15,-2-3 0-15,-1 5-17 0,1-3 1 16,-3 3 16-16,3-3 0 0,-3 1-13 0,-3 2 0 0,3-3 13 15,0 3 0-15,0-3-10 0,-3 3 1 0,1 0 9 16,2 3 0-16,-3-3-4 0,2 3 1 0,-3-3 3 16,1 2 0-16,2 1-2 0,-6-3 1 0,2 3 1 15,1-3 0-15,0 0 0 0,4 0 0 0,-1 0 0 16,1 2 0-16,0-2 0 0,0 3 1 0,0-3-1 16,0 0 0-16,0 0 4 0,0 0-1 0,0 0-3 15,5 2 0-15,-2-1 5 0,3 1 0 0,2 1-5 16,3 2 0-16,4 3 8 0,1 0 0 0,0-4-8 15,-1 1 0-15,-2 1 8 0,2 1 1 0,-3 1-9 0,-1 0 0 16,-3-1 9-16,-3 0 0 0,-2-2-9 0,2 2 0 16,-3 1 10-16,-1 2 1 0,1 1-11 0,-4 6 0 15,-1 1 14-15,-2 6 0 0,-3-4-14 0,-4-4 0 16,-1-5 14-16,-3-3-1 0,0-3-13 0,-1-1 0 0,-1-7 12 16,2 2 2-16,-1-4-14 0,1 2 0 0,-2-2 10 15,2-3 0-15,3-3-10 0,2-2 0 0,2-2 8 16,1-3 0-16,3-1-8 0,-3 3 0 0,8 16-2131 15</inkml:trace>
  <inkml:trace contextRef="#ctx0" brushRef="#br0" timeOffset="27377.093">10261 4094 1922 0,'0'0'0'0,"0"0"0"16,0 0 0-16,0 0 29 0,0 0 1 0,0 4-30 15,2-3 0-15,1 5 34 0,0 2 1 0,2 5-35 16,0 8 0-16,0-1 81 0,3 1-1 0,-5 4-80 16,2 2 0-16,-1-2 36 0,1 4 1 0,2-1-37 15,-1 1 0-15,0-1 23 0,1 1 0 0,-1-4-23 16,0 1 0-16,1 0 27 0,1 0 0 0,-2-1-27 16,2-4 0-16,-1-2 28 0,-1-2 1 0,0-3-29 15,-4-4 0-15,1-2 41 0,-3-3 0 0,2-2-41 16,-1-3 0-16,1-3 41 0,1 1-1 0,2-1-40 15,3-2 0-15,-3 2 27 0,3-7 0 0,-4 2-27 16,4-3 0-16,-8 11-1994 0</inkml:trace>
  <inkml:trace contextRef="#ctx0" brushRef="#br0" timeOffset="27527.533">10563 4424 1834 0,'0'0'0'0,"-4"0"23"15,4 0-1-15,-22-8-22 0,0 1 0 0,-1 6 42 16,1 1 0-16,0-3-42 0,0 1 0 0,-9 2 61 15,-1-3 1-15,2 3-62 0,1 3 0 0,4 2 33 16,-1 0 1-16,2 3-34 0,-1-4 0 0,1 3 21 0,5 2 1 16,-2-1-22-16,1-3 0 0,-1-2 32 0,2 2 2 15,-4-2-34-15,-1-2 0 0,24-1-1697 0</inkml:trace>
  <inkml:trace contextRef="#ctx0" brushRef="#br0" timeOffset="28093.881">11347 3782 1620 0,'0'0'0'16,"0"2"0"-16,0 1 0 0,0-1 64 0,0 1 1 16,3 5-65-16,0 8 0 0,-1 7 112 0,1 3 0 15,0 2-112-15,2-4 0 0,-3-2 63 0,1-1 1 16,-2-1-64-16,2 4 0 0,2-3 28 0,2-1 1 0,-3-1-29 15,0-1 0-15,0 2 16 0,-2-4 1 0,1 5-17 16,0-1 0-16,2 4 11 0,-3 5 0 0,1 1-11 16,0 1 0-16,2 1 8 0,-4 3 1 0,6 0-9 15,-2-7 0-15,3-3 22 0,-4-1-1 0,4-3-21 16,2-4 0-16,1-4 36 0,-3-2 1 0,-3-2-37 16,0-2 0-16,-2-6 41 0,-3-1 2 0,1-1-43 15,3 1 0-15,-4 0 29 0,1 0 2 0,2 0-31 16,1-3 0-16,0-2 20 0,0 2 0 0,2-2-20 15,0 0 0-15,-6 5-1898 0</inkml:trace>
  <inkml:trace contextRef="#ctx0" brushRef="#br0" timeOffset="28424.156">11701 4495 1670 0,'0'0'0'0,"4"3"0"0,0-3 0 15,5 0-1-15,2 0 1 0,2 0 0 0,0 0 0 0,-7-5-23 16,2-3 0-16,0 4 23 0,0-4 0 0,0 0 13 15,0 0-1-15,0-5-12 0,0-1 0 0,2-3 9 16,-6-1 0-16,0 2-9 0,-3 1 0 0,-1 2 10 16,-1 5 1-16,1 0-11 0,-4 0 0 0,1 3 53 15,2 2 0-15,-4 2-53 0,2 1 0 0,-1-4 56 0,0 4 0 16,-1 0-56-16,0 0 0 0,-3 4 57 0,3 0 2 16,-3 0-59-16,-3 2 0 0,3 2 50 0,2 3 1 15,-2-3-51-15,0 0 0 0,3 0 43 0,0 1 1 16,2 2-44-16,-2-3 0 0,1 2 34 0,2-2-1 15,2 1-33-15,2 2 0 0,2-3 25 0,-2 2 1 0,4 1-26 16,4-3 0-16,6-1 19 0,1 1 1 0,1-3-20 16,3-2 0-16,3-3 18 0,-4 0 0 0,1 0-18 15,1 0 0-15,-1-8 14 0,0 2-1 0,-1 0-13 16,1-1 0-16,0-1 10 0,-4-1 0 0,1-4-10 16,-2 2 0-16,-16 11-1838 0</inkml:trace>
  <inkml:trace contextRef="#ctx0" brushRef="#br0" timeOffset="28716.778">12236 4212 1709 0,'0'0'0'0,"-3"1"0"0,-2 2 0 16,-3 2 7-16,-1 3 2 0,-6 3-9 0,-2 3 0 16,-6 5 21-16,-2-1 0 0,1 2-21 0,-1 1 0 15,4-1 37-15,0 3 1 0,4-6-38 0,4-4 0 0,0-5 27 16,2 0 0-16,3-1-27 0,3-2 0 0,5 0 18 15,0-2 1-15,3 0-19 0,2 2 0 0,-3-2 26 16,4 2 0-16,2 0-26 0,5-1 0 0,1 3 34 16,5 1 2-16,2-7-36 0,-2 2 0 0,0-6 43 15,2 2 0-15,-3-2-43 0,2-2 0 0,3-3 34 0,0 0 2 16,-2 0-36-16,2-3 0 0,-3 1 33 0,4-1-1 16,-2 2-32-16,6-7 0 0,-3 0 23 0,1-1-1 15,-4-2-22-15,0-2 0 0,1-1 15 0,-3-2 1 16,-4-1-16-16,2 1 0 0,-6 4 9 0,-2-4 1 15,-2 3-10-15,-2 4 0 0,-6 17-1779 0</inkml:trace>
  <inkml:trace contextRef="#ctx0" brushRef="#br0" timeOffset="28956.097">12432 3862 1695 0,'0'0'0'0,"0"8"0"15,0-1 0-15,0 6 27 0,-1 6 1 0,2 2-28 16,4 1 0-16,-2 5 109 0,4-2 1 0,-1-1-110 16,-1 1 0-16,-4-1 91 0,3-3 0 0,0 2-91 0,3-2 0 15,-1-1 30-15,0 1 1 0,-1-4-31 0,0 2 0 16,-2-1 25-16,-1-2 0 0,1 0-25 0,0 1 0 16,-1-1 20-16,1 1 1 0,2-1-21 0,-2-5 0 15,2-5 26-15,-5 1 1 0,1-7-27 0,2 1 0 16,-3 3 19-16,2-4 1 0,0 0-20 0,-1 0 0 0,-1 0-1797 15</inkml:trace>
  <inkml:trace contextRef="#ctx0" brushRef="#br0" timeOffset="29172.487">12767 4110 1646 0,'0'0'0'15,"0"0"0"-15,0 0 0 0,0 0 20 0,-3 0 0 16,3 0-20-16,-5 0 0 0,2 0 34 0,-2 0-1 15,-8 0-33-15,-6 3 0 0,-8 2 53 0,-2-2 1 16,-4 2-54-16,3 0 0 0,4 3 32 0,2-4 0 0,-5 3-32 16,4-1 0-16,-1 0 20 0,1 2 0 0,1-3-20 15,-1 0 0-15,1-2 22 0,3 2 0 0,2-2-22 16,3-3 0-16,3-3 28 0,0-2 0 0,5 2-28 16,0 0 0-16,8 3-1548 0</inkml:trace>
  <inkml:trace contextRef="#ctx0" brushRef="#br0" timeOffset="29648.634">12767 4036 1670 0,'0'0'0'0,"0"5"0"0,0-2 0 15,0 6 60-15,0-1-1 0,0 3-59 0,0 7 0 0,0-3 95 16,0 6 0-16,0-4-95 0,0 2 0 0,0-1 72 16,5-2 0-16,-4 0-72 0,3 1 0 0,-1 2 30 15,1 2 0-15,0-4-30 0,5-1 0 0,-1 0 20 0,2-4 1 16,1 1-21-16,-3-4 0 0,5-1 13 0,-1-1 2 16,-2-3-15-16,-2 0 0 0,-3-4 10 0,-2 0 0 15,2 0-10-15,3 0 0 0,0-4 19 0,0 0 0 16,4-4-19-16,1-3 0 0,0-2 27 0,3 0 0 15,-3-6-27-15,-6 2 0 0,3 0 26 0,-2-4 0 0,0 0-26 16,-2 6 0-16,1 2 19 0,-6-1 1 16,3 4-20-16,-1-3 0 0,-3 6 14 0,-3 0 1 0,3 2-15 15,-4 1 0-15,4-1 10 0,0 2 1 0,0-2-11 16,0 0 0-16,0 5 8 0,-1-3 0 0,1 3-8 16,0-3 0-16,0 1 7 0,0 2 1 0,0 0-8 15,0 0 0-15,1 5 5 0,3-2 2 0,0 7-7 16,3 6 0-16,2 7 4 0,4 3 2 0,-2-3-6 15,0 3 0-15,-3-2 5 0,0 1-1 0,0-5-4 16,0 1 0-16,-3-5 3 0,3-3 1 0,-3-6-4 16,0 1 0-16,-2-6 3 0,0-2 2 0,-2 0-5 15,3 0 0-15,0-2 3 0,4-2 0 0,-3-7-3 16,2-7 0-16,-7 18-1942 0</inkml:trace>
  <inkml:trace contextRef="#ctx0" brushRef="#br0" timeOffset="30022.121">13277 4113 1834 0,'0'0'0'0,"2"5"0"0,2 3 0 0,1 5 23 16,2 3-1-16,-4-1-22 0,1 3 0 0,1-2 61 0,0-1-1 16,0 3-60-16,0-5 0 0,1 2 62 0,-3-2 1 15,2-2-63-15,0-3 0 0,-5-3 28 0,0-4 0 16,0 1-28-16,0 0 0 0,0-2 17 0,0 0 1 15,0 0-18-15,0-2 0 0,0-1 20 0,0-5 1 16,-3 0-21-16,1-5 0 0,-1-3 21 0,-2-1-1 0,0-2-20 16,2 6 0-16,3 1 17 0,0 4 1 0,0 0-18 15,-3 0 0-15,3 3 14 0,3 0 2 0,-3 2-16 16,2-1 0-16,-1-3 16 0,1 2-1 0,1 1-15 16,0-4 0-16,2-2 16 0,1 2 0 0,2 0-16 15,0 1 0-15,-1 2 15 0,-1-2 2 0,0 3-17 16,4-1 0-16,-2 2 15 0,0 0 1 0,0 1-16 15,1 2 0-15,-4-3 21 0,2 1 1 0,-1 2-22 16,0-3 0-16,1 0 19 0,-1 1 2 0,-1 2-21 16,-2-3 0-16,2 3 14 0,-5 0 2 0,1 0-16 15,3 0 0-15,-4 0 11 0,0 0 0 0,0 0-11 16,0 0 0-16,0 0-1969 0</inkml:trace>
  <inkml:trace contextRef="#ctx0" brushRef="#br0" timeOffset="30367.277">13471 4148 1557 0,'0'0'0'0,"4"3"0"0,-1 1 0 16,3 0 6-16,2 4 0 0,3 0-6 0,2 0 0 0,0-3 9 15,0 0 2-15,-1 1-11 0,1 0 0 0,0 1 43 16,0-6 1-16,-1 2-44 0,1-3 0 0,1 0 21 16,4 0 2-16,-5-4-23 0,-1 0 0 0,-4 4 16 15,0-4-1-15,0 0-15 0,2 3 0 0,-1-5 52 16,3 1-1-16,-4-3-51 0,-4 3 0 0,1-3 76 16,-2 3 0-16,2-2-76 0,-5 2 0 0,3 2 72 0,-3-2 1 15,2 2-73-15,-2 0 0 0,0 1 70 0,-2 2 1 16,2-3-71-16,-3 3 0 0,-2-3 54 0,-3 1 1 15,-4 2-55-15,-7 0 0 0,-4 0 42 0,-2 2 0 16,-1 1-42-16,2 2 0 0,7 6 33 0,-1-2-1 16,7 5-32-16,2 1 0 0,5 0 27 0,0 4 0 0,4 2-27 15,0 0 0-15,1-1 20 0,6 2 2 0,0 1-22 16,3-3 0-16,0 1 16 0,1-4 2 0,2 2-18 16,1-6 0-16,5 1 15 0,3 0 0 0,2-4-15 15,-6 1 0-15,-2-6 12 0,0-1 0 0,-4 0-12 16,3-1 0-16,1-3 10 0,0 0 0 0,0-3-10 15,1-1 0-15,4 0 8 0,-1-4 0 0,1-2-8 16,-3 2 0-16,-18 8-2078 0</inkml:trace>
  <inkml:trace contextRef="#ctx0" brushRef="#br0" timeOffset="30518.502">14235 4413 2110 0,'0'0'0'0,"0"3"0"0,0 2 0 0,0-2 25 16,0 3 0-16,0 0-25 0,0 2 0 0,-2 0 2 15,1-1 1-15,1-1-3 0,0-5 0 0,0-1-1625 16</inkml:trace>
  <inkml:trace contextRef="#ctx0" brushRef="#br0" timeOffset="31919.736">14710 5291 1520 0,'0'0'0'15,"0"0"61"-15,0 0 0 0,0 0-61 0,-2 3 0 0,2-3 128 16,-6-4 1-16,6 4-129 0,-6-3 0 16,6 3 110-16,-16-5 1 0,16 5-111 0,-26-7 0 0,5 6 23 15,1-2-1-15,-3 1-22 0,4 2 0 0,2-3 32 16,-4 3-1-16,0-3-31 0,-3 3 0 0,-3 3 23 16,-6-3 0-16,-1 3-23 0,1-1 0 0,-4 1 18 15,0 2 1-15,-1-1-19 0,0 0 0 0,-7-1 14 16,1-3 0-16,1 4-14 0,-4 0 0 0,0-4 16 15,-4 1 0-15,1 2-16 0,-4 1 0 0,1 0 14 0,1-2 1 16,-2 1-15-16,-5 0 0 0,1 2 11 0,-1-3 0 16,-3 1-11-16,-2 0 0 0,-3 2 10 0,-3-2 2 15,0 2-12-15,2-2 0 0,-6 1 7 0,3 1 2 16,-3 0-9-16,1 1 0 0,1 2 8 0,-3-3 0 0,0 3-8 16,-1 0 0-16,-2 0 9 0,1 1 1 0,-2-1-10 15,-1 0 0-15,0 0 11 0,1 1 1 0,-1-1-12 16,-3 0 0-16,0 0 11 0,-1 0 0 0,1 0-11 15,-2 2 0-15,2 1 11 0,-1 1 1 0,-2-1-12 16,-3-3 0-16,1 2 12 0,-3-2 0 0,2 0-12 16,-2 0 0-16,2-1 14 0,-2 1-1 0,2 2-13 15,-5-1 0-15,1 1 13 0,-1-1 0 0,0 1-13 16,0 1 0-16,0-3 12 0,0 1 1 0,-2 2-13 16,-3-3 0-16,1 2 9 0,-1 1 1 0,-2-3-10 15,1 0 0-15,0 0 9 0,-1 0 0 0,1-2-9 16,-5 2 0-16,1 0 6 0,2 3 2 0,-5-3-8 0,2 0 0 15,1-2 9-15,-1 2 0 0,-3 3-9 0,-2-3 0 16,1-5 9-16,-4 3 0 0,5 6-9 0,-2-3 0 0,-3 5 8 16,1-1 0-16,2 1-8 0,-1 0 0 0,1 1 6 15,1-1 0-15,-4-1-6 0,-3-1 0 0,-5 4 5 16,-2 0 0-16,2-3-5 0,1 2 0 0,2 3 5 16,0-2-1-16,-1 0-4 0,1-2 0 0,5-2 5 15,-1 3-1-15,-2-3-4 0,-2 1 0 0,2-2 4 0,-2-1 0 16,2 2-4-16,-2 1 0 0,4 3 4 0,1 0-1 15,2 1-3-15,-2 2 0 0,-1 5 3 0,1 1 1 16,0-4-4-16,0-2 0 0,-3 1 2 0,2-1 1 16,1 0-3-16,0-3 0 0,8-3 3 0,-4 3-1 15,1-4-2-15,0 4 0 0,-1-3 4 0,1-2 2 16,6 2-6-16,-2-1 0 0,4-4 5 0,-1-3 1 0,6 3-6 16,2 0 0-16,1 0 7 0,0-4 0 0,5 4-7 15,3 0 0-15,4-3 6 0,1 3 2 0,4-5-8 16,3 2 0-16,5-5 8 0,5 1 0 0,-2 3-8 15,7-1 0-15,3 1 7 0,3-2-1 0,4 0-6 16,3-2 0-16,5 0 7 0,6-2 0 0,-1 0-7 16,6 2 0-16,2 2 5 0,4 0 2 0,1-1-7 15,2 2 0-15,6-3 5 0,4 0 0 0,-4 0-5 16,5 0 0-16,8 0-2216 0</inkml:trace>
  <inkml:trace contextRef="#ctx0" brushRef="#br0" timeOffset="138860.831">18457 11882 1532 0,'0'0'0'0,"0"0"0"16,-2-4 0-16,2 4 54 0,-3-5 1 0,3 5-55 0,-6-3 0 15,6 3 106-15,-6-13 0 0,6 13-106 0,-8-11 0 16,8 11 94-16,-5-9-1 0,5 9-93 0,0-8 0 16,0 8 23-16,-3-11 1 0,3 11-24 0,4-13 0 0,-4 13 26 15,5-19 1-15,-5 19-27 0,10-19 0 0,-10 19 26 16,17-24 3-16,-17 24-29 0,26-24 0 0,-26 24 19 15,24-25 1-15,-24 25-20 0,25-20 0 0,-25 20 19 16,30-24 0-16,-30 24-19 0,26-21 0 0,-26 21 22 16,17-12 2-16,-17 12-24 0,12-8 0 0,-12 8 27 0,4-4 0 15,-4 4-27-15,12-3 0 0,-12 3 28 0,17-3 0 16,-17 3-28-16,27-1 0 0,-9 4 25 0,4-2 0 16,-1 1-25-16,-5 3 0 0,1-4 23 0,1 6 0 15,1-3-23-15,2 3 0 0,1-1 22 0,-1 0-1 16,-1 1-21-16,1-1 0 0,5-1 20 0,-2-1 0 15,-2 3-20-15,-1-1 0 0,-6 2 17 0,0 3 0 0,1 0-17 16,-3-1 0-16,2-2 12 0,3 0 2 0,0 4-14 16,-1-2 0-16,2 2 9 0,-3 1 1 0,2-2-10 15,-1 0 0-15,2 2 9 0,2-2 0 0,0 2-9 16,-1-1 0-16,3 3 7 0,-2-1 1 0,-1 2-8 16,-1 1 0-16,2 2 5 0,-2 2 2 0,2-1-7 15,-5 1 0-15,1-2 4 0,1-2 2 0,-1 1-6 16,3 1 0-16,-4 0 3 0,1 0 2 0,-3 1-5 15,2 1 0-15,0-1 3 0,0-1 1 0,2 2-4 16,-5-1 0-16,1 1 2 0,0 0 1 0,-1 1-3 0,0 0 0 16,-1 3 1-16,0 4 2 0,-3-4-3 0,1 2 0 15,1-2 1-15,-6 1 0 0,3-1-1 0,0-1 0 16,1-5 1-16,1 1 0 0,-4 1-1 0,-1 0 0 16,0-1 1-16,-1-2 0 0,0 4-1 0,-1 0 0 15,-3 2 1-15,0 1 1 0,0-1-2 0,-3-1 0 0,-1 3 1 16,3-4 0-16,-4 0-1 0,0-1 0 0,-1-4 1 15,0 2 0-15,-1 0-1 0,-1-1 0 0,-1-1 1 16,-1-3 0-16,2 2-1 0,-3 0 0 0,0-2 1 16,0-1 1-16,-1-1-2 0,1 3 0 0,-1-1 1 0,-1 0 0 15,0 0-1-15,0 1 0 0,-1-1 1 0,0 0 0 16,1 0-1-16,0-1 0 0,0 0 1 0,1-5 0 16,-1 1-1-16,0 2 0 0,2 0 1 0,0-1 2 15,-2-2-3-15,0-2 0 0,2-1 1 0,-5-2 1 16,0-1-2-16,-1 2 0 0,-1 0 1 0,-4 2 1 15,1-1-2-15,0-1 0 0,-1 3 3 0,0-1-1 16,0-1-2-16,1 0 0 0,2-1 2 0,0 1 1 0,-1 0-3 16,3 0 0-16,1-1 3 0,0 3-1 0,0-1-2 15,2-4 0-15,1-2 3 0,0 0 1 0,0 1-4 16,-4 1 0-16,1-1 3 0,0 1 2 0,-1-2-5 16,-1 0 0-16,-3 1 3 0,-1-1 1 0,0-1-4 15,-1-1 0-15,3 2 5 0,0 0-1 0,3-1-4 16,-4-2 0-16,2 1 5 0,0-1 0 0,0 1-5 15,0-1 0-15,3 0 5 0,0 0-1 0,2 0-4 16,-2-2 0-16,-2-2 5 0,2 1 1 0,-3 0-6 16,1-1 0-16,2 1 5 0,-1-2 1 0,-1 0-6 15,1 0 0-15,1 2 5 0,-5 1 2 0,2-1-7 0,0-2 0 16,0 2 7-16,0-1 0 0,3-1-7 0,-2-4 0 16,2-4 6-16,-1-1 2 0,1 2-8 0,-3-2 0 0,1 3 8 15,1-1 0-15,1 1-8 0,1 1 0 16,4-1 7-16,-2 0-1 0,-2 1-6 0,0 1 0 0,1-4 8 15,-1 3 1-15,-2-3-9 0,1 0 0 0,2-1 8 16,1-2 1-16,2-2-9 0,1 1 0 0,1 2 7 16,-1-5 1-16,4-3-8 0,1-1 0 0,0-3 6 0,2-1 2 15,1-1-8-15,2 2 0 0,0 1 6 16,0 1 1-16,2-1-7 0,3 1 0 0,1 1 6 0,2 2 1 16,0-2-7-16,-2-2 0 0,-1-1 8 0,-2 0 0 15,2 2-8-15,3 2 0 0,3-1 11 0,-3 2 1 16,2 1-12-16,-1 2 0 0,3 3 14 0,0 2 0 15,4-1-14-15,-3 1 0 0,1-4 14 0,2 1-1 0,10-9-13 16,-2 7 0-16,-2-2 11 0,0 4 1 0,-12 15-12 16,-1-5 0-16,6 1 10 0,2-1 0 0,30-20-10 15,-14 13 0-15,-11 3 8 0,-1 3 0 0,-7 6-8 16,4-3 0-16,1 5 6 0,2 1 1 0,-2-3-7 16,-2 2 0-16,-1 0 6 0,0 0-1 0,-9 1-5 15,-1-1 0-15,0-2 0 0,2 1 1 0,4-12-1 16,-3 0 0-16,-9 16-2417 0</inkml:trace>
  <inkml:trace contextRef="#ctx0" brushRef="#br0" timeOffset="140281.711">13156 13600 1093 0,'0'0'0'0,"0"0"0"0,-2-4 0 0,2 4 38 16,-1-5 0-16,1 5-38 0,-4-5 0 0,4 5 94 15,-6-9 0-15,6 9-94 0,-11-19 0 0,11 19 117 16,-24-27 0-16,24 27-117 0,-18-24 0 0,18 24 15 16,-12-22 1-16,12 22-16 0,-5-19 0 0,5 19 37 0,0-16 1 15,0 16-38-15,0-25 0 0,0 7 62 0,5-1 0 16,6 0-62-16,6 0 0 0,4 0 44 0,1 0 0 15,6 0-44-15,2 0 0 0,7-1 46 0,1-3 2 16,2 3-48-16,1-1 0 0,0 1 52 0,1-1 1 16,1 4-53-16,0 1 0 0,0 3 49 0,0 1 1 15,-1 4-50-15,-4 0 0 0,-6 5 58 0,-4 3 2 0,3 3-60 16,-3 1 0-16,1 6 65 0,3 1 1 0,0 5-66 16,-7 3 0-16,4 6 59 0,-5 1 2 0,1 2-61 15,1-3 0-15,-1 2 49 0,1 0 2 0,-5 0-51 16,-1 0 0-16,-5 0 44 0,-1 0 1 0,-6 3-45 15,-2 3 0-15,-2 5 37 0,-3 3 0 0,-1-1-37 16,-1 1 0-16,-4 2 27 0,-3-2 0 0,-3 0-27 16,-4-1 0-16,-4-2 17 0,-3 1 3 0,-4-1-20 15,-6-1 0-15,-3 6 13 0,-3-1 0 0,-3-8-13 16,-1-3 0-16,-4-5 9 0,0-4 2 0,-4-3-11 16,1-3 0-16,-2-2 6 0,-6-3 2 0,4 0-8 0,4-5 0 15,2-1 6-15,3-3-1 0,1-2-5 0,-4 0 0 16,0-2 5-16,-1-3-1 0,2-1-4 0,1-2 0 0,4-1 4 15,1-3 0-15,3 0-4 0,-1-1 0 0,-2-1 4 16,2-4-1-16,4-2-3 0,4-2 0 0,0-5 2 16,6-2 2-16,1-1-4 0,8-3 0 0,-1 0 3 15,6-5 0-15,2 0-3 0,5 1 0 0,3 2 6 16,3 1 1-16,2-3-7 0,3-2 0 0,5-4 10 16,-1 0 1-16,4 5-11 0,2 2 0 0,2 1 21 0,1 3 2 15,0 4-23-15,0 2 0 0,1 3 28 0,2 2 0 16,1 2-28-16,-2 5 0 0,1 3 27 0,-1 3 0 15,8 3-27-15,-3 3 0 0,8 4 19 0,0 3 1 16,2 1-20-16,4 2 0 0,-1 2 13 0,2 1 2 16,-3-5-15-16,-5-9 0 0,-35 3-2470 0</inkml:trace>
  <inkml:trace contextRef="#ctx0" brushRef="#br0" timeOffset="141854.029">9112 10670 1683 0,'0'0'0'0,"0"0"0"15,-5-5 0-15,5 5-1 0,-12-11 0 0,12 11 1 16,-13-10 0-16,13 10-16 0,-13-11 1 0,13 11 15 15,-16-9 0-15,16 9 32 0,-13-16-1 0,13 16-31 16,-8-17 0-16,8 17 21 0,-4-21 2 0,4 21-23 16,-3-24 0-16,3 24 21 0,-4-19 0 0,4 19-21 15,2-24 0-15,-2 24 57 0,5-30 0 0,-1 15-57 16,0-3 0-16,5-1 58 0,-1 2 2 0,5-7-60 16,0 2 0-16,3 0 47 0,1-1 0 0,4-2-47 15,1 3 0-15,7 5 50 0,3 1 1 0,1 3-51 16,-2-3 0-16,-3 4 40 0,3 0 1 0,0 3-41 0,0-1 0 15,-1 1 48-15,2 1 1 0,1 2-49 0,-2-1 0 16,0 3 51-16,3-1-1 0,-4 2-50 0,1 3 0 16,0 3 45-16,0-2 0 0,1 3-45 0,1-1 0 0,2 2 38 15,2-1 2-15,-2 4-40 0,1 3 0 0,-2 2 33 16,3 0 1-16,-4 2-34 0,-3-2 0 0,-1 3 25 16,-2-2 0-16,0 5-25 0,-1 2 0 0,-1 3 21 15,1 4-1-15,-2 1-20 0,-2-1 0 0,-1-3 13 16,-2 4 2-16,0-2-15 0,0-2 0 0,-1 0 10 0,-1 1 1 15,-1-2-11-15,0-1 0 0,2-2 8 0,-6-1 0 16,1 1-8-16,0 3 0 0,-2 1 5 0,-1 4 2 16,-3-6-7-16,1 0 0 0,-4-1 2 0,0-2 2 15,-4-1-4-15,0 2 0 0,-3-1 1 0,-2-1 1 16,1 0-2-16,-4 0 0 0,0 0 1 0,-2-1 0 16,2 1-1-16,-5-2 0 0,2 2 0 0,-1 2 2 0,-1-1-2 15,0 1 0-15,0 1 0 0,-3 5 1 0,4-2-1 16,-6-2 0-16,2-3 0 0,-1 1 0 0,-3-2 0 15,3-2 0-15,-1-3 0 0,1-1 0 0,1 0 0 16,0-2 0-16,-2-2 0 0,1-1 0 0,1 0 0 16,-3 3 0-16,0-3 0 0,-2 3 0 0,0-1 0 15,1-2 0-15,-6-2 0 0,2 0 0 0,-1-1 0 16,-1 1 0-16,5 1 0 0,1-1 0 0,-1 0 0 16,-3 1 0-16,3-1 0 0,2 0 0 0,-5 2 0 15,2-6 0-15,1 1 0 0,-3 0 0 0,0-3 0 16,-3 0 0-16,-1 0 0 0,-3 0 0 0,3-3 0 15,2 3 0-15,1 0 0 0,1 0 0 0,-2-1 0 0,1-3 0 16,-4-2 0-16,0 0 1 0,1-1-1 0,1 1 0 16,3-2 1-16,-2-1 1 0,-2-1-2 0,-1 1 0 0,0 1 5 15,-1-5-1-15,1 0-4 0,2-1 0 0,-2 0 8 16,4 0 0-16,1-2-8 0,2-2 0 0,-2-1 11 16,0 0 1-16,5 4-12 0,3-4 0 0,-2 1 16 15,-1 2 1-15,5-3-17 0,-1-1 0 0,6-2 18 16,-4-4 0-16,2 2-18 0,1-2 0 0,6 0 20 15,-4 1 1-15,3-2-21 0,2-3 0 0,1-3 21 0,1-4-1 16,2-1-20-16,4 0 0 0,4 2 19 0,3-4 1 16,0 2-20-16,1 3 0 0,0 4 19 0,3 2 0 15,1 4-19-15,-4-4 0 0,3 4 18 0,2 1 1 16,2-3-19-16,1 5 0 0,0-3 18 0,1 3 1 16,2 0-19-16,-2-4 0 0,4 2 16 0,1 1 1 0,3 1-17 15,0 3 0-15,7-2 12 0,0 4 1 0,1-1-13 16,3 1 0-16,1 1 9 0,-1 0 1 0,2 2-10 15,-1-5 0-15,-42 19-2515 0</inkml:trace>
  <inkml:trace contextRef="#ctx0" brushRef="#br0" timeOffset="144607.676">13650 7585 527 0,'0'0'0'0,"0"0"0"16,-3 0 0-16,3 0 178 0,-2-4 1 0,2 4-179 15,-3-3 0-15,3 3 68 0,-3-5 1 0,3 5-69 16,-5-8 0-16,5 8 47 0,-5-6 1 0,5 6-48 0,-3-7 0 16,3 7 35-16,-2-14 0 0,2 14-35 0,0-13 0 15,0 13 34-15,2-17 2 0,-2 17-36 0,8-13 0 16,-8 13 24-16,11-8-1 0,-11 8-23 0,18-8 0 16,-18 8 30-16,25-8 0 0,-25 8-30 0,26-7 0 0,-26 7 28 15,24-5 1-15,-24 5-29 0,30-3 0 0,-13 1 28 16,3 0 1-16,-3 1-29 0,-1 1 0 0,2 0 23 15,-1 0-1-15,2 0-22 0,-1 1 0 0,-1 1 37 16,4 0 2-16,0 1-39 0,-2-2 0 0,0 3 48 16,0-1 1-16,-1 1-49 0,2 0 0 0,1 2 45 0,0 0 0 15,-5 2-45-15,1-1 0 0,-1 4 38 0,-1 1 1 16,-3-1-39-16,1 2 0 0,0-3 32 0,-2-1-1 16,2 1-31-16,-4-1 0 0,2 2 26 0,-3 0 1 15,2 2-27-15,-2 0 0 0,0-2 20 0,0 1 0 16,0 1-20-16,1-4 0 0,-1 4 15 0,-3 0 0 0,3 1-15 15,-5-1 0-15,2-2 12 0,0 1 1 0,3 1-13 16,0 0 0-16,-2-1 9 0,2 1 1 0,-1 0-10 16,-3 1 0-16,0 2 8 0,-3 1 0 0,2-1-8 15,2 0 0-15,-3 1 6 0,1 1 0 0,0-4-6 16,2 3 0-16,-4-1 6 0,3 2 1 0,-1-2-7 16,0-1 0-16,2-2 4 0,-4 3 2 0,4-3-6 15,2 2 0-15,-3-2 4 0,1 0 1 0,0-2-5 16,-2 1 0-16,0-4 4 0,-3 2 1 0,2 1-5 15,1 2 0-15,-1-1 3 0,1-1 2 0,0 4-5 16,2-1 0-16,3 3 3 0,-3-1 2 0,-1 2-5 16,-1-3 0-16,-1-2 3 0,0 3 1 0,-1-3-4 0,2 2 0 15,-3-2 5-15,0 0-1 0,0-2-4 0,0-3 0 16,0 0 6-16,0-2 0 0,0 0-6 0,0 2 0 16,-3 0 5-16,2 0 2 0,-3 2-7 0,1-3 0 15,-1 1 7-15,-1 0-1 0,-2 0-6 0,6-1 0 0,1-4 7 16,-3 0 1-16,3-3-8 0,0 5 0 15,-2-5 9-15,2 1 0 0,0 1-9 0,0-1 0 0,-3 3 11 16,1-4 0-16,2 1-11 0,0 1 0 0,-1-1 13 16,-1 2 0-16,2-3-13 0,0 4 0 0,0 0 13 15,0-2-1-15,0 1-12 0,0-3 0 0,0 3 12 0,0-1 1 16,0 1-13-16,0-3 0 0,0 2 12 0,0-1 1 16,0 1-13-16,0 1 0 0,0-3 13 0,0 2-1 15,0 1-12-15,0-3 0 0,0 0 11 0,0 0 2 16,0 0-13-16,0 0 0 0,0 0 10 0,0 0 1 0,0 0-11 15,0 1 0-15,0-1 10 0,0 0 1 16,0 0-11-16,0 2 0 0,0-2 12 0,0 0 0 0,0 0-12 16,-3 0 0-16,1 0 12 0,2 0 2 0,-3 0-14 15,0 0 0-15,1 0 14 0,-4-2 1 0,0-2-15 16,-2-1 0-16,-2 0 16 0,-1-1-1 0,0-1-15 16,0 1 0-16,1 0 15 0,4-1-1 0,-1 3-14 15,1-6 0-15,-2 1 15 0,0-1 1 0,-3-1-16 16,0-3 0-16,-4-2 15 0,1 0 1 0,-2 0-16 15,0 2 0-15,6 3 16 0,-2-2 1 0,4 1-17 16,0 1 0-16,3 1 19 0,2 4 0 0,1 1-19 16,1 0 0-16,-1 0 23 0,2 2 2 0,0 0-25 0,0 2 0 15,0-1 23-15,0 2 0 0,0 0-23 16,0 0 0-16,0 0 19 0,0 0 1 0,0 0-20 0,0 0 0 16,0 0 18-16,0 0 1 0,0 2-19 0,0-1 0 0,0 2 16 15,0 0 0-15,2 5-16 0,4 5 0 0,-1 4 12 16,3 7 1-16,-4-3-13 0,4-5 0 0,-3 1 9 15,0-1 1-15,1-2-10 0,2 0 0 0,2-1 7 16,-1 0 2-16,3-2-9 0,-4 1 0 0,0-4 7 16,1 0 0-16,-1-1-7 0,0-1 0 0,-3-1 6 15,-2-1-1-15,2 1-5 0,0-2 0 0,-1 1 5 0,1-1 0 16,2 1-5-16,-3-2 0 0,0 1 4 16,0 0 0-16,1 2-4 0,0-3 0 0,1 1 3 0,1 0 1 15,-7-3-4-15,0 0 0 0,3 0 2 0,-3 0 1 16,1 0-3-16,1 0 0 0,3 0 4 0,-4 0-1 15,6 0-3-15,1-5 0 0,1 2 2 0,-1-3 2 16,13-8-4-16,-3 2 0 0,-6 3 2 0,-1-2 1 0,-6 6-3 16,-2 0 0-16,2-1 4 0,0-2-1 0,3-1-3 15,-2-1 0-15,1 1 4 0,1-1 0 0,-7 5-4 16,2-3 0-16,2 2 4 0,-2 0 1 0,2 1-5 16,0 2 0-16,0-3 4 0,1 1 1 0,-1 0-5 15,-2 0 0-15,2 1 3 0,1 0 2 0,1-2-5 16,-4 4 0-16,-3 2-2344 0</inkml:trace>
  <inkml:trace contextRef="#ctx0" brushRef="#br0" timeOffset="149760.636">9372 10576 992 0,'0'0'0'0,"0"0"0"16,0 0 0-16,0 0 32 0,0 0 2 0,0 0-34 16,0 0 0-16,0 0 61 0,0 0 1 0,0 0-62 15,0 0 0-15,0 0 53 0,0 0 0 0,0 0-53 0,0 0 0 16,0 0 24-16,0 0 2 0,0 0-26 0,0 0 0 15,0 0 18-15,-2 0 0 0,2 0-18 0,-3-4 0 16,3 4 16-16,-3-5 1 0,3 5-17 0,-5-3 0 16,5 3 15-16,-3-5 1 0,3 5-16 0,-5-5 0 0,5 5 26 15,-1-3 1-15,1 3-27 0,-4-2 0 0,4 2 32 16,-4 0 2-16,4 0-34 0,0 0 0 0,0 0 39 16,1 0 1-16,-1 0-40 0,0 0 0 0,0 0 38 15,0-3 1-15,0 3-39 0,0-6 0 0,0 6 35 0,0-2 0 16,0 2-35-16,7-4 0 0,-7 4 34 0,4-8 2 15,-4 8-36-15,8-11 0 0,-8 11 32 0,13-8 0 16,-13 8-32-16,13-7 0 0,-13 7 31 0,9-6-1 16,-9 6-30-16,12-3 0 0,-12 3 23 0,4-2 1 15,-4 2-24-15,8-5 0 0,-8 5 21 0,5-3 1 16,-5 3-22-16,8 0 0 0,-8 0 16 0,3 0 2 0,-3 0-18 16,7 0 0-16,-7 0 15 0,3-3 1 0,-3 3-16 15,3-6 0-15,-3 6 12 0,5-2 1 0,-5 2-13 16,1 0 0-16,-1 0 12 0,4 0 0 0,-4 0-12 15,3 0 0-15,-3 0 11 0,5 0 0 0,-5 0-11 16,3-5 0-16,-3 5 11 0,1-4 0 0,-1 4-11 16,4-3 0-16,-4 3 10 0,3-4 0 0,-3 4-10 15,5-1 0-15,-5 1 9 0,4-5 1 0,-4 5-10 16,8-3 0-16,-8 3 9 0,5-2 1 0,-5 2-10 16,5 0 0-16,-5 0 9 0,3 0 1 0,-3 0-10 15,8 0 0-15,-8 0 8 0,2-1 0 0,-2 1-8 16,6-7 0-16,-6 7 7 0,5-1-1 0,-5 1-6 0,8 0 0 15,-8 0 7-15,5 0 0 0,-5 0-7 0,8-2 0 16,-8 2 5-16,4-6 1 0,-4 6-6 0,8-2 0 16,-8 2 5-16,2 0-1 0,-2 0-4 0,3 0 0 15,-3 0 3-15,3 0 2 0,-3 0-5 0,5 0 0 0,-5 0 3 16,13 0 1-16,-13 0-4 0,8 0 0 0,-8 0 2 16,9 0 1-16,-9 0-3 0,11 0 0 0,-11 0 3 15,5 0-1-15,-5 0-2 0,5 0 0 0,-5 0 2 16,8 0 0-16,-8 0-2 0,5 0 0 0,-5 0 1 15,6-4 2-15,-6 4-3 0,7 0 0 0,-7 0 1 0,6 0 1 16,-6 0-2-16,6 0 0 0,-6 0 2 0,7 0 0 16,-7 0-2-16,6 0 0 0,-6 0 3 0,6 0 0 15,-6 0-3-15,8 0 0 0,-8 0 2 0,5 0 2 16,-5 0-4-16,8 0 0 0,-8 0 3 0,5 0 0 16,-5 0-3-16,5 0 0 0,-5 0 4 0,3 0-1 15,-3 0-3-15,5 0 0 0,-5 0 2 0,3 0 2 0,-3 0-4 16,1 0 0-16,-1 0 2 0,4 0 1 0,-4 0-3 15,4 0 0-15,-4 0 3 0,4 3-1 0,-4-3-2 16,1 0 0-16,-1 0 2 0,3 1 0 0,-3-1-2 16,4 2 0-16,-4-2 1 0,4 0 2 0,-4 0-3 15,2 3 0-15,-2-3 1 0,3 0 1 0,-3 0-2 16,3 3 0-16,-3-3 1 0,5 0 0 0,-5 0-1 16,5 0 0-16,-5 0 1 0,5 2 1 0,-5-2-2 15,4 1 0-15,-4-1 1 0,4 0 0 0,-4 0-1 16,3 5 0-16,-3-5 1 0,8 0 0 0,-8 0-1 0,1 0 0 15,-1 0 1-15,4 0 0 0,-4 0-1 0,4 3 0 16,-4-3 1-16,4 3 1 0,-4-3-2 0,1 4 0 0,-1-4 0 16,3 0 1-16,-3 0-1 0,3 0 0 0,-3 0 1 15,5 0 0-15,-5 0-1 0,2 3 0 0,-2-3 1 16,3 0 0-16,-3 0-1 0,3 1 0 0,-3-1 1 16,5 0 0-16,-5 0-1 0,2 2 0 0,-2-2 2 15,3 0-1-15,-3 0-1 0,3 5 0 0,-3-5 1 16,5 0 0-16,-5 0-1 0,1 1 0 0,-1-1 1 0,4 3 0 15,-4-3-1-15,3 4 0 0,-3-4 1 0,8 0 0 16,-8 0-1-16,1 3 0 0,-1-3 2 0,3 0-1 16,-3 0-1-16,5 1 0 0,-5-1 1 0,3 0 0 15,-3 0-1-15,0 0 0 0,0 0 2 0,0 0 0 16,0 0-2-16,0 0 0 0,0 0 3 0,0 0-1 0,0 0-2 16,2 0 0-16,-2 0 1 0,3 0 1 0,-3 0-2 15,3 0 0-15,-3 0 2 0,5 0 1 0,-5 0-3 16,2 4 0-16,-2-4 2 0,3 4 0 0,-3-4-2 15,3 2 0-15,-3-2 2 0,5 3 1 0,-5-3-3 16,2 3 0-16,-2-3 1 0,3 3 0 0,-3-3-1 16,3 5 0-16,-3-5 1 0,5 2 0 0,-5-2-1 15,1 3 0-15,-1-3 1 0,7 3 0 0,-7-3-1 16,8 5 0-16,-8-5 2 0,4 1-1 0,-4-1-1 16,8 4 0-16,-8-4 1 0,5 3 0 0,-5-3-1 15,5 3 0-15,-5-3 2 0,3 3 0 0,-3-3-2 16,13 6 0-16,-13-6 3 0,8 8 0 0,-8-8-3 15,6 3 0-15,-6-3 2 0,7 5 2 0,-7-5-4 0,4 2 0 16,-4-2 3-16,4 3 0 0,-4-3-3 0,1 3 0 16,-1-3 3-16,3 5 0 0,-3-5-3 0,0 0 0 15,0 0 3-15,0 0 2 0,0 0-5 0,5 0 0 16,-5 0 3-16,3 1 1 0,-3-1-4 0,2 4 0 16,-2-4 3-16,3 3 1 0,-3-3-4 0,3 3 0 0,-3-3 4 15,5 5 0-15,-5-5-4 0,2 4 0 0,-2-4 4 16,3 8-1-16,-3-8-3 0,3 5 0 0,-3-5 3 15,5 3 2-15,-5-3-5 0,1 5 0 0,-1-5 5 0,4 5 1 16,-4-5-6-16,3 5 0 0,-3-5 5 0,5 3 0 16,-5-3-5-16,1 6 0 0,-1-6 6 0,3 5-1 15,-3-5-5-15,8 12 0 0,-8-12 6 0,8 13 1 16,-8-13-7-16,2 10 0 0,-2-10 6 0,3 9 1 0,-3-9-7 16,5 11 0-16,-5-11 6 0,3 14 1 15,-3-14-7-15,3 12 0 0,-3-12 5 0,5 12 2 0,-5-12-7 16,0 10 0-16,0-10 6 0,0 9-1 0,0-9-5 15,0 10 0-15,0-10 6 0,0 9-1 0,0-9-5 16,0 5 0-16,0-5 6 0,0 6 1 0,0-6-7 16,0 5 0-16,0-5 6 0,0 2 1 0,0-2-7 15,0 3 0-15,0-3 9 0,0 3 0 0,0-3-9 16,0 3 0-16,0-3 9 0,0 3 0 0,0-3-9 16,0 7 0-16,0-7 9 0,0 8 1 0,0-8-10 15,0 3 0-15,0-3 11 0,0 4 1 0,0-4-12 16,0 5 0-16,0-5 9 0,0 3 0 0,0-3-9 15,0 7 0-15,0-7 6 0,0 6 2 0,0-6-8 0,0 6 0 16,0-6 7-16,0 7 1 0,0-7-8 0,0 3 0 16,0-3 6-16,0 5 2 0,0-5-8 0,-5 4 0 15,5-4 8-15,-3 7 0 0,3-7-8 0,-3 3 0 0,3-3 7 16,-2 3-1-16,2-3-6 0,-3 3 0 16,3-3 6-16,0 3 0 0,0-3-6 0,-5 7 0 0,5-7 4 15,-3 6 1-15,3-6-5 0,-1 5 0 0,1-5 4 16,-4 1 2-16,4-1-6 0,-4 10 0 0,4-10 4 15,-4 9 1-15,4-9-5 0,-4 10 0 0,4-10 4 16,-5 9 1-16,5-9-5 0,-8 7 0 0,8-7 6 16,-5 6 1-16,5-6-7 0,-8 8 0 0,8-8 6 0,-6 8 1 15,6-8-7-15,-7 6 0 0,7-6 4 0,-6 7 2 16,6-7-6-16,-6 6 0 0,6-6 4 0,-7 6 1 16,7-6-5-16,-6 7 0 0,6-7 5 0,-7 6 2 15,7-6-7-15,-4 8 0 0,4-8 7 0,-8 5-1 0,8-5-6 16,-2 3 0-16,2-3 7 0,-3 3 1 0,3-3-8 15,-5 3 0-15,5-3 9 0,-3 3 0 0,3-3-9 16,-3 3 0-16,3-3 11 0,-2 4 0 0,2-4-11 16,-8 4 0-16,8-4 13 0,-5 2 0 0,5-2-13 15,-8 3 0-15,8-3 15 0,-4 3-1 0,4-3-14 16,-5 5 0-16,5-5 16 0,-3 2 0 0,3-2-16 16,-3 3 0-16,3-3 14 0,-2 3 1 0,2-3-15 15,-8 3 0-15,8-3 15 0,-5 5 0 0,5-5-15 16,-8 1 0-16,8-1 14 0,-6 4-1 0,6-4-13 15,-7 3 0-15,7-3 13 0,-6 4-1 0,6-4-12 16,-6 2 0-16,6-2 11 0,-7 3 1 0,7-3-12 16,-8 3 0-16,8-3 9 0,-6 4 0 0,6-4-9 0,-16 9 0 15,16-9 9-15,-17 8 0 0,17-8-9 0,-8 8 0 16,8-8 7-16,-12 1 1 0,12-1-8 0,-6 4 0 0,6-4 7 16,-6 3 1-16,6-3-8 0,-5 5 0 0,5-5 5 15,-5 1 2-15,5-1-7 0,-8 3 0 0,8-3 6 16,-5 3 0-16,5-3-6 0,-8 4 0 0,8-4 6 15,-4 3-1-15,4-3-5 0,-8 3 0 0,8-3 5 16,-5 3-1-16,5-3-4 0,-7 3 0 0,7-3 5 0,-4 5 1 16,4-5-6-16,-4 0 0 0,4 0 4 0,-1 0 1 15,1 0-5-15,-5 3 0 0,5-3 3 0,-3 5 1 16,3-5-4-16,-5 3 0 0,5-3 4 0,-8 3 0 16,8-3-4-16,-5 3 0 0,5-3 4 0,-8 4 0 15,8-4-4-15,-4 3 0 0,4-3 5 0,-8 5-1 16,8-5-4-16,-5 1 0 0,5-1 3 0,-8 3 2 0,8-3-5 15,-8 3 0-15,8-3 3 0,-11 4 1 0,11-4-4 16,-10 3 0-16,10-3 2 0,-9 3 0 0,9-3-2 16,-8 0 0-16,8 0 1 0,-11 0 2 0,11 0-3 15,-10 0 0-15,10 0 1 0,-13 3 0 0,13-3-1 16,-13 0 0-16,13 0 2 0,-14 0 1 0,14 0-3 16,-9 0 0-16,9 0 3 0,-10 0 0 0,10 0-3 15,-8 0 0-15,8 0 3 0,-11 0 1 0,11 0-4 16,-10 0 0-16,10 0 3 0,-8 0 0 0,8 0-3 15,-4 0 0-15,4 0 5 0,-8 0 1 0,8 0-6 0,-5 0 0 16,5 0 4-16,-8 0 1 0,8 0-5 0,-13-5 0 16,13 5 3-16,-13-3 1 0,13 3-4 0,-8-1 0 15,8 1 4-15,-11-4 0 0,11 4-4 0,-6-3 0 16,6 3 3-16,-7-3 0 0,7 3-3 0,-4-1 0 16,4 1 2-16,-8-5 1 0,8 5-3 0,-5-3 0 0,5 3 3 15,-8-4-1-15,8 4-2 0,-10-6 0 0,10 6 2 16,-8-6 0-16,8 6-2 0,-8-5 0 0,8 5 3 15,-4-3-1-15,4 3-2 0,-8-3 0 0,8 3 3 16,-5-3 1-16,5 3-4 0,-3-4 0 0,3 4 2 0,-5-3 1 16,5 3-3-16,-5-3 0 0,5 3 3 0,-3-2 0 15,3 2-3-15,-5-6 0 0,5 6 2 0,-3-5 2 16,3 5-4-16,-8-6 0 0,8 6 2 0,-2-3 0 16,2 3-2-16,-8-8 0 0,8 8 2 0,-6-6 0 15,6 6-2-15,-1-4 0 0,1 4 3 0,-5-3-1 16,5 3-2-16,-3-6 0 0,3 6 2 0,-4-6 0 15,4 6-2-15,-6-10 0 0,6 10 4 0,-3-6 0 0,3 6-4 16,-3-8 0-16,3 8 4 0,-2-6 0 0,2 6-4 16,-5-7 0-16,5 7 4 0,-3-3-1 0,3 3-3 15,-3-3 0-15,3 3 3 0,-2-2 1 0,2 2-4 16,0-4 0-16,0 4 2 0,0-4 1 0,0 4-3 16,-3-6 0-16,3 6 3 0,-5-6-1 0,5 6-2 15,0-7 0-15,0 7 2 0,0-6 0 0,0 6-2 16,0-6 0-16,0 6 1 0,0-7 2 0,0 7-3 15,0-3 0-15,0 3 1 0,0-3 1 0,0 3-2 16,0-3 0-16,0 3 0 0,0-2 1 0,0 2-1 16,0-8 0-16,0 8 0 0,0-6 1 0,0 6-1 15,0-6 0-15,0 6 0 0,0-3 1 0,0 3-1 0,0-5 0 16,0 5 0-16,0-5 1 0,0 5-1 0,0-6 0 16,0 6 0-16,0-7 2 0,0 7-2 0,0-6 0 15,0 6 1-15,0-5 0 0,0 5-1 0,0-8 0 0,0 8 1 16,0-4 0-16,0 4-1 0,0-8 0 0,0 8 1 15,0-7 0-15,0 7-1 0,0-6 0 0,0 6 1 16,0-6 1-16,0 6-2 0,0-7 0 0,0 7 0 16,0-6 1-16,0 6-1 0,0-6 0 0,0 6 0 15,0-7 1-15,0 7-1 0,0-4 0 0,0 4 0 0,0-8 1 16,0 8-1-16,0-7 0 0,0 7 0 0,0-6 1 16,0 6-1-16,0-6 0 0,0 6 1 0,0-7 0 15,0 7-1-15,0-6 0 0,0 6 1 0,0-6 2 16,0 6-3-16,5-10 0 0,-5 10 1 0,3-9 1 15,-3 9-2-15,2-10 0 0,-2 10 1 0,3-9 1 0,-3 9-2 16,3-7 0-16,-3 7 2 0,5-4-1 0,-5 4-1 16,2-7 0-16,-2 7 0 0,3-4 1 0,-3 4-1 15,3-8 0-15,-3 8 0 0,5-7 1 0,-5 7-1 16,1-6 0-16,-1 6 0 0,4-6 1 0,-4 6-1 16,3-7 0-16,-3 7 0 0,5-6 1 0,-5 6-1 15,1-2 0-15,-1 2 1 0,3-4 0 0,-3 4-1 16,3-4 0-16,-3 4 1 0,5-3 1 0,-5 3-2 15,3-3 0-15,-3 3 1 0,2-6 0 0,-2 6-1 16,3-7 0-16,-3 7 1 0,5-6 0 0,-5 6-1 16,5-6 0-16,-5 6 1 0,6-7 0 0,-6 7-1 15,13-9 0-15,-13 9 0 0,13-10 1 0,-13 10-1 0,6-6 0 16,-6 6 0-16,6-6 2 0,-6 6-2 0,8-7 0 16,-8 7 0-16,5-6 1 0,-5 6-1 0,8-6 0 15,-8 6 0-15,8-7 0 0,-8 7 0 0,13-9 0 16,-13 9 0-16,13-6 0 0,-13 6 0 0,17-8 0 0,-17 8 0 15,16-11 0-15,-16 11 0 0,29-10 0 0,-12 5 0 16,4 2 0-16,25-5 0 0,-7 4 0 0,-9 0 0 16,-3 4 0-16,-22 0 0 0,-4-3 0 0,-1 3-2784 15</inkml:trace>
  <inkml:trace contextRef="#ctx0" brushRef="#br0" timeOffset="154433.177">18653 12278 602 0,'0'0'0'0,"0"0"0"15,0-4 0-15,0 4 188 0,0-4-1 0,0 4-187 16,0-3 0-16,0 3 100 0,0-3 1 0,0 3-101 16,0-3 0-16,0 3 27 0,-5-3 0 0,5 3-27 15,0-3 0-15,0 3 16 0,-3-4 2 0,3 4-18 16,0-3 0-16,0 3 9 0,0-3 0 0,0 3-9 16,0-3 0-16,0 3 4 0,0-3-1 0,0 3-3 15,0-7 0-15,0 7 2 0,0-3 2 0,0 3-4 0,0-3 0 16,0 3 2-16,0-3 0 0,0 3-2 0,5-3 0 15,-5 3 9-15,5-3 1 0,-5 3-10 0,3-4 0 16,-3 4 27-16,3-3 0 0,-3 3-27 0,8-5 0 16,-8 5 44-16,13-4 1 0,-13 4-45 0,13-3 0 0,-13 3 47 15,9-4 1-15,-9 4-48 0,10-3 0 0,-10 3 52 16,9-3-1-16,-9 3-51 0,10 0 0 0,-10 0 50 16,9 0-1-16,-9 0-49 0,8 0 0 0,-8 0 47 15,7 0 0-15,-7 0-47 0,6 0 0 0,-6 0 43 0,6 0 0 16,-6 0-43-16,7 0 0 0,-7 0 39 0,6-5 1 15,-6 5-40-15,7-3 0 0,-7 3 35 0,6 0 0 16,-6 0-35-16,6 0 0 0,-6 0 31 0,7-5 2 16,-7 5-33-16,6-3 0 0,-6 3 24 0,6 0 0 15,-6 0-24-15,12 0 0 0,-12 0 22 0,11 0 0 16,-11 0-22-16,11 0 0 0,-11 0 20 0,8 0 0 0,-8 0-20 16,9 0 0-16,-9 0 15 0,10 0 0 0,-10 0-15 15,10 0 0-15,-10 0 12 0,9 0 1 0,-9 0-13 16,8 0 0-16,-8 0 12 0,7-3 0 0,-7 3-12 15,6-2 0-15,-6 2 9 0,8 2 0 0,-8-2-9 16,6 0 0-16,-6 0 7 0,16 0 1 0,-16 0-8 16,16 2 0-16,-16-2 5 0,16 3 2 0,-16-3-7 15,16 6 0-15,-16-6 4 0,14 5 1 0,-14-5-5 16,11 3 0-16,-11-3 3 0,13 3 2 0,-13-3-5 16,13 3 0-16,-13-3 3 0,13 7 0 0,-13-7-3 0,13 8 0 15,-13-8 3-15,9 3 0 0,-9-3-3 16,8 3 0-16,-8-3 3 0,6 3 1 0,-6-3-4 0,7 3 0 15,-7-3 3-15,6 3 2 0,-6-3-5 0,7 5 0 16,-7-5 3-16,6 2 1 0,-6-2-4 0,11 3 0 0,-11-3 4 16,11 3-1-16,-11-3-3 0,10 3 0 0,-10-3 2 15,9 3 2-15,-9-3-4 0,10 4 0 0,-10-4 2 16,5 3 0-16,-5-3-2 0,8 5 0 0,-8-5 3 16,4 6-1-16,-4-6-2 0,7 3 0 0,-7-3 2 15,6 5 0-15,-6-5-2 0,5 5 0 0,-5-5 1 16,6 6 1-16,-6-6-2 0,4 6 0 0,-4-6 1 0,1 3 0 15,-1-3-1-15,0 5 0 0,0-5 0 0,0 3 1 16,0-3-1-16,5 7 0 0,-5-7 0 0,5 6 1 16,-5-6-1-16,3 8 0 0,-3-8 0 0,3 13 0 15,-3-13 0-15,5 9 0 0,-5-9 0 0,1 10 0 16,-1-10 0-16,4 9 0 0,-4-9 0 0,3 10 0 16,-3-10 0-16,0 6 0 0,0-6 0 0,0 6 0 0,0-6 0 15,3 7 0-15,-3-7 0 0,5 6 0 0,-5-6 0 16,5 11 0-16,-5-11-1 0,1 13 1 0,-1-13 0 15,3 15 0-15,-3-15-1 0,8 16 1 0,-8-16 0 16,5 16 0-16,-5-16-1 0,5 19 1 0,-5-19 0 16,6 16 0-16,-6-16-1 0,5 14 1 0,-5-14 0 15,5 8 0-15,-5-8 0 0,3 13 0 0,-3-13 0 16,5 11 0-16,-5-11 0 0,0 9 0 0,0-9 0 16,0 10 0-16,0-10 0 0,0 9 0 0,0-9 0 15,0 5 0-15,0-5 0 0,0 5 0 0,0-5 0 16,0 6 0-16,0-6 0 0,0 7 0 0,0-7 0 15,0 6 0-15,0-6 0 0,0 6 1 0,0-6-1 0,0 8 0 16,0-8 1-16,0 5 0 0,0-5-1 0,0 6 0 0,0-6 1 16,0 7 0-16,0-7-1 0,5 11 0 15,-5-11 1-15,3 9 1 0,-3-9-2 0,0 11 0 0,0-11 3 16,0 10 0-16,0-10-3 0,0 12 0 0,0-12 2 16,0 13 2-16,0-13-4 0,0 14 0 0,0-14 3 15,0 13 0-15,0-13-3 0,0 16 0 0,0-16 3 16,-3 14 0-16,3-14-3 0,0 3 0 0,0-3 3 0,-2 7 2 15,2-7-5-15,-2 6 0 0,2-6 4 0,-1 3 1 16,1-3-5-16,0 6 0 0,0-6 4 0,-5 7 2 16,5-7-6-16,-3 11 0 0,3-11 4 0,-3 8 1 15,3-8-5-15,-2 12 0 0,2-12 4 0,-6 11 1 16,6-11-5-16,-4 5 0 0,4-5 3 0,-3 7 1 0,3-7-4 16,-6 6 0-16,6-6 2 0,-6 6 1 0,6-6-3 15,-7 7 0-15,7-7 3 0,-6 7 0 0,6-7-3 16,-7 5 0-16,7-5 2 0,-6 5 0 0,6-5-2 15,-6 9 0-15,6-9 3 0,-7 7 0 0,7-7-3 16,-8 6 0-16,8-6 2 0,-6 6 2 0,6-6-4 16,-6 7 0-16,6-7 2 0,-7 3 0 0,7-3-2 15,-6 3 0-15,6-3 2 0,-7 3 2 0,7-3-4 16,-4 3 0-16,4-3 2 0,-8 5 1 0,8-5-3 16,-5 5 0-16,5-5 4 0,-8 6-1 0,8-6-3 15,-5 7 0-15,5-7 5 0,-11 6 0 0,11-6-5 16,-10 3 0-16,10-3 6 0,-8 3 1 0,8-3-7 0,-9 5 0 15,9-5 5-15,-8 3 1 0,8-3-6 0,-11 7 0 16,11-7 5-16,-10 1 2 0,10-1-7 0,-6 5 0 16,6-5 6-16,-7 6-1 0,7-6-5 0,-7 8 0 15,7-8 5-15,-12 5-1 0,12-5-4 0,-9 5 0 16,9-5 5-16,-10 3 0 0,10-3-5 0,-11 6 0 0,11-6 6 16,-13 5 0-16,13-5-6 0,-11 5 0 0,11-5 5 15,-13 1 2-15,13-1-7 0,-25 8 0 0,25-8 4 0,-21 6 2 16,21-6-6-16,-6 0 0 0,6 0 6 15,-7 0-1-15,7 0-5 0,-6 2 0 0,6-2 5 0,-6 2 0 16,6-2-5-16,-5 1 0 0,5-1 7 0,-8 2 0 16,8-2-7-16,-10 1 0 0,10-1 9 0,-8 0 0 15,8 0-9-15,-8 0 0 0,8 0 8 0,-11 0-1 16,11 0-7-16,-14 2 0 0,14-2 8 0,-18 0 0 16,18 0-8-16,-9 0 0 0,9 0 7 0,-10 0 0 0,10 0-7 15,-14 0 0-15,14 0 8 0,-13-3 1 0,13 3-9 16,-9 0 0-16,9 0 7 0,-10-2 2 0,10 2-9 15,-10-3 0-15,10 3 7 0,-7-3 1 0,7 3-8 16,-8-2 0-16,8 2 7 0,-7-1 1 0,7 1-8 16,-6-3 0-16,6 3 5 0,-7-4 2 0,7 4-7 15,-12-3 0-15,12 3 4 0,-13-6 2 0,13 6-6 16,-10-3 0-16,10 3 6 0,-9-3-1 0,9 3-5 16,-13-7 0-16,13 7 7 0,-13-6 1 0,13 6-8 15,-6-3 0-15,6 3 8 0,-5-2-1 0,5 2-7 16,-11-5 0-16,11 5 7 0,-10-3 0 0,10 3-7 15,-11-6 0-15,11 6 8 0,-14-6 1 0,14 6-9 0,-13-7 0 16,13 7 9-16,-13-6 0 0,13 6-9 0,-8-3 0 16,8 3 9-16,-8-3 0 0,8 3-9 0,-17-10 0 15,17 10 9-15,-14-6 0 0,14 6-9 0,-10-7 0 16,10 7 9-16,-10-3 0 0,10 3-9 0,-3-1 0 0,3 1 7 16,-3-2 1-16,3 2-8 0,-2-2 0 0,2 2 8 15,-4-4 0-15,4 4-8 0,-7-3 0 0,7 3 6 16,-6-4 0-16,6 4-6 0,-6-3 0 0,6 3 7 15,-7-3 0-15,7 3-7 0,-6-3 0 0,6 3 7 0,-5-3-1 16,5 3-6-16,-5-3 0 0,5 3 6 16,-8-2 0-16,8 2-6 0,-6-5 0 0,6 5 4 0,-6-3 2 15,6 3-6-15,-5-6 0 0,5 6 5 0,-3-7 1 16,3 7-6-16,-5-4 0 0,5 4 4 0,-8-7 1 16,8 7-5-16,-7-6 0 0,7 6 3 0,-6-6 2 0,6 6-5 15,-6-13 0-15,6 13 4 0,-7-13 1 0,7 13-5 16,-3-8 0-16,3 8 4 0,-3-11 2 0,3 11-6 15,-2-9 0-15,2 9 5 0,-4-8 1 0,4 8-6 16,-8-18 0-16,8 18 4 0,-8-15 2 0,8 15-6 16,-5-10 0-16,5 10 5 0,-5-9-1 0,5 9-4 15,-3-7 0-15,3 7 3 0,-3-6 2 0,3 6-5 16,0-3 0-16,0 3 3 0,0-2 2 0,0 2-5 16,0-5 0-16,0 5 3 0,0-3 2 0,0 3-5 15,0-3 0-15,0 3 4 0,0-3 1 0,0 3-5 16,0-5 0-16,0 5 3 0,0-5 1 0,0 5-4 0,0-4 0 15,0 4 5-15,0-8-1 0,0 8-4 0,0-7 0 16,0 7 4-16,0-6 0 0,0 6-4 0,0-6 0 16,0 6 4-16,0-7-1 0,0 7-3 0,0-6 0 15,0 6 2-15,0-6 2 0,0 6-4 0,0-10 0 0,0 10 2 16,0-8 1-16,0 8-3 0,0-6 0 0,0 6 1 16,0-6 2-16,0 6-3 0,0-10 0 0,0 10 1 15,0-9 0-15,0 9-1 0,0-10 0 0,0 10 1 16,0-9 0-16,0 9-1 0,0-7 0 0,0 7 1 15,0-6 1-15,0 6-2 0,0-6 0 0,0 6 2 16,0-7 0-16,0 7-2 0,0-6 0 0,0 6 2 0,3-6 0 16,-3 6-2-16,1-7 0 0,-1 7 3 0,2-6-1 15,-2 6-2-15,5-8 0 0,-5 8 1 0,1-3 1 16,-1 3-2-16,4-11 0 0,-4 11 1 0,3-10 2 16,-3 10-3-16,5-8 0 0,-5 8 2 0,1-11 0 15,-1 11-2-15,3-6 0 0,-3 6 2 0,4-6 1 0,-4 6-3 16,4-5 0-16,-4 5 2 0,2-10 0 0,-2 10-2 15,3-7 0-15,-3 7 1 0,3-8 1 0,-3 8-2 16,7-18 0-16,-7 18 1 0,6-14 2 0,-6 14-3 16,3-10 0-16,-3 10 1 0,3-9 1 0,-3 9-2 15,4-2 0-15,-4 2 1 0,3-4 0 0,-3 4-1 16,3-11 0-16,-3 11 1 0,5-10 1 0,-5 10-2 16,5-3 0-16,-5 3 1 0,1-3 1 0,-1 3-2 15,3-7 0-15,-3 7 1 0,4-6 1 0,-4 6-2 16,3-5 0-16,-3 5 1 0,3-8 2 0,-3 8-3 15,3-4 0-15,-3 4 1 0,3-5 1 0,-3 5-2 16,3-3 0-16,-3 3 1 0,5-5 0 0,-5 5-1 0,3-6 0 16,-3 6 1-16,7-7 1 0,-7 7-2 0,6-6 0 15,-6 6 1-15,10-5 0 0,-10 5-1 0,25-19 0 16,-25 19 0-16,23-14 1 0,-23 14-1 0,9-6 0 0,-9 6 0 16,10-7 1-16,-10 7-1 0,11-6 0 0,-11 6 0 15,11-5 1-15,-11 5-1 0,11-8 0 0,-11 8 0 16,8-6 1-16,-8 6-1 0,3-3 0 0,-3 3 0 15,5-3 0-15,-5 3 0 0,6-4 0 0,-6 4 0 16,7-3 0-16,-7 3 0 0,6-1 0 0,-6 1 0 16,7-5 0-16,-7 5 0 0,4-3 0 0,-4 3 0 0,10-5 0 15,-10 5 0-15,8-5 0 0,-8 5 0 0,8-6 0 16,-8 6 0-16,6-6 0 0,-6 6-1 0,7-5 0 16,-7 5 1-16,6-6 0 0,-6 6-2538 0</inkml:trace>
  <inkml:trace contextRef="#ctx0" brushRef="#br0" timeOffset="168170.901">13709 9520 1004 0,'0'0'0'0,"0"0"0"0,0-3 0 0,0 3 4 16,-5-8 1-16,5 8-5 0,-6-11 0 0,6 11 27 0,-8-9 1 16,8 9-28-16,-10-11 0 0,10 11 38 0,-5-10 0 15,5 10-38-15,-4-13 0 0,4 13 23 0,-15-12-1 16,15 12-22-16,-14-18 0 0,14 18 16 0,-18-19-1 16,18 19-15-16,-12-16 0 0,12 16 15 0,-15-11 1 15,15 11-16-15,-14-4 0 0,14 4 19 0,-19-5 0 16,19 5-19-16,-21-5 0 0,21 5 17 0,-25-6 1 0,25 6-18 15,-27-5 0-15,11 0 32 0,0 4 2 0,1 1-34 16,1-2 0-16,0 2 65 0,-4 2 1 0,2-2-66 16,-1 0 0-16,-4 0 72 0,0 1 0 0,0 1-72 15,-6 1 0-15,0-3 57 0,-1 3 0 0,-4-1-57 16,1 1 0-16,1-1 45 0,-3 1 0 0,4 1-45 16,-1 3 0-16,3 1 37 0,0 1 0 0,-1-1-37 15,1 0 0-15,-5 0 32 0,2 0 0 0,1-2-32 16,1 1 0-16,1 0 25 0,-2-2-1 0,0 3-24 15,4 0 0-15,-4-2 24 0,2 2 1 0,0 0-25 16,1 0 0-16,4-2 20 0,1-1 0 0,-4 3-20 16,1 0 0-16,-2-2 20 0,-2 4 2 0,2-2-22 15,1 1 0-15,-1-1 18 0,6 0 0 0,-4-2-18 0,0 2 0 16,-2 0 24-16,1 0 2 0,2 0-26 0,0 0 0 16,2 0 20-16,3 0 2 0,-2 0-22 0,2 0 0 0,-3 0 20 15,2-2 0-15,0 0-20 0,-2 1 0 0,1 0 21 16,-4 3 2-16,1-4-23 0,3 1 0 0,-1-1 20 15,0 0 1-15,2 2-21 0,0-3 0 0,0 0 23 16,1-1-1-16,1 3-22 0,-4-1 0 0,0 2 24 0,2 2 0 16,0-1-24-16,-2-1 0 0,1 0 23 0,-1-2-1 15,0 2-22-15,-3 0 0 0,2-2 22 0,-4-1-1 16,3 3-21-16,2 0 0 0,3 0 18 0,-2 1 0 16,2 2-18-16,-3-3 0 0,1 2 21 0,-1 1 2 15,0-3-23-15,4 5 0 0,1-4 23 0,0 4 1 16,0-1-24-16,1-1 0 0,0 1 22 0,2 0 1 15,0-4-23-15,0 0 0 0,-4 0 21 0,1 0 0 0,-2 0-21 16,-1 1 0-16,2-4 20 0,-1-2 1 0,2 2-21 16,-5 1 0-16,4 4 17 0,-4-2 0 0,4 0-17 15,1-2 0-15,0 0 17 0,0-1 0 0,1 1-17 16,3 1 0-16,-4-1 15 0,3 0 0 0,2 1-15 16,1-1 0-16,-2 0 14 0,2 2-1 0,2-3-13 15,0 3 0-15,-5-3 14 0,2 1 0 0,2 0-14 16,1 1 0-16,3-1 13 0,-3 2 0 0,0-2-13 15,0-1 0-15,0 0 11 0,-2 0 2 0,2 1-13 16,4-3 0-16,-3 2 11 0,3 0 0 0,-1-1-11 16,-3 3 0-16,3 1 10 0,0 1 2 0,-1-1-12 15,-1 0 0-15,1-2 7 0,0 1 2 0,-1 0-9 0,-1 1 0 16,2 5 8-16,0 0 1 0,-1 3-9 0,-1-4 0 16,0 1 8-16,0-2 1 0,0-2-9 0,4 3 0 15,-4-3 7-15,3-3 0 0,-3 1-7 0,3 1 0 16,2 0 6-16,1-1 2 0,-1 0-8 0,-2-2 0 0,-1-1 7 15,1-2 1-15,0 4-8 0,2-3 0 0,2 2 6 16,1 0 2-16,-5 0-8 0,2-1 0 0,-1 3 7 16,3-4 0-16,-4 2-7 0,2-1 0 0,3 0 5 15,-3-3 1-15,1 2-6 0,2-1 0 0,-3 1 4 16,3 0 1-16,-3 0-5 0,1 1 0 0,-3 2 4 0,2-3 2 16,3 2-6-16,-3-5 0 0,1 1 3 0,-2 3 2 15,2-1-5-15,0 0 0 0,-1 2 4 0,2-1 1 16,-3 1-5-16,4-2 0 0,-4-1 4 0,0-1 1 15,3 3-5-15,-1-1 0 0,1 0 3 0,1-3 2 0,-4 2-5 16,3-1 0-16,1 1 3 0,-3 1 0 0,3-3-3 16,-2 1 0-16,2-1 3 0,0 2 0 0,0-2-3 15,0 0 0-15,0 0 2 0,-1 0 1 0,1 0-3 16,0 0 0-16,-2 0 2 0,2 0 0 0,-3 0-2 16,1 0 0-16,2-2 1 0,-3 1 1 0,3-4-2 15,-5 2 0-15,2 0 2 0,-2-2 0 0,0-3-2 16,-3-1 0-16,4 1 2 0,-4-3 0 0,8 7-2 15,-3 0 0-15,1-1 3 0,0 0-1 0,1-14-2 16,-2 2 0-16,3-1 1 0,0-2 1 0,3-7-2 16,0 2 0-16,2-4 2 0,3 1 1 0,-4 1-3 15,4 1 0-15,-3 3 3 0,3 0 0 0,0-19-3 0,-1 12 0 16,-4 6 3-16,0 3 0 0,-3 12-3 0,0-4 0 16,1 0 3-16,-1 2 2 0,0 5-5 0,0 1 0 0,0-1 3 15,0 0 1-15,0-2-4 0,0 0 0 16,0 0 2-16,0 1 1 0,0 1-3 0,0 1 0 0,0 1 1 15,0-1 2-15,0-5-3 0,0 4 0 0,0-2 1 16,-1 3 1-16,1 2-2 0,0 0 0 0,0 1 1 16,0 1 0-16,0-1-1 0,0 1 0 0,0-1 0 15,0 1 1-15,0 1-1 0,0 0 0 0,0 0 0 16,0 0 1-16,0 0-1 0,-3 1 0 0,3 4 0 0,0 3 0 16,-2 16 0-16,2-1 0 0,2-4 0 0,1 5 0 15,-2-16 0-15,3 1 0 0,-4 3 0 0,3-1 0 16,2 6 0-16,-1 0 0 0,1 2 0 0,-2 0 0 15,2 10 0-15,0-5 0 0,1 3-1 0,-4 1 1 16,3 29 0-16,-2-17 0 0,-3-12-1 0,0-2 1 16,0-15 0-16,0-2 0 0,0 2-1 0,0 2 0 0,0-8 1 15,0-1 0-15,0 3-1 0,-3-4 0 0,1 3 1 16,2 1 0-16,-3-1-1 0,1 0-1 0,2 1 2 16,-3-1 0-16,0 2-1 0,1-3 0 0,-1-1 1 15,2 1 0-15,-1 1-1 0,0-2 0 0,2 0 1 16,-3-2 0-16,2 1-1 0,1 0 1 0,0-1 0 15,0 1 0-15,0-3-1 0,0 2 1 0,0-1 0 16,0 1 0-16,0 1-1 0,0-3 1 0,0 0 0 16,0 0 0-16,0 0-2 0,0 0 2 0,0 0 0 15,0 0 0-15,0 0 0 0,0 0 0 0,0 0 0 16,0 0 0-16,0 0 0 0,1 0 0 0,2 0 0 16,-1 0 0-16,1-3 0 0,0 1 0 0,5 1 0 0,2-1 0 15,-2 2 0-15,0-3 0 0,6 0 0 0,2 1 0 16,0 0 0-16,2 1 0 0,2-1 0 0,4 2 0 15,-5 0 0-15,5 2 2 0,7-1-2 0,0 1 0 0,-2 1 1 16,-3 2 0-16,-9-5-1 0,-1 0 0 0,0 0 2 16,2 0 0-16,-1 0-2 0,1 0 0 0,1 0 4 15,-5 0-1-15,0-3-3 0,1 1 0 0,-2-1 3 16,-1 0 1-16,4-2-4 0,-3 0 0 0,3-1 2 16,0 0 1-16,11-10-3 0,2 3 0 0,-29 13-2555 0</inkml:trace>
  <inkml:trace contextRef="#ctx0" brushRef="#br0" timeOffset="168921.342">11895 8752 1494 0,'0'0'0'0,"0"0"0"15,0 0 0-15,0 0 42 0,0 0-1 0,0 0-41 16,0 2 0-16,0 0 78 0,0-1-1 0,0 4-77 16,2-2 0-16,2 5 112 0,-2 3 2 0,4 6-114 0,-1 4 0 15,3 4 17-15,2 4-1 0,1 1-16 0,-2-2 0 16,4 1 32-16,3-1 0 0,-3 4-32 0,3 1 0 15,-2 5 36-15,2 2 0 0,-3-2-36 0,-4-3 0 0,-2-5 33 16,-2-3 0-16,-2-5-33 0,-3-3 0 0,0-2 26 16,0-2 1-16,1-4-27 0,3 0 0 0,0 0 18 15,1 2 1-15,0-6-19 0,-2 0 0 0,-3-7-1713 16</inkml:trace>
  <inkml:trace contextRef="#ctx0" brushRef="#br0" timeOffset="171277.208">15030 9648 577 0,'0'0'0'16,"0"0"0"-16,0-3 0 0,0 3 13 0,-3-1 0 0,3 1-13 16,0 0 0-16,0 0 2 0,-2 0 2 0,2 0-4 15,-1 0 0-15,1 0 78 0,-2 0 1 0,2 0-79 16,0 0 0-16,0 0 9 0,-3-5 0 0,3 5-9 15,-2-11 0-15,2 11 39 0,-4-13 0 0,4 13-39 16,-2-14 0-16,2 14 97 0,0-19 1 0,0 19-98 16,0-19 0-16,0 19 93 0,6-29 0 0,-6 29-93 15,10-25 0-15,-10 25 77 0,18-20 1 0,-18 20-78 16,23-19 0-16,-23 19 58 0,31-16 2 0,-15 9-60 16,1-4 0-16,2 2 50 0,2 1 2 0,1-3-52 15,2 3 0-15,-1 2 40 0,2 2 0 0,1-2-40 16,-2 1 0-16,-1 2 38 0,3 2 0 0,-4-3-38 0,4 3 0 15,-1-2 36-15,2 1 1 0,-1 1-37 0,3 1 0 16,-2 1 32-16,0 1 2 0,0 1-34 0,0-3 0 16,3 5 30-16,-1-4 2 0,0 6-32 0,1-3 0 15,-3 3 25-15,2 2 2 0,3-1-27 0,-2 0 0 0,3-2 28 16,1 2 2-16,2 0-30 0,1 3 0 0,6 0 22 16,-1 4 2-16,-4 0-24 0,3 3 0 0,-4 2 23 15,1 2 1-15,-4 1-24 0,1-3 0 0,-2-4 21 16,-4-2 1-16,1 4-22 0,2-4 0 0,-3 3 18 0,-1 1 1 15,0-4-19-15,-3 0 0 0,-1-1 16 0,-3 0 0 16,-1-1-16-16,6 3 0 0,-2-1 13 0,1 0 1 16,2 3-14-16,0-1 0 0,4 2 12 0,-3-1 1 15,3 2-13-15,-1 0 0 0,3 3 13 0,3 4 0 16,-3 1-13-16,-3-4 0 0,-1-1 11 0,-2-1 0 0,-1-5-11 16,1 3 0-16,-2 0 10 0,-1 0 0 0,0-2-10 15,0-1 0-15,0 0 9 0,1 0 1 0,-2 0-10 16,1 1 0-16,-1-1 8 0,1 0 0 0,-1 4-8 15,-3 2 0-15,3 4 5 0,-6 2 2 0,2-1-7 16,2-1 0-16,1-4 3 0,-1 1 2 0,0 0-5 16,0-3 0-16,-1 1 2 0,1-5 0 0,0-1-2 15,-2 3 0-15,0-2 2 0,-5 0 0 0,2-2-2 16,0 0 0-16,0 0 1 0,-2-1 0 0,-1 0-1 16,-2 1 0-16,2 2 0 0,-3 0 1 0,1 1-1 15,-2 0 0-15,3 1 0 0,-4-1 0 0,3 2 0 0,3 2 0 16,-1-1 0-16,0 1 0 0,1 1 0 0,2-1 0 15,1-1 0-15,3-1 0 0,0 0 0 0,-2 0 0 16,1-1 0-16,0-2 0 0,0-1 0 0,-5 1 0 16,1-3 0-16,-4-2 0 0,0 0 0 0,0 0 0 15,0 0 0-15,-1 2 1 0,0 0-1 0,-2-1 0 0,4 4 0 16,1 1 1-16,-3-1-1 0,1 0 0 0,-5-5 2 16,2 2-1-16,0 1-1 0,3 0 0 0,-3 2 1 15,2 2 1-15,-1-6-2 0,1 4 0 0,-1-3 2 0,1 3 1 16,1-4-3-16,-3 3 0 0,2-1 3 0,-1-5 0 15,1 2-3-15,-1-1 0 0,-4-4 4 0,-2 1-1 16,2-1-3-16,-3 2 0 0,1 0 3 0,0 0 2 16,0 0-5-16,1 1 0 0,-1 2 3 0,0 2 1 15,-2-1-4-15,3 3 0 0,-1 1 3 0,-2 3 0 16,3-5-3-16,-3 0 0 0,1-4 3 0,-1 1 0 16,3-7-3-16,-4 3 0 0,0-1 2 0,0 0 0 0,0 1-2 15,0-1 0-15,0-1 3 0,0 0-1 0,0 1-2 16,0 0 0-16,3 2 1 0,0 3 1 0,-1-3-2 15,-1-2 0-15,2 2 3 0,-1 0-1 0,1 0-2 16,0 0 0-16,2 0 2 0,-3 0 1 0,1-2-3 16,0-1 0-16,0 1 3 0,0 1 0 0,4 1-3 15,-2 0 0-15,3-1 2 0,-5 3 2 0,2-2-4 16,-2-3 0-16,0-1 2 0,0 3 0 0,0-4-2 16,0 0 0-16,-1-1 2 0,1-2 2 0,-3 1-4 15,2 2 0-15,-1-1 3 0,1 0 2 0,0 2-5 16,-1-2 0-16,1-1 4 0,1 1 1 0,-3 0-5 15,2-1 0-15,-1 1 6 0,1-1 1 0,-1 1-7 0,1 0 0 16,0-1 7-16,1 1 1 0,-3 1-8 0,1-3 0 16,1 0 9-16,0 0 1 0,1 0-10 0,-3 0 0 0,1 0 11 15,1 0 1-15,-2 0-12 0,0 0 0 16,0-3 11-16,0 1 1 0,2-1-12 0,-1-2 0 0,1-3 11 16,-1 0 0-16,2-9-11 0,2 1 0 0,0 0 10 15,0-4 1-15,1-4-11 0,1 2 0 0,-1-2 11 16,0 0-1-16,1-1-10 0,-3-2 0 0,0-1 11 15,-3-1 1-15,-1-30-12 0,-1 20 0 0,-7 12 13 16,1 3 0-16,4 10-13 0,0 0 0 0,0-5 12 0,-2 1 1 16,0-5-13-16,2 0 0 0,1 1 10 0,1 2 0 15,1 7-10-15,-2-1 0 0,2-1 9 0,-3 1 1 16,3 11-10-16,0-5 0 0,0 2 9 0,0-1 1 16,0 1-10-16,0 0 0 0,0 3 9 0,0-4 0 15,0 1-9-15,0-2 0 0,0 2 8 0,0 1 0 0,0 3-8 16,0 1 0-16,0-1 5 0,0 1 2 0,3 1-7 15,-3 1 0-15,2 2 5 0,-1 2 0 0,4 20-5 16,0 1 0-16,0 2 5 0,-2 1-1 0,2-2-4 16,3 1 0-16,0-2 2 0,-2-1 1 0,0 2-3 15,1 1 0-15,-1 1 2 0,-3-4 0 0,2 7-2 16,-3-1 0-16,-1 3 1 0,1-1 0 0,-2-5-1 16,-2-1 0-16,1 2 0 0,-4-2 1 0,2-5-1 15,1 0 0-15,-3 0 0 0,2-1 2 0,2-13-2 16,-3 3 0-16,1-2 0 0,0 4 0 0,-2 1 0 0,-1 2 0 15,0 0 0-15,-1-2 0 0,-6 11 0 0,2-4 0 16,2-7 0-16,-1-3 0 0,4-6 0 0,-1 0 0 16,1 0 0-16,-2-1 0 0,-13 4 0 0,-3-3 0 15,-1-2 0-15,-2-3 0 0,3-1 0 0,-2-1 0 0,2 0 0 16,-1 2 0-16,14-3 0 0,-4 2 0 0,0-1 0 16,-3 1 0-16,-8-1 0 0,3 2 0 0,0 2 0 15,3-1 0-15,0 1 0 0,3 2 0 0,-1-4 0 16,2 2 0-16,-20 1 0 0,5-3 0 0,8-1 0 15,0-1 0-15,18 0 0 0,-1-1 0 0,0-1 0 16,-1-1 0-16,-12-9 0 0,3 1 0 0,4 3 0 0,-3-2 0 16,10 9 0-16,4-2 0 0,-4 0 0 0,2 2 0 15,1-2 0-15,1 2 0 0,1 3-2219 0</inkml:trace>
  <inkml:trace contextRef="#ctx0" brushRef="#br0" timeOffset="171976.378">17630 8971 904 0,'0'0'0'0,"0"0"0"16,-2 3 0-16,2-3 76 0,-6 0 1 0,6 0-77 15,-6 8 0-15,6-8 101 0,-8 9 0 0,8-9-101 16,-13 13 0-16,13-13 34 0,-8 19 2 0,8-19-36 15,-5 24 0-15,5-24 23 0,-8 27-1 0,3-8-22 0,-1-2 0 16,1 5 22-16,-1 4 0 0,3 2-22 16,-4 1 0-16,2-1 21 0,1 5 2 0,-1-2-23 0,0 3 0 15,0-4 26-15,2 5 0 0,-3 2-26 0,-1 1 0 16,1-2 53-16,1 0 1 0,-1-1-54 0,-2-3 0 16,1-4 64-16,1-1 0 0,3-1-64 0,-3-6 0 15,2 2 65-15,4-3 1 0,0-3-66 0,-1-3 0 0,1-4 61 16,0-1 1-16,1 0-62 0,4 3 0 0,0-4 49 15,0-1 1-15,3-1-50 0,0 1 0 0,-8-6-1577 16</inkml:trace>
  <inkml:trace contextRef="#ctx0" brushRef="#br0" timeOffset="176399.805">10467 11180 803 0,'0'0'0'0,"0"0"0"0,0 0 0 0,0 0 8 16,0 0 0-16,0 0-8 0,0 0 0 0,0 0 21 0,0 0 1 15,0 0-22-15,0 0 0 0,0 0 35 0,0 0 1 16,0 0-36-16,0 0 0 0,0 0 19 0,0 0 0 16,0 0-19-16,0 1 0 0,0-1 15 0,0 6 1 15,0-6-16-15,13 24 0 0,-5-3 13 0,0 4 1 16,-2-4-14-16,2-4 0 0,0 2 24 0,3-5 2 0,-3 2-26 16,2 3 0-16,-1-3 42 0,2 3 0 0,-3 0-42 15,2 0 0-15,1-2 53 0,-3-1 1 0,2 2-54 16,-1 2 0-16,2 2 51 0,2 2 1 0,3 0-52 15,-3 0 0-15,1-1 39 0,2-2 1 0,2 0-40 16,-2-1 0-16,1-1 47 0,2 3 1 0,-1-1-48 16,2 0 0-16,3-1 46 0,1 1 0 0,-4-1-46 15,1 2 0-15,0 1 38 0,0 0 1 0,-4 1-39 16,1 1 0-16,1 4 35 0,-2-1 0 0,-1 1-35 16,2-2 0-16,2-3 31 0,1-2 1 0,0 0-32 15,1 2 0-15,2-5 31 0,-2 1 2 0,4 1-33 16,1-1 0-16,0 1 32 0,0 1 2 0,4 0-34 0,-3 0 0 15,6 1 28-15,-1 0 1 0,1 1-29 0,-6 0 0 16,3-4 31-16,-1 3 0 0,2-4-31 0,-5-2 0 16,2-1 29-16,-1-2 0 0,1-1-29 0,-4 3 0 0,1 1 23 15,-2-3 0-15,1 2-23 0,-2 0 0 16,1 0 24-16,-1 0 1 0,0 1-25 0,2 4 0 0,4 2 19 16,0 4 1-16,-1 2-20 0,3 1 0 0,-3-2 16 15,-1 1 0-15,1-5-16 0,-3-2 0 0,1 0 18 16,-6-1 1-16,1-1-19 0,0 1 0 0,-2-1 18 0,2-1 2 15,-2-1-20-15,1 1 0 0,-2 0 15 0,3 1 1 16,-4-1-16-16,1-1 0 0,1-1 12 0,-3 2 1 16,1 0-13-16,1-1 0 0,1-3 14 0,2 0 2 15,1 2-16-15,-4-1 0 0,1-3 13 0,0-1 1 16,0 2-14-16,2-4 0 0,-5-1 11 0,1 1 0 0,-1-2-11 16,2-2 0-16,-6-1 8 0,-2 0 1 0,1-1-9 15,-3 0 0-15,-3-4 7 0,-2 0 0 0,2 0-7 16,1 0 0-16,1 0 6 0,-3 0 1 0,1 0-7 15,0 0 0-15,1-2 7 0,-4-3 0 0,1-1-7 16,-1-2 0-16,-1-1 6 0,1-3 2 0,-2-5-8 16,-3-2 0-16,-2-3 6 0,-3-5 0 0,-2 0-6 15,-1-1 0-15,0-1 7 0,0 1 0 0,-5-1-7 16,2 4 0-16,-1-1 6 0,1 4-1 0,1 0-5 16,-3 0 0-16,3 0 5 0,-3 0-1 0,2-1-4 15,0 1 0-15,-1 2 5 0,3-4 0 0,-1-1-5 0,0 1 0 16,0 0 6-16,2 2-1 0,2 1-5 0,1 2 0 15,-5 3 8-15,2 2 0 0,1 5-8 0,4 1 0 16,4 3 8-16,2 2 0 0,0 1-8 0,-3 2 0 16,3 0 7-16,0 0 0 0,0 0-7 0,0 0 0 0,0 0 6 15,0 0 1-15,3 2-7 0,0 1 0 0,7 3 3 16,1 4 2-16,4 6-5 0,0 4 0 0,-2 1 2 16,2 6 1-16,-1 0-3 0,0 0 0 0,-1-2 1 15,0-1 2-15,0-1-3 0,1 4 0 0,-1 0 1 16,-1 0 0-16,1 0-1 0,0 2 0 0,4-4 1 15,1 0 0-15,-2 2-1 0,0-1 0 0,-7 2 1 0,3 1 1 16,-3-3-2-16,-1-3 0 0,-2 0 3 0,-1-4-1 16,0 0-2-16,-3-1 0 0,-2-4 2 0,-2-1 0 15,-1-1-2-15,-2 1 0 0,0-2 3 0,-3-1 0 16,-1-2-3-16,-2 1 0 0,-2 4 3 0,-5 1 2 16,-1-1-5-16,2-2 0 0,-1-2 4 0,-6 2 1 0,2 0-5 15,-4 0 0-15,4-1 6 0,3-2-1 0,-5-2-5 16,2 1 0-16,1-3 6 0,-3-2 0 0,2-2-6 15,3 1 0-15,3 1 7 0,3-2 0 0,0-2-7 16,0 1 0-16,4-1 9 0,-4-1 0 0,0-2-9 16,1-1 0-16,-1-3 8 0,-1-3 0 0,4 0-8 15,0-1 0-15,7 0 5 0,3-1 2 0,2 0-7 16,4 0 0-16,-6 14-2152 0</inkml:trace>
  <inkml:trace contextRef="#ctx0" brushRef="#br0" timeOffset="177137.382">11473 11941 1683 0,'0'0'0'0,"0"-3"0"15,0-2 0-15,0-4 48 0,0-2 1 0,0-4-49 16,0 1 0-16,1 0 108 0,4-2 0 0,0 0-108 15,3 0 0-15,5 1 90 0,-1-3-1 0,0 2-89 16,0 2 0-16,6 1 25 0,-1 1 0 0,4 1-25 0,0 3 0 16,-4-2 24-16,4 2 1 0,0 5-25 0,-1-2 0 15,1 4 20-15,0 1 2 0,0 6-22 0,-4-1 0 0,2 3 24 16,-1 1 1-16,-1 2-25 0,-1 2 0 16,-1 0 24-16,1 1-1 0,-1 2-23 0,-2 3 0 15,-3 1 19-15,1 4 1 0,-1 3-20 0,-2 1 0 0,-1 4 21 16,1 3 0-16,-8-2-21 0,0-1 0 0,-4-5 20 15,-4 0 0-15,-5-4-20 0,0 1 0 0,-6-2 17 0,-2-4 1 16,-1-2-18-16,1-2 0 0,-4-1 15 0,-1-1 0 16,-1-7-15-16,2 0 0 0,2-4 12 0,-2-2-1 15,-1-1-11-15,-1-4 0 0,0-1 10 0,0 0 1 16,2-1-11-16,2-5 0 0,4-1 9 0,2-2 1 16,4-3-10-16,0 0 0 0,0-2 9 0,5-1 1 15,4-2-10-15,-1-1 0 0,6-3 13 0,3-3 0 0,4 1-13 16,0 2 0-16,4-2 16 0,3-2 1 0,1 4-17 15,0 4 0-15,1 2 24 0,1 3 1 0,1 1-25 16,3 3 0-16,4 0 21 0,2 4 2 0,6 6-23 16,2 4 0-16,3 7 16 0,2 5 0 0,0-1-16 15,-2-4 0-15,-39-6-2149 0</inkml:trace>
  <inkml:trace contextRef="#ctx0" brushRef="#br0" timeOffset="182178.977">19332 11805 1017 0,'0'0'0'0,"0"0"0"15,0 2 0-15,0-2 160 0,0 1 0 0,0-1-160 16,0 0 0-16,0 0 75 0,-1 3 1 0,1-3-76 0,0 3 0 16,0-3 44-16,-4 2 1 0,4-2-45 15,0 5 0-15,0-5 24 0,-3 0 1 0,3 0-25 0,0 1 0 16,0-1 12-16,-3 4 1 0,3-4-13 0,-3 4 0 15,3-4 7-15,-3 7 1 0,3-7-8 0,-4 9 0 0,4-9 6 16,-1 10-1-16,1-10-5 0,-5 9 0 16,5-9 5-16,-3 5-1 0,3-5-4 0,-3 5 0 0,3-5 5 15,-2 4-1-15,2-4-4 0,-6 0 0 0,6 0 9 16,-7 2 1-16,7-2-10 0,-6-3 0 0,6 3 20 16,-8-7 1-16,8 7-21 0,-13-7 0 0,13 7 32 15,-13-15 1-15,13 15-33 0,-14-23 0 0,3 8 42 0,3-2 2 16,0-1-44-16,-2 3 0 0,1-3 49 0,-2 1 1 15,1-2-50-15,2-2 0 0,0-4 45 0,-1 1 0 16,2 0-45-16,3-1 0 0,-1-3 38 0,0-3 0 16,0 1-38-16,5 2 0 0,2 1 34 0,1-2-1 15,2 1-33-15,3-1 0 0,-4 1 31 0,4-1-1 16,-3-2-30-16,3-2 0 0,0-2 31 0,-1-2 2 16,1 2-33-16,-1 7 0 0,5-4 27 0,-3 4 1 15,2 1-28-15,-1 2 0 0,1-1 27 0,2 1 0 0,0 0-27 16,1 1 0-16,5-3 21 0,2 5 1 0,-4-4-22 15,2 4 0-15,4 2 21 0,-3 2-1 0,1 1-20 16,-2 1 0-16,-1 2 14 0,-2 3 1 0,1 1-15 16,2 2 0-16,5 2 12 0,-3 0 2 0,0 4-14 15,1-1 0-15,2 3 9 0,2 3 1 0,-1-1-10 16,1 4 0-16,-1-1 9 0,2 3 0 0,-1 1-9 16,-1 2 0-16,-4 2 10 0,0 3 1 0,-1-1-11 15,1 1 0-15,1 0 9 0,1 2 0 0,-3-3-9 0,1 3 0 16,0-1 8-16,0 2 1 0,-1 2-9 0,-1 1 0 15,-1 2 8-15,-1 1 1 0,-1 0-9 0,-1 2 0 16,-3 0 7-16,0 0 0 0,-3 3-7 0,-1 3 0 16,-1 2 7-16,-1 3 1 0,-3-1-8 0,0-4 0 0,-3-3 6 15,-3-1 0-15,0-1-6 0,-2 1 0 0,-1-3 5 16,-1 0 0-16,-1-4-5 0,-1 5 0 0,-1 1 5 16,-1-2-1-16,0-1-4 0,0-1 0 0,0 0 3 15,-2-4 0-15,0 1-3 0,0-2 0 0,1-2 2 0,-3-1 1 16,1-2-3-16,1 0 0 0,-3 1 1 0,0-3 0 15,0 1-1-15,0 1 0 0,1-4 1 0,-1-1 0 16,3-2-1-16,0 4 0 0,0-3 0 0,2 1 1 16,-2 1-1-16,-1-2 0 0,-2-2 0 0,0-1 1 15,0-1-1-15,3 3 0 0,1-3 1 0,-1 1 0 16,0 0-1-16,-1 1 0 0,0-4 2 0,-1-2 0 16,-1 1-2-16,0 4 0 0,-1 0 3 0,-1 3 1 0,2-5-4 15,4 2 0-15,-1 1 4 0,3 0 1 0,4-1-5 16,1-2 0-16,0-3 5 0,1 2 1 0,0-2-6 15,-2 0 0-15,3 0 5 0,3 0 2 0,0-2-7 16,-3-1 0-16,3 0 7 0,-4 1 0 0,3-2-7 16,-1 0 0-16,1 1 6 0,1-1 2 0,0-4-8 15,0 0 0-15,0 0 8 0,0 0 0 0,0-2-8 16,0-1 0-16,0-3 8 0,3 0 0 0,2 1-8 16,-4 4 0-16,2-4 7 0,1 4 2 0,0-3-9 15,3 1 0-15,1-1 12 0,0-1 0 0,0 2-12 0,0 0 0 16,1 0 16-16,1 1-1 0,-1 1-15 0,-4-1 0 15,3 2 20-15,-5 0-1 0,2 1-19 0,0 0 0 16,0 2 22-16,-1 2 0 0,0 0-22 0,-3 2 0 16,1-1 22-16,-1 0 0 0,3 1-22 0,-4-1 0 0,1 1 16 15,-1 1 1-15,0 0-17 0,0 0 0 0,0 0 13 16,0 0 2-16,0 0-15 0,0 0 0 0,0 0 10 16,0 0 1-16,0 1-11 0,-1 6 0 0,-3 4 8 15,0 4 0-15,-4 4-8 0,0 4 0 0,0-3 7 16,-2 1-1-16,1-4-6 0,1 2 0 0,3-5 4 0,2 1 0 15,-4 1-4-15,2 1 0 0,4 0 2 0,-2 2 1 16,-1-3-3-16,0 3 0 0,-1 0 1 16,0 2 0-16,5-17-1 0,0 1 0 0,0 2 0 0,-3 0 1 15,0 8-1-15,0-1 0 0,-1-3 0 0,4-1 1 16,0-9-1-16,0 1 0 0,0-1 0 0,0 2 1 0,0 1-1 16,0-1 0-16,2 0 0 0,0 0 1 0,-1 0-1 15,2 2 0-15,2-3 0 0,-2-1 2 0,12 4-2 16,2-2 0-16,2-1 1 0,4-2 0 0,8 0-1 15,-2-2 0-15,1 1 1 0,1-1 1 0,-7-3-2 16,1 2 0-16,-3-3 5 0,1-1-1 0,-6 1-4 16,1 0 0-16,-2 3 8 0,0-4 1 0,1 1-9 15,-2 0 0-15,4-2 8 0,-3 0 0 0,1 1-8 16,1-1 0-16,1-1 6 0,0 3 2 0,5-4-8 16,-3-1 0-16,-21 11-2471 0</inkml:trace>
  <inkml:trace contextRef="#ctx0" brushRef="#br0" timeOffset="182677.128">21026 9902 1709 0,'0'0'0'0,"-1"3"0"16,1-3 0-16,0 2 57 0,0 1 1 0,-7 5-58 16,1 1 0-16,-7 7 111 0,-1 1 2 0,0 2-113 15,1 2 0-15,2 3 71 0,0-2 2 0,-1 0-73 16,-4 3 0-16,2-1 28 0,0 3 0 0,-2 0-28 15,1 3 0-15,3 5 16 0,-1 0 1 0,0 1-17 0,2 4 0 16,2 4 12-16,-4-1 2 0,2 1-14 0,1-3 0 16,-1-1 9-16,5-7 1 0,1 0-10 0,0-1 0 15,2-2 9-15,3-1 0 0,0-2-9 0,-2-7 0 16,2-2 6-16,0 1 2 0,2-5-8 0,-1 0 0 16,-1-14-1769-16</inkml:trace>
  <inkml:trace contextRef="#ctx0" brushRef="#br0" timeOffset="185184.632">12713 14015 1143 0,'0'0'0'0,"0"0"0"0,0 0 0 0,0 0 59 0,0 0 1 15,0 0-60-15,0 2 0 0,0-2 80 0,0 1-1 16,0-1-79-16,0 2 0 0,0-2 47 0,0 0 1 16,0 0-48-16,0 0 0 0,0 0 23 0,-5 0 2 15,5 0-25-15,-8 3 0 0,8-3 16 0,-19 5-1 16,3-2-15-16,-2 2 0 0,1 1 11 0,-1 0 1 0,-1 2-12 15,5 2 0-15,-2-1 8 0,-2 2 1 0,2 1-9 16,1-1 0-16,-3 1 14 0,0 1 2 0,3 0-16 16,-1-1 0-16,-2 1 20 0,1 0 1 0,2-1-21 15,2 1 0-15,4-4 33 0,-4 3-1 0,4-3-32 16,1-1 0-16,1 0 45 0,1 0 1 0,-1 1-46 16,1 1 0-16,0-2 47 0,1 0 1 0,0 1-48 15,-1 4 0-15,-1 3 43 0,1-2 1 0,1-2-44 16,0 0 0-16,2-1 37 0,2-5 0 0,1 2-37 15,-4 1 0-15,3 2 33 0,1 2 0 0,0-2-33 16,0-1 0-16,0-1 27 0,1 2 1 0,4 2-28 16,2 0 0-16,1-1 22 0,1 1 0 0,-1 0-22 0,0-1 0 15,0 1 18-15,2 0 0 0,-2-2-18 0,0 0 0 16,0 0 12-16,-2 0 2 0,0-2-14 0,-1-1 0 16,0-3 9-16,0 1 1 0,1 4-10 0,4 1 0 15,2 2 7-15,-1 1 1 0,2 0-8 0,0 0 0 16,-3 1 5-16,1-1 2 0,1-1-7 0,-2-1 0 0,1 3 4 15,-1-3 1-15,-1-1-5 0,2-1 0 0,-3-5 2 16,0-1 1-16,-1 1-3 0,1-2 0 0,0-1 3 16,0 1-1-16,1 0-2 0,2 0 0 0,2-1 1 0,0-1 0 15,-2 3-1-15,2-1 0 0,-4 0 1 0,3 0 0 16,0-1-1-16,-2-2 0 0,1-2 2 0,-5-1-1 16,6 0-1-16,0 0 0 0,4-2 1 0,-1-1 0 15,-1-1-1-15,0 2 0 0,-1-1 2 0,-2 0 2 16,2-1-4-16,-4 1 0 0,3 0 4 0,-3-1 2 15,2 0-6-15,-3-3 0 0,2 1 5 0,-1-6 2 0,-1 4-7 16,0 2 0-16,0 1 7 0,-4 1 1 0,2 1-8 16,0 0 0-16,-1-1 5 0,3 1 2 0,-3 0-7 15,0-1 0-15,3 0 7 0,-4-3-1 0,3 1-6 16,-2 1 0-16,-1 1 7 0,4 1 0 0,-3 1-7 16,-2-1 0-16,2 0 7 0,-2-2 0 0,2 0-7 15,-3 0 0-15,1 1 9 0,-3 3 0 0,1-1-9 16,1 0 0-16,0 2 12 0,1 0-1 0,-3 1-11 15,1 1 0-15,3-1 12 0,-4 1 2 0,3-1-14 16,-3 0 0-16,0 1 12 0,0-1 0 0,0 1-12 16,0-1 0-16,0 0 12 0,0 1 0 0,0-1-12 0,0 2 0 15,0 0 11-15,0 0 0 0,0 0-11 0,0 0 0 16,0 0 10-16,0 0 2 0,0 0-12 0,0-1 0 16,0-4 8-16,0 2 1 0,0-2-9 0,0 3 0 0,0 1 7 15,0-1 2-15,0 1-9 0,-3-1 0 16,3 1 8-16,0-1 1 0,0 0-9 0,-4 1 0 0,4-1 8 15,0 1 1-15,-1-1-9 0,1 0 0 0,-3-1 7 16,1 0-1-16,2 0-6 0,0 0 0 0,-2 0 6 16,1-1 1-16,1 1-7 0,-3-1 0 0,1-3 4 0,2 1 2 15,-3 1-6-15,1 0 0 0,2 2 3 0,0-3 2 16,0 1-5-16,0 2 0 0,0 0 4 0,-1 0 1 16,1-2-5-16,0-1 0 0,-2-1 3 15,2 2 2-15,-3-1-5 0,1-3 0 0,-1-4 3 0,0-1 0 16,1-1-3-16,-3 3 0 0,2 1 3 0,0 0 0 15,2 1-3-15,-3 2 0 0,3 2 2 0,-1 3 0 0,1-2-2 16,1-1 0-16,-4 2 3 0,3-2-1 16,-2 0-2-16,-2-2 0 0,2 0 2 0,-1 0 0 0,3 0-2 15,-4 0 0-15,2 0 2 0,0 0 0 0,1 2-2 16,-3 3 0-16,5-3 1 0,-3 1 1 0,0 2-2 16,1 1 0-16,2 1 2 0,0-1 1 0,0 0-3 15,-3 2 0-15,2 0 1 0,-1 0 1 0,0 2-2 16,-6 1 0-16,-1 3 2 0,-7 4 2 0,0 1-4 15,0 2 0-15,2 1 2 0,1 0 0 0,0 2-2 16,0-2 0-16,1 2 3 0,1 0 1 0,1 0-4 16,2 1 0-16,-3 1 2 0,1-1 1 0,2-4-3 15,0-1 0-15,4 1 3 0,-4 0 0 0,4-9-3 16,3 3 0-16,-2-3 3 0,1 1 1 0,2-3-4 0,0-1 0 16,0 1 2-16,0 0 1 0,0-1-3 0,0 1 0 15,0-1 4-15,0 1-1 0,0-1-3 0,0 1 0 16,0 0 4-16,0-1-1 0,2 1-3 0,1-2 0 0,-3 0 3 15,1 0 2-15,7-5-5 0,0-1 0 0,3-4 3 16,2-4 0-16,5-10-3 0,-2 0 0 0,-2 2 5 16,0-1-1-16,1 0-4 0,1 1 0 0,1 2 4 15,1 1 0-15,-4 3-4 0,0 0 0 0,-1 0 4 16,0 2-1-16,-5 4-3 0,0 1 0 0,0 1 2 0,0 0 2 16,-3 3-4-16,-1 1 0 0,1-1 3 0,2 0 0 15,-6 0-3-15,4 2 0 0,1 0 3 0,-4 0 0 16,4 1-3-16,-1 1 0 0,0-1 2 0,3 2 2 15,1 2-4-15,2 1 0 0,2 2 2 0,-3-1 0 0,3 4-2 16,-1 0 0-16,3 2 2 0,-6-1 1 0,1 2-3 16,1 2 0-16,-3-4 2 0,0 3 0 0,-2-3-2 15,1 1 0-15,-3-1 1 0,1-1 1 0,0 3-2 16,1-2 0-16,-1 3 3 0,-2-1-1 0,5 1-2 16,2 3 0-16,-2-6 2 0,1 2 2 0,11 10-4 15,-3-5 0-15,-17-16-2239 0</inkml:trace>
  <inkml:trace contextRef="#ctx0" brushRef="#br0" timeOffset="186249.527">11739 14400 1482 0,'0'0'0'0,"3"0"0"15,-1 0 0-15,2 0 44 0,3 0-1 0,1 0-43 16,5 0 0-16,-1 1 85 0,6 1 0 0,-2 1-85 15,1 2 0-15,-1 0 43 0,-1 1 0 0,1 0-43 16,-1 4 0-16,1 1 34 0,-1 3 0 0,1-3-34 16,-4 2 0-16,-2-2 10 0,1 0 0 0,-3 3-10 15,0 4 0-15,-2-4 3 0,1 3 1 0,-2 1-4 16,-4 1 0-16,1 3 1 0,-2 2 0 0,-2 1-1 0,1 0 0 16,-3 4 0-16,0 1 1 0,-6-3-1 15,2-3 0-15,-3-5 0 0,1-3 0 0,2-4 0 0,-4 1 0 16,1-2-1-16,-2-2 1 0,0-4 0 0,0-2 0 15,1-3-2-15,-1-1 0 0,0-1 2 0,2-4 0 0,1-2-9 16,-2-2 2-16,-1-1 7 0,0-1 0 0,0-3-9 16,1 0 0-16,0-3 9 0,3-1 0 0,2-1-9 15,3-1 1-15,2 2 8 0,-1 0 0 0,3 0 0 16,3 2 0-16,-1-1 0 0,2 4 0 0,4-2 18 16,0 0 1-16,0 4-19 0,0 1 0 0,-3 1 53 0,-2 5-1 15,2 1-52-15,-3 0 0 0,1 1 67 0,0 0-1 16,2 0-66-16,0 0 0 0,3-2 63 0,1 2 1 15,5-2-64-15,6 5 0 0,-20 0-1703 0</inkml:trace>
  <inkml:trace contextRef="#ctx0" brushRef="#br0" timeOffset="188951.164">12007 14889 1646 0,'0'0'0'15,"0"2"0"-15,0 1 0 0,0 0 3 0,0 2 0 16,0 1-3-16,-4 2 0 0,3 0 24 0,-2 0 1 16,-2 1-25-16,0 2 0 0,-3 2 6 0,-5 0 1 15,2-1-7-15,2 1 0 0,-4 1 17 0,2 2 0 16,3 0-17-16,3 1 0 0,5-17-1312 0</inkml:trace>
  <inkml:trace contextRef="#ctx0" brushRef="#br0" timeOffset="189395.294">12158 14628 1620 0,'0'0'0'0,"-2"1"0"0,2-1 0 0,0 0-1 0,0 2 1 15,-3 1 0-15,2 2 0 0,1 0-9 0,0 1 1 16,0 2 8-16,0 1 0 0,1 1 8 0,2-1 0 16,2 4-8-16,3 1 0 0,-3 4 5 0,3 1 2 15,-3 0-7-15,3 0 0 0,-5-3 7 0,2-2 0 0,-1-1-7 16,0-1 0-16,0 1 31 0,-2-2 1 0,1 0-32 15,0 2 0-15,2 1 66 0,-2 0-1 0,4 0-65 16,-1-1 0-16,-4-2 68 0,1 0 1 16,5 0-69-16,-2-1 0 0,-6-10-1482 0</inkml:trace>
  <inkml:trace contextRef="#ctx0" brushRef="#br0" timeOffset="205798.123">8935 10166 300 0,'0'0'0'16,"0"0"0"-16,0 0 0 0,0 0 75 0,0 0 1 0,0 0-76 16,0 2 0-16,0-2 64 0,0 3 1 0,0-3-65 15,0 3 0-15,0-3 32 0,0 6 2 0,0-6-34 16,0 7 0-16,0-7 21 0,-3 6 2 0,3-6-23 15,-5 6 0-15,5-6 13 0,-6 10 1 0,6-10-14 16,-14 11 0-16,14-11 9 0,-24 8 0 0,9-8-9 16,-4 2 0-16,2-1 6 0,-7-1 1 0,1 0-7 15,3 0 0-15,-4 0 8 0,3-1 1 0,2-4-9 16,-2-3 0-16,1-2 30 0,-4 2 0 0,1-3-30 16,3 2 0-16,-4-2 50 0,1 1-1 0,3-2-49 15,-1-1 0-15,0-1 52 0,4-1-1 0,-4 1-51 16,0 0 0-16,1-2 86 0,-1 0-1 0,2-4-85 0,4-1 0 15,4-4 82-15,2 1 1 0,1 0-83 0,3 1 0 16,0 0 68-16,5 1 2 0,0 0-70 0,0 1 0 16,6 1 66-16,2-1 2 0,4-1-68 0,-3 0 0 15,4 1 56-15,3 1 0 0,0-4-56 0,-2 2 0 0,-1-2 54 16,0-1 1-16,1 1-55 0,3 2 0 0,-4 0 49 16,3 1 1-16,2 1-50 0,-2 1 0 0,-2 3 48 15,2 2 0-15,1 1-48 0,3 2 0 0,0 0 39 16,1 1 0-16,-2 1-39 0,2-1 0 0,3 1 37 0,-4 1 2 15,3 0-39-15,1 3 0 0,4-4 30 0,0 2 1 16,-1 3-31-16,-2-1 0 0,1 2 24 0,-6 1-1 16,1 0-23-16,0 1 0 0,-1 1 18 0,-2 1 1 15,-2 3-19-15,-2-1 0 0,2 2 15 0,0-4 1 16,-3 2-16-16,1 2 0 0,1 1 11 0,-1 1 1 0,-1-4-12 16,-2 2 0-16,2 1 9 0,-4-1 0 0,4 3-9 15,0-4 0-15,1 4 7 0,-1 2 0 0,0 1-7 16,-1 2 0-16,1 1 5 0,-3 3 1 0,1-1-6 15,-3 1 0-15,-3 2 4 0,-2 2 1 0,1 0-5 16,-4-1 0-16,2 1 3 0,1-4 2 0,-3 4-5 16,-3 1 0-16,1 3 3 0,2-3 1 0,-4-1-4 15,1 0 0-15,-1-4 2 0,3 0 1 0,-2 1-3 16,-2-1 0-16,2-1 2 0,1 0 1 0,-4 0-3 16,1 0 0-16,0-2 2 0,-3 0 0 0,-1 2-2 15,1 0 0-15,0 1 1 0,0-3 2 0,0 1-3 16,0-6 0-16,0 2 1 0,-2-3 1 0,2-3-2 0,3 0 0 15,2-1 1-15,2 3 1 0,-6-4-2 0,2 2 0 16,1-1 1-16,0 4 0 0,3-5-1 0,-2 2 0 16,1-2 2-16,-1 2-1 0,-2 0-1 0,2-2 0 0,0-1 1 15,1 1 0-15,-1-3-1 0,3 1 0 0,0 1 1 16,-2 0 0-16,2 1-1 0,-3-3 0 0,3 1 1 16,0 2 2-16,0-1-3 0,-3 0 0 0,3-1 1 15,0 2 0-15,-2-3-1 0,2 2 0 0,0 0 1 16,0-1 0-16,0 2-1 0,0-3 0 0,0 2 1 15,0-1 0-15,0 1-1 0,0 1 0 0,0-3 1 0,0 0 2 16,0 0-3-16,0 0 0 0,0 0 1 0,0 0 1 16,0 0-2-16,0 2 0 0,0-2 2 0,0 0 1 15,0 0-3-15,0 0 0 0,0 0 3 0,0 0 0 16,-3 0-3-16,2-2 0 0,1-3 4 0,-4-1 0 16,0-3-4-16,-4-2 0 0,-5-7 5 0,0-1 0 0,0 2-5 15,1-1 0-15,1 4 8 0,1 1 1 0,-1 1-9 16,6-6 0-16,-3-1 9 0,3-1 1 0,-3 2-10 15,0 4 0-15,0 1 9 0,-1 4 1 0,4-2-10 16,-1 3 0-16,4 2 9 0,2 2 1 0,-3 0-10 16,1 0 0-16,2 1 12 0,-3 2-1 0,3-1-11 15,-3 1 0-15,3 1 9 0,0-4 1 0,0 4-10 16,0 0 0-16,0 0 9 0,0 0 0 0,3 0-9 16,0 4 0-16,7-3 7 0,-2 2 0 0,5 5-7 15,2 5 0-15,6 3 6 0,0 3 1 0,1 1-7 16,-6 1 0-16,2-1 4 0,-2 1 2 0,-2 1-6 15,2 0 0-15,0 1 2 0,-2 0 1 0,1-5-3 0,2 1 0 16,1-3 2-16,1-2 0 0,-2 0-2 0,-4 0 0 16,-5-1 0-16,0-2 1 0,-3-1-1 0,0-4 0 15,-1-3 0-15,0-3 0 0,-4 0 0 0,0 0 0 16,0 0 0-16,0 0 0 0,1 0 0 0,1 0 0 0,-1 0 0 16,2 0 0-16,-1-2 0 0,1 1 0 0,0 1 0 15,2-5 0-15,5-4 0 0,1-1 0 0,-3-3 0 16,1 1 0-16,1-6 0 0,1 1 0 0,-3-2 1 15,0 0 1-15,-3-2-2 0,3 1 0 0,-3-4 6 16,3 2 0-16,4-18-6 0,1 15 0 0,-2 3 6 0,0 8 2 16,-4 9-8-16,-2-2 0 0,-1 3 7 0,3-1 0 15,6-3-7-15,-1-3 0 0,-12 11-2081 0</inkml:trace>
  <inkml:trace contextRef="#ctx0" brushRef="#br0" timeOffset="206675.985">8602 8819 1281 0,'0'0'0'0,"-1"-3"0"16,1 0 0-16,0-2 0 0,-4-2 1 0,0 1-1 15,0 1 0-15,4-3 0 0,-3-4 1 0,3 1-1 16,0 1 0-16,0 2 82 0,3-3 1 0,2 2-83 15,6-2 0-15,-1-4 43 0,3 0 0 0,3 0-43 0,-4 3 0 16,4 2 31-16,-3-1 2 0,3 2-33 0,-3 1 0 16,4 0 67-16,-1 0 1 0,5 3-68 0,-2-1 0 15,5 1 64-15,0 0 0 0,-2 2-64 0,2 1 0 16,-3 2 69-16,1 2 0 0,2 1-69 0,-3 0 0 16,-4 2 59-16,4-3 0 0,-3 4-59 0,-1 2 0 15,-3 1 45-15,-1 3 1 0,0 3-46 0,0 3 0 0,-4 7 34 16,2 4 0-16,2 4-34 0,-5 2 0 0,2 1 28 15,-2 2 1-15,0 0-29 0,-4 0 0 0,-4-3 19 16,0-3 0-16,-3-2-19 0,-3 1 0 0,-2 1 13 16,-5 1 1-16,-3-4-14 0,0-5 0 0,-1-5 7 0,-4-4 2 15,-5-2-9-15,1-2 0 0,-4-3 5 0,-3 0 1 16,1-3-6-16,-1-2 0 0,-2-3 1 0,-1 0 1 16,2-3-2-16,1-5 0 0,1-5 0 0,3-3 1 15,-3-1-1-15,4-4 0 0,5-4 0 0,-3 1 1 16,4 0-1-16,2 1 0 0,4 1 0 0,4-4 1 0,3 2-1 15,2 1 0-15,6-3 0 0,0-1 1 0,5 2-1 16,3-5 0-16,4-2 0 0,1 1 2 0,3 2-2 16,3 4 0-16,5 0 2 0,0 2 1 0,6 4-3 15,1 4 0-15,5 3 5 0,1 5 0 0,3 2-5 16,0 0 0-16,-40 5-1838 0</inkml:trace>
  <inkml:trace contextRef="#ctx0" brushRef="#br0" timeOffset="-183978.338">13835 12973 1067 0,'0'0'0'0,"0"0"0"0,0 0 0 0,0 0 40 15,0 0 1-15,0 0-41 0,0 0 0 0,0 0 85 16,0 0 0-16,0 0-85 0,0 0 0 0,0 0 81 16,0 0 1-16,0 0-82 0,0 0 0 0,0 0 23 0,0 0 1 15,0 0-24-15,0 0 0 0,0 0 27 0,0 0 0 16,0 0-27-16,0 0 0 0,0 0 33 0,0 0 1 15,0 0-34-15,0 0 0 0,0 0 24 0,0 0-1 16,0 0-23-16,0 0 0 0,0 0 25 0,0 0 0 16,0 0-25-16,0 0 0 0,0 0 27 0,0 0 1 15,0 0-28-15,0 0 0 0,0 0 24 0,0 0 1 0,0 0-25 16,0 0 0-16,0 0 28 0,0 0 0 0,0 0-28 16,0 0 0-16,0 0 37 0,8-6 0 0,-8 6-37 15,8-11 0-15,-8 11 41 0,9-11 0 0,-9 11-41 16,16-16 0-16,-16 16 39 0,18-24 1 0,-18 24-40 15,24-25 0-15,-24 25 38 0,25-29 1 0,-12 14-39 16,0 0 0-16,3 3 37 0,-2-1 1 0,2-1-38 16,0-2 0-16,0-1 31 0,1-1 0 0,-2 2-31 15,-1-1 0-15,-1-1 24 0,0 1-1 0,-1 0-23 16,1-7 0-16,-2 0 21 0,0-1 1 0,1-2-22 16,-1 0 0-16,-2-2 21 0,1-4 2 0,1 0-23 15,-3-2 0-15,5-1 17 0,-4-2 3 0,2 1-20 0,-3 1 0 16,2 4 15-16,-1 4 1 0,3-1-16 0,-4-1 0 15,1-3 16-15,2 1 1 0,-1-1-17 0,1-3 0 16,2-1 15-16,1-1 2 0,-1 2-17 0,-2-1 0 16,2 6 15-16,-4-1-1 0,4 0-14 0,0 1 0 0,1-7 14 15,-4 0-1-15,-1-2-13 0,-1 1 0 0,-1 1 11 16,-6 0 2-16,2 3-13 0,2-2 0 0,3 2 9 16,-5 2 1-16,2-2-10 0,-3 1 0 0,1 0 8 15,0 1 0-15,2-3-8 0,-5 2 0 0,2 1 6 0,-2-2 2 16,0 4-8-16,0 2 0 0,0 4 6 0,0 3 0 15,1-2-6-15,1-1 0 0,-2 1 5 16,0 0 1-16,-2-1-6 0,1-2 0 0,-1-2 5 0,2 2 1 16,-5 4-6-16,2-4 0 0,-2 1 5 0,0 1 1 15,2 1-6-15,-2 1 0 0,-1 0 6 0,1 3 0 16,-1-1-6-16,-2-4 0 0,0 1 6 0,-3-4 0 16,1-1-6-16,2 2 0 0,-3 2 4 0,2 0 2 0,-1-2-6 15,2 4 0-15,-3 3 3 0,1-1 2 0,2 5-5 16,0-1 0-16,-1 3 2 0,1 1 0 0,0 0-2 15,-2 2 0-15,2 2 1 0,0 3 0 0,2-1-1 16,0 1 0-16,-1 0 0 0,1-1 0 0,-1 1 0 16,1 0 0-16,3 1 0 0,-2-3 0 0,-3 2 0 15,3-1 0-15,-1 1 0 0,1 0 0 0,0-1 0 16,1 1 0-16,-1-2 0 0,2-2 0 0,-2 4 0 16,-1-2 0-16,1 5-1 0,0-2 1 0,0 1 0 15,0 0 0-15,4 1 0 0,-1 2 0 0,-1-3 0 16,1 1 0-16,-1 2-1 0,2 1 1 0,-1-3 0 0,0 1 0 15,2 2-1-15,-3 0 1 0,2 2 0 0,-1 1 0 16,2-3-1-16,0 1 1 0,-1 2 0 0,1 2 0 16,-5 6-1-16,2-3 0 0,-1 5 1 0,3 0 0 15,-4-2-2-15,0 1 1 0,-1-2 1 0,1 1 0 0,-3 0-1 16,3 0 0-16,-3 0 1 0,0 2 0 0,0-1-1 16,-1 3 0-16,-1 1 1 0,-1 1 0 0,-2-3-1 15,1 4 0-15,-1-1 1 0,0 4 0 0,5-4-2 16,0 2 1-16,0-3 1 0,3-2 0 0,-4-1-2 15,1 1 1-15,2-4 1 0,1-3 0 0,2 0-1 0,1-1 0 16,-1-1 1-16,1-2 0 0,2 0-1 0,-3 0-1 16,1-1 2-16,1-2 0 0,-1 0-1 0,-3 0 1 15,2-2 0-15,0-1 0 0,1-2-1 0,-4-2 1 16,1-5 0-16,4-2 0 0,1-5 0 0,1-1 0 16,2-1 0-16,2 4 0 0,3-1 0 0,2 4 0 15,1-3 0-15,2 2 0 0,-4 1 0 0,2 3 0 0,2-5 0 16,0 0 0-16,-2 0 0 0,0 2 0 0,4 0 0 15,-3 0 0-15,3-7 0 0,-1 2 1 0,-3 3-1 16,4 2 0-16,-3 3 3 0,1 3-1 0,-10 5-2 16,2 1 0-16,1-4 3 0,2 1 1 0,7-1-4 15,-1 0 0-15,2 1 4 0,-2 0 2 0,7 0-6 16,0 2 0-16,3 3 4 0,-4 0 1 0,6 0-5 16,-4 3 0-16,2 2 3 0,2 1 1 0,-2 2-4 15,1 2 0-15,-3 1 3 0,2-2-1 0,-3 2-2 16,0 1 0-16,-4-1 2 0,1 1 0 0,-6-4-2 0,0 0 0 15,-1 0 2-15,-2 2-1 0,-4-7-1 16,0 0 0-16,0 0 0 0,-2 0 1 0,0 0-1 0,-3-3 0 16,2 2 0-16,-1 0 1 0,1-1-1 0,1 2 0 15,-3-3 0-15,2 2 1 0,1 3-1 0,0 1 0 0,-3-6-2153 16</inkml:trace>
  <inkml:trace contextRef="#ctx0" brushRef="#br0" timeOffset="-177668.288">14742 11384 1080 0,'0'0'0'0,"0"0"0"0,0 0 0 0,0 0 44 15,-3 0 1-15,3 0-45 0,0 0 0 0,0 0 104 0,-2 0 2 16,2 0-106-16,0 0 0 0,0 0 126 16,0 0 1-16,0 0-127 0,0 0 0 0,0 0 15 0,0 0 1 15,0 0-16-15,0 0 0 0,0 0 40 0,6-7 0 16,-6 7-40-16,24-12 0 0,-8 4 60 0,5-2-1 16,0 1-59-16,-2 1 0 0,0 0 40 0,2 0-1 0,-4 2-39 15,-1 1 0-15,-2 2 34 0,2 0-1 0,0 1-33 16,0 1 0-16,2-1 37 0,-4 0 0 0,5 1-37 15,-3-1 0-15,2 2 32 0,-4 2 0 0,2 1-32 16,0 0 0-16,1 3 28 0,1 2 0 0,-2 0-28 16,0 2 0-16,1-1 25 0,1 1 0 0,-4-1-25 15,-1 2 0-15,0 2 17 0,0 0 1 0,-4-1-18 16,2 1 0-16,-1 0 14 0,-2-1 1 0,0 3-15 16,-7-1 0-16,-1 2 12 0,-1 1 0 0,1 1-12 15,-5 1 0-15,2 3 12 0,-7 3-1 0,2-1-11 16,-3 1 0-16,2-1 10 0,-3 1 1 0,3-1-11 15,-2-2 0-15,1-3 10 0,1 2 1 0,-3-4-11 0,1 1 0 16,-2-4 11-16,-1-2-1 0,1 4-10 0,-3-5 0 16,4 0 8-16,-1 0-1 0,0-1-7 0,-3-2 0 15,0-2 7-15,-1 1 0 0,-1-1-7 0,1-3 0 0,1 2 5 16,0-5 1-16,0 0-6 0,2 0 0 16,-2 1 3-16,3-1 1 0,0-1-4 0,-6-4 0 0,-2 2 1 15,-3-7 1-15,2 1-2 0,1-1 0 0,4 1 1 16,1-1 2-16,2 1-3 0,1-1 0 0,2-1 1 15,1-1 0-15,2-1-1 0,-1 4 0 0,1-6 1 0,-4-1 1 16,6-1-2-16,3 1 0 0,-2-3 2 0,3 0 1 16,2 0-3-16,0-1 0 0,0-1 6 0,2 2 1 15,3 2-7-15,1-4 0 0,1-4 11 0,-3 1 1 16,4 3-12-16,0-1 0 0,0 3 13 0,0 3 2 16,-1-4-15-16,-4 1 0 0,-2 1 15 0,1 1 1 0,0 0-16 15,-2-1 0-15,0 2 15 0,0 0-1 0,0 2-14 16,0-5 0-16,0 19-1961 0</inkml:trace>
  <inkml:trace contextRef="#ctx0" brushRef="#br1" timeOffset="-152298.524">15273 8081 225 0,'0'0'0'0,"0"0"0"16,4 0 0-16,-4 0-169 0</inkml:trace>
  <inkml:trace contextRef="#ctx0" brushRef="#br0" timeOffset="-138069.159">13951 9056 829 0,'0'0'0'0,"0"0"-623"0</inkml:trace>
  <inkml:trace contextRef="#ctx0" brushRef="#br0" timeOffset="-135751.139">13785 9547 1306 0,'0'0'0'0,"0"0"0"0,0 0 0 0,0 0 55 15,0 2 0-15,0-2-55 0,-1-2 0 0,1 2 130 16,-3-1 1-16,3 1-131 0,-4-5 0 0,4 5 88 15,-1-3 0-15,1 3-88 0,-8-4 0 0,8 4 31 0,-3-4-1 16,3 4-30-16,-7-8 0 0,7 8 24 0,-8-11 0 16,8 11-24-16,-11-15 0 0,11 15 17 0,-9-15 1 15,9 15-18-15,-8-18 0 0,8 18 15 0,-11-16-1 16,11 16-14-16,-5-15 0 0,5 15 19 0,0-13 0 16,0 13-19-16,0-13 0 0,0 13 27 0,0-12 0 0,0 12-27 15,5-15 0-15,-5 15 34 0,6-17 0 16,-6 17-34-16,8-19 0 0,-8 19 32 0,13-17 1 0,-13 17-33 15,9-19 0-15,-9 19 31 0,8-21 0 0,-8 21-31 16,11-27 0-16,-4 11 27 0,-3 0 0 0,3 4-27 16,-2-4 0-16,-2 0 24 0,2 0 1 0,-1 2-25 15,1 3 0-15,-2-2 19 0,-1 1 0 0,1 0-19 16,0 3 0-16,2 1 15 0,-2 0 2 0,-1 2-17 16,1 1 0-16,0 0 14 0,2 1 0 0,-3-1-14 15,1 2 0-15,0-4 15 0,2 3 0 0,0-1-15 16,-2 0 0-16,2 0 12 0,-2 2 1 0,1-3-13 0,1-1 0 15,0 0 14-15,3-1 0 0,-5 3-14 0,2 2 0 16,3-5 15-16,-2 0 1 0,1 3-16 0,-2 0 0 16,-1-1 13-16,1 1 1 0,1 1-14 0,-1-1 0 15,0-2 12-15,1 0 1 0,1-1-13 0,-1 0 0 0,4 1 11 16,-2-1-1-16,1 1-10 0,-1-3 0 0,0 2 7 16,0 0 1-16,0 0-8 0,-3 0 0 0,-2 2 6 15,2 1 1-15,1-1-7 0,1-2 0 0,1-1 5 16,-4 2 2-16,4-1-7 0,-3 0 0 0,3 0 7 15,2 1-1-15,-2 2-6 0,0-3 0 0,-7-5 7 16,6 2 0-16,-3 2-7 0,4 1 0 0,-5 1 7 0,2 3 1 16,2-1-8-16,-1-5 0 0,2 2 7 0,-3 1 1 15,3-1-8-15,-3 1 0 0,2 3 7 0,-2-1 0 16,3 0-7-16,-3 2 0 0,3 0 5 0,0 1 1 16,0-1-6-16,1 1 0 0,1-1 4 0,0 0 1 15,-1 1-5-15,1 1 0 0,1-1 3 0,-3 2 2 0,-2-3-5 16,2 2 0-16,0 1 4 0,0-4 1 0,0 3-5 15,0 1 0-15,0 0 4 0,0 0 1 0,2 0-5 16,-2 0 0-16,-2 0 4 0,2 0 1 0,-2-2-5 16,1 1 0-16,-1-4 3 0,-1 5 2 0,0 0-5 15,-1 0 0-15,3 0 3 0,-1 0 0 0,1 0-3 16,0 0 0-16,6 0 4 0,0 1 0 0,0 3-4 16,-5-4 0-16,1 1 2 0,-1 1 1 0,2-1-3 15,1 3 0-15,-3-4 2 0,-2 1 0 0,4 2-2 16,-1-1 0-16,-1-1 1 0,2 1 1 0,1 1-2 15,-3-1 0-15,2-1 2 0,-1 1 0 0,-1 1-2 16,0-3 0-16,0 0 1 0,0 2 1 0,-5-1-2 0,4 1 0 16,-1 1 1-16,-1-1 0 0,1 1-1 0,2-3 0 15,3 3 0-15,-3 2 2 0,0-4-2 0,2 6 0 16,1-3 0-16,2 4 1 0,-1-3-1 0,1 1 0 16,-3 1 0-16,1-1 1 0,-3 0-1 0,0 1 0 0,1 1 0 15,-4-2 1-15,0 2-1 0,0-2 0 0,1-1 0 16,-3 0 0-16,2 1 0 0,0 2 0 0,-3 1 0 15,4-1 0-15,-1 0 0 0,3 2 0 0,-4 1 0 16,4 2 0-16,-3-1 0 0,3-1 0 0,-5-3 0 0,2 0 0 16,0 0 0-16,0 2 0 0,-2-3 0 0,0-2 0 15,2 3 0-15,0 0 0 0,-1 0 0 0,3 0 0 16,-2-2 0-16,-1 2 0 0,-2 0 0 0,1 0 0 16,0 0 0-16,2 0 0 0,-2 0 0 0,4-5 0 15,-1 2 0-15,-4-1 0 0,1 3 0 0,-2-1 0 16,3 2 0-16,-1 3 0 0,-2-5 0 0,3 2 0 0,-3 0 0 15,2 3 0-15,1-3 0 0,-4 2 0 0,1 1 0 16,1-2 0-16,-1 6 0 0,2 0 0 0,-3 3 0 16,-3-2 0-16,3-4 0 0,0 1 0 0,-1-2 0 15,1 2 0-15,0-1 0 0,0-1 0 0,0-1 0 16,0-1 0-16,0 1 0 0,0-1 0 0,0-7 0 16,0 1 0-16,0 0 0 0,0 1 0 0,0 0 0 15,0 1 0-15,0 3 0 0,-2-3 0 0,1 3 0 16,1 0 0-16,0-1 0 0,-4 1 0 0,3-1 0 15,-1-1 0-15,2-1 0 0,-1 1 0 0,1 0 0 16,-4 1 0-16,3-1 0 0,1 0 0 0,-3 2 0 0,1 0 0 16,0 0 0-16,1 2 0 0,1-2 0 0,-5 0 0 15,5-1 0-15,-5 0 0 0,-3 20 0 0,0-7 0 16,2-2 0-16,1 1 0 0,4-10 0 0,-4 2 0 0,2 0 0 16,-1 2 0-16,1 0 0 0,2-4 0 0,-4 2 0 15,5 0 0-15,-3-1 0 0,1-1 0 0,0 2 0 16,1-3 0-16,1 0 0 0,-3 0 0 0,1 0 0 15,-3 0 0-15,2 0 0 0,-2 1 0 0,2-1 0 16,-2 0 0-16,2-6 0 0,2 1 0 0,-1 0 0 0,0 2 1 16,-6 8-1-16,4-1 0 0,-4-1 2 0,3 2 1 15,2-8-3-15,0 1 0 0,1 0 3 0,-3 1 1 16,2-1-4-16,0 0 0 0,1 1 7 0,-3-1 0 16,4-3-7-16,-1 2 0 0,2-3 8 0,-3 1 0 15,-5 9-8-15,2-1 0 0,-2 2 7 0,1-3 2 0,3-2-9 16,-1-2 0-16,0 0 8 0,-3 1 1 0,3-3-9 15,-3 1 0-15,3 0 10 0,-2 1 0 16,0-3-10-16,1 2 0 0,-2 0 8 0,0 0 1 0,3-1-9 16,-3 3 0-16,0-6 7 0,0 2 1 0,7 1-8 15,-4-4 0-15,2 1 8 0,-1 1 1 0,0-1-9 16,-1 1 0-16,0-1 9 0,2 1 0 0,-7 1-9 16,2 0 0-16,0 2 6 0,0-3 2 0,0 1-8 15,0 0 0-15,0 2 8 0,-1-4 0 0,-21 6-8 16,3-3 0-16,4 0 8 0,-2-4 0 0,9 1-8 15,0 1 0-15,0-1 8 0,2 1-1 0,9-2-7 16,-2 0 0-16,3 0 7 0,-1 0 0 0,-6 0-7 16,0 0 0-16,-1 0 7 0,1 2-1 0,-2-2-6 15,1 0 0-15,-3 0 7 0,1 0 1 0,1-2-8 0,0 0 0 16,1 1 6-16,-1-1 0 0,0 1-6 0,-1-4 0 16,0 2 6-16,-1-2 1 0,-25-8-7 0,7 2 0 0,6 0 6 15,1 2 1-15,10 2-7 0,0 1 0 16,0-2 7-16,2 0 1 0,-2 0-8 0,2 0 0 0,0 0 6 15,-1 0 2-15,2 2-8 0,1 0 0 0,1 1 7 16,-2-3 0-16,5 5-7 0,0 0 0 0,0-2 6 16,-2-1 1-16,1-1-7 0,1 3 0 0,-3-4 7 0,1 3 0 15,2-3-7-15,0 2 0 0,0-1 6 0,0-1 2 16,-1-3-8-16,1 2 0 0,-4-2 6 0,6 1 1 16,-2-4-7-16,0 1 0 0,3 1 5 0,-1-1 1 15,1 0-6-15,0 1 0 0,2-4 4 0,2-2 1 16,-7-23-5-16,3 6 0 0,5 7 4 0,-3 3 2 15,3 12-6-15,0-3 0 0,0 3 3 0,0-2 2 0,0 8-5 16,0 1 0-16,3 0 4 0,-3-1 1 0,1-1-5 16,3 1 0-16,-4-1 5 0,1 1 1 0,2 1-6 15,2-2 0-15,2 0 4 0,-3-1 1 0,4-1-5 16,0 1 0-16,0 1 4 0,2 0 1 0,3 0-5 16,-4 3 0-16,2 0 3 0,2-3 1 0,-5 2-4 15,2 0 0-15,1-1 2 0,-3 3 1 0,0-1-3 16,-2 0 0-16,0 2 1 0,1-2 2 0,-1-1-3 15,1 1 0-15,-1 0 0 0,-1 1 0 0,3-4 0 16,0-5 0-16,-8 13-2557 0</inkml:trace>
  <inkml:trace contextRef="#ctx0" brushRef="#br2" timeOffset="-129106.228">14576 9269 954 0,'0'0'0'0,"0"0"0"15,0 1 0-15,0-1 6 0,0 2 1 0,0-2-7 16,0 4 0-16,0-4 17 0,0 8-1 0,0-8-16 15,0 15 0-15,0-15 31 0,5 19-1 0,-5-19-30 16,3 19 0-16,-3-19 18 0,-3 17 0 0,3-17-18 16,-2 17 0-16,2-17 12 0,-5 16 2 0,5-16-14 15,0 16 0-15,0-16 25 0,-3 11-1 0,3-11-24 0,-3 10 0 16,3-10 19-16,-2 9 0 0,2-9-19 0,0 7 0 16,0-7 21-16,-4 3 0 0,4-3-21 0,-4 6 0 15,4-6 28-15,-3 8 1 0,3-8-29 0,-1 11 0 16,1-11 37-16,-5 3 0 0,5-3-37 0,-3 5 0 0,3-5 48 15,-3 6 2-15,3-6-50 0,-2 7 0 0,2-7 51 16,-5 4 2-16,5-4-53 0,0 3 0 0,0-3 50 16,0 5 0-16,0-5-50 0,0 2 0 0,0-2 44 15,0 3 1-15,0-3-45 0,0 3 0 0,0-3-1331 16</inkml:trace>
  <inkml:trace contextRef="#ctx0" brushRef="#br2" timeOffset="-128165.762">14461 9462 489 0,'0'0'0'0,"0"0"0"0,0-2 0 16,0 2 0-16,0-5 0 0,0 5 0 0,0-3 0 15,0 3 1-15,0 0 0 0,0 0-1 0,0 0 0 16,0 0 9-16,0 0 0 0,0 0-9 0,7 0 0 15,-7 0 8-15,8 0 0 0,-8 0-8 0,6 0 0 0,-6 0 8 16,6 2-1-16,-6-2-7 0,7 0 0 0,-7 0 15 16,6 0 1-16,-6 0-16 0,6 0 0 0,-6 0 20 15,13-2 1-15,-13 2-21 0,10-5 0 0,-10 5 78 16,6-4-1-16,-6 4-77 0,7-3 0 0,-7 3 127 16,6 0 1-16,-6 0-128 0,5 0 0 0,-5 0 118 0,8 0-1 15,-8 0-117-15,1 0 0 0,-1 0 88 0,3 3 1 16,-3-3-89-16,4 4 0 0,-4-4 67 0,6 2 0 15,-6-2-67-15,3 3 0 0,-3-3 52 0,3 3 1 16,-3-3-53-16,5 7 0 0,-5-7 40 0,2 6 0 16,-2-6-40-16,0 6 0 0,0-6 32 0,0 10-1 0,0-10-31 15,0 12 0-15,0-12 30 0,0 13-1 0,0-13-29 16,-2 13 0-16,2-13 24 0,-5 9 2 0,5-9-26 16,0 11 0-16,0-11 23 0,0 10-1 15,0-10-22-15,0 14 0 0,0-14 18 0,0 13 1 0,0-13-19 16,0 11 0-16,0-11 18 0,5 9 0 0,-5-9-18 15,5 10 0-15,-5-10 13 0,0 14 1 0,0-14-14 16,-2 13 0-16,2-13 11 0,0 11 2 0,0-11-13 16,-3 13 0-16,3-13 11 0,-3 12 0 0,3-12-11 15,-3 10 0-15,3-10 10 0,0 8 0 0,0-8-10 16,-2 4 0-16,2-4 10 0,0 7 0 0,0-7-10 16,-3 4 0-16,3-4 12 0,0 8-1 0,0-8-11 0,-2 4 0 15,2-4 12-15,-4 4 2 0,4-4-14 0,-4 2 0 16,4-2 10-16,-4 3 1 0,4-3-11 0,-8 3 0 15,8-3 11-15,-7 5 1 0,7-5-12 0,-6 0 0 0,6 0 12 16,-8 0-1-16,8 0-11 0,-18 0 0 0,18 0 12 16,-20 0 2-16,20 0-14 0,-21 0 0 0,21 0 13 15,-13-5 2-15,13 5-15 0,-5-5 0 0,5 5 14 16,-3 0 2-16,3 0-16 0,-8-1 0 0,8 1 14 16,-4-10 0-16,4 10-14 0,-5-11 0 0,5 11 13 0,-3-17 0 15,3 17-13-15,-5-21 0 0,5 21 11 0,0-16 2 16,0 16-13-16,0-12 0 0,0 12 12 0,0-11 1 15,0 11-13-15,8-15 0 0,-8 15 13 0,12-15-1 16,-12 15-12-16,13-21 0 0,-13 21 9 0,18-24 1 16,-18 24-10-16,17-20 0 0,-17 20 8 0,11-11 0 15,-11 11-8-15,10-10 0 0,-10 10 5 0,6-5 2 0,-6 5-7 16,5-6 0-16,-5 6 5 0,7-2 0 16,-7 2-5-16,6-7 0 0,-6 7 3 0,5-7 0 0,-5 7-3 15,3-6 0-15,-3 6-1911 0</inkml:trace>
  <inkml:trace contextRef="#ctx0" brushRef="#br2" timeOffset="-127573.614">14778 9245 200 0,'0'0'0'0,"0"0"0"16,0 0 0-16,0 0 32 0,0 0-1 0,0 0-31 15,0 0 0-15,0 0 28 0,0 0 1 0,0 0-29 16,0 3 0-16,0-3 106 0,0 3 1 0,0-3-107 16,2 5 0-16,-2-5 5 0,5 8 2 0,-5-8-7 15,-2 14 0-15,2-14 45 0,0 19 0 0,0-19-45 16,-1 19 0-16,1-19 89 0,-4 19 1 0,4-19-90 0,-3 14 0 16,3-14 85-16,0 18 2 0,0-18-87 0,0 16 0 15,0-16 78-15,0 11 2 0,0-11-80 0,0 6 0 16,0-6 63-16,0 6 0 0,0-6-63 0,3 7 0 15,-3-7 49-15,5 11 2 0,-5-11-51 0,7 8 0 16,-7-8 39-16,6 9 1 0,-6-9-40 0,5 11 0 0,-5-11 28 16,1 3 2-16,-1-3-30 0,2 5 0 0,-2-5 21 15,0 2 1-15,0-2-22 0,-2 1 0 0,2-1 15 16,0 5 1-16,0-5-16 0,-1 2 0 0,1-2 11 16,0 3 0-16,0-3-11 0,0 3 0 0,0-3-1203 0</inkml:trace>
  <inkml:trace contextRef="#ctx0" brushRef="#br2" timeOffset="-127019.082">14745 9460 640 0,'0'0'0'0,"0"0"0"16,5 0 0-16,-5 0-9 0,5 0 1 0,-5 0 8 16,7 0 0-16,-7 0-31 0,5 0 1 0,-5 0 30 0,11 0 0 15,-11 0 3-15,10 0 0 0,-10 0-3 0,8 0 0 16,-8 0 5-16,6 0 1 0,-6 0-6 0,15 0 0 15,-15 0 7-15,6 2 1 0,-6-2-8 0,6 3 0 16,-6-3 51-16,7 3 0 0,-7-3-51 0,3 3 0 16,-3-3 68-16,3 7 0 0,-3-7-68 0,8 6 0 0,-8-6 57 15,5 8 1-15,-5-8-58 0,3 14 0 0,-3-14 49 16,5 19 2-16,-5-19-51 0,0 21 0 0,0-21 42 16,-3 17 2-16,3-17-44 0,-5 17 0 0,5-17 36 15,-8 16 1-15,8-16-37 0,-13 13 0 0,13-13 32 16,-13 14 1-16,13-14-33 0,-12 14 0 0,12-14 29 0,-19 10 1 15,19-10-30-15,-15 13 0 0,15-13 26 0,-16 7 0 16,16-7-26-16,-9 5 0 0,9-5 20 0,-8 0 2 16,8 0-22-16,-8-3 0 0,8 3 14 0,-5-3 2 15,5 3-16-15,-6-6 0 0,6 6 12 0,-7-8 2 0,7 8-14 16,-6-19 0-16,6 19 9 0,-2-26 1 16,2 26-10-16,-4-28 0 0,2 10 10 0,0 3 1 0,2-1-11 15,0 6 0-15,0 7 18 0,2-2 1 0,-2 4-19 16,0-1 0-16,0 2 33 0,0-3-1 0,2 1-32 15,2 1 0-15,-1-1 39 0,4 2 1 0,-1-5-40 16,-1 1 0-16,-5 4-1276 0</inkml:trace>
  <inkml:trace contextRef="#ctx0" brushRef="#br2" timeOffset="-126223.522">14936 9196 841 0,'0'0'0'0,"0"0"0"0,0 0 0 16,0 0-10-16,0 0 1 0,0 0 9 0,0 0 0 0,-1 0 1 15,1 0 1-15,-4 0-2 0,3 0 0 0,1 0 11 16,-3 0-1-16,-1 3-10 0,3-3 0 0,-4 1 7 16,-3 3 2-16,0-1-9 0,-5 0 0 0,1 2 8 15,-1-4 1-15,-3 2-9 0,0 1 0 0,2-3 22 16,-2 2 0-16,-2-1-22 0,2 0 0 0,0-2 37 0,2 0 0 15,0 0-37-15,-4 0 0 0,1-2 43 0,-1 0-1 16,2-2-42-16,3 2 0 0,-3 0 73 0,4 2 1 16,-1-3-74-16,5 2 0 0,3 1 98 0,-1 0 1 15,1 0-99-15,0 0 0 0,0 0 84 0,1 0 0 16,-1 0-84-16,2 0 0 0,-2 0 62 0,3 0 1 0,1 1-63 16,-4 2 0-16,-3-3 50 0,3 2 1 15,-3 0-51-15,3-1 0 0,2 2 36 0,3-3 1 0,-3 0-37 16,1 2 0-16,2-2 29 0,-3 2 0 0,2-2-29 15,-1 1 0-15,2-1 25 0,0 0-1 0,0 0-24 16,0 0 0-16,0 0 22 0,0 3 0 0,0-3-22 16,0 0 0-16,0 0 20 0,0 2 1 0,2-2-21 15,2 0 0-15,-2 0 14 0,1 0 2 0,-1 0-16 16,4-2 0-16,-6 2-1587 0</inkml:trace>
  <inkml:trace contextRef="#ctx0" brushRef="#br2" timeOffset="-124459.163">14512 9178 690 0,'0'0'0'0,"0"0"0"0,0 0 0 0,0 0 11 0,0 0 0 16,0 0-11-16,0 0 0 0,0 0 0 0,0 0 1 15,0 0-1-15,0 0 0 0,0 0 2 0,0 0 1 16,0 0-3-16,0 2 0 0,0-2 4 0,0 0 2 16,0 0-6-16,0 0 0 0,0 0 4 0,2 0 1 15,-1 0-5-15,1 0 0 0,1 0 4 0,-3 0 1 0,2 0-5 16,-2 0 0-16,0 0 14 0,0 0 2 0,0-2-16 15,0-1 0-15,0-2 38 0,0 1 1 0,0-4-39 16,0 1 0-16,0 1 61 0,0-2 1 0,1 0-62 16,4-3 0-16,-3 2 78 0,1 1 2 0,-3-3-80 15,0 3 0-15,0 0 76 0,0 0 2 0,0 2-78 16,0 1 0-16,0 2 61 0,0-4 1 0,0 1-62 16,0-2 0-16,0 0 47 0,2-3 0 0,1 3-47 15,0 0 0-15,2 0 39 0,-4-1-1 0,2 1-38 16,1 0 0-16,-1 2 27 0,-2 2 0 0,3-2-27 15,0 1 0-15,-4 1 20 0,2-1 1 0,0 0-21 16,-1 2 0-16,2-3 19 0,-3 1 0 0,2 0-19 0,1-3 0 16,-1 3 14-16,1-2 0 0,0 2-14 0,-3-3 0 15,2 2 16-15,-1 1 1 0,1 0-17 0,1 0 0 0,-3 1 12 16,2 0 2-16,1-4-14 0,-3 2 0 0,3 0 11 16,2-1 1-16,-5 1-12 0,1 0 0 0,3-1 10 15,-4 1 2-15,1 1-12 0,-1-3 0 0,0 4 12 16,0-4 0-16,0 1-12 0,0 1 0 0,0-2 9 15,0 0 1-15,0 0-10 0,0 0 0 0,0 4 12 16,0 1-1-16,0-1-11 0,0 3 0 0,0-2 10 0,0-1 1 16,0 3-11-16,0-2 0 0,0 1 14 0,0-3 0 15,0 2-14-15,0-2 0 0,0-2 16 0,0-1 0 16,0 1-16-16,0 1 0 0,0 0 15 0,0-1 2 16,0 4-17-16,0-3 0 0,0 1 13 0,0 0 0 15,0 1-13-15,0-1 0 0,0 2 11 0,0-4 2 0,0 3-13 16,0 2 0-16,0-3 11 0,0 2 0 0,0 0-11 15,0 0 0-15,0 1 10 0,0-1 0 0,0 1-10 16,0 1 0-16,0-1 10 0,0 2 0 0,0-3-10 16,0 1 0-16,0 2 9 0,0-3 1 0,2 2-10 15,3-1 0-15,-4 1 9 0,1 1 2 0,-1-4-11 16,3 3 0-16,-4-1 9 0,1 1 1 0,2 1-10 16,-3-4 0-16,0 4 9 0,0 0 0 0,0 0-9 15,0 0 0-15,0 0 9 0,0 0 0 0,0 0-9 16,0 0 0-16,0 0 11 0,4 0 0 0,0 0-11 15,-2 0 0-15,3-1 10 0,3-2 1 0,3 0-11 16,0 1 0-16,2-3 10 0,1 2 2 0,2-2-12 0,-3-1 0 16,0 0 7-16,-1-1 2 0,1 3-9 0,0-4 0 15,3 3 7-15,0-3 0 0,-2 2-7 0,2-1 0 16,1 1 6-16,3 1-1 0,-6 0-5 0,0 2 0 16,-1 2 6-16,-2-1-1 0,-1 1-5 0,-1 1 0 0,-1-4 5 15,-1 3 0-15,-1 1-5 0,-3 0 0 0,2 0 6 16,0 0 0-16,0 0-6 0,-1 0 0 0,1 0 4 15,2 0 1-15,-4 1-5 0,1 3 0 0,1-4 3 16,-3 0 2-16,1 0-5 0,0 0 0 0,2 0 4 16,-5 0 1-16,2 0-5 0,-1 1 0 0,1-1 3 0,1 0 1 15,-3 0-4-15,2 2 0 0,-1-2 4 0,1 0-1 16,1 0-3-16,-3 1 0 0,0 2 2 0,0-3 1 16,0 2-3-16,0 0 0 0,0-1 1 0,0 2 1 15,0-3-2-15,0 5 0 0,0-3 1 0,0 1 1 0,0 2-2 16,0 3 0-16,0-1 0 0,0 5 1 0,0-5-1 15,-3 1 0-15,1-1 0 0,1 1 2 0,-1 0-2 16,2-1 0-16,-3 1 0 0,1 0 0 0,1 2 0 16,-1 1 0-16,2 2 0 0,-5 1 0 0,2 3 0 15,0-4 0-15,1 4 0 0,-3 2 0 0,2 2 0 16,0-2 0-16,-2 1 0 0,1 3 0 0,-1-3 0 16,-2-1 0-16,3-5 0 0,-1 1 0 0,2-1 0 15,1 2 0-15,2-2 0 0,-5 0 0 0,2 2 0 16,0-3 0-16,1 3 0 0,-2-5 0 0,0 1 0 15,1-2 0-15,2 3 0 0,-3-2 0 0,4-11 0 16,0 1 0-16,0 1 0 0,0-1 0 0,0 4 0 0,0 1 0 16,0-1 0-16,0-2 0 0,-3 12 0 0,2-4 0 15,1 0 0-15,-4-2 0 0,1 1 0 0,2-1 0 16,-4 1 0-16,2-1 0 0,-1 1 0 0,3-1 0 16,-4 1 0-16,-1 1 0 0,1-3 0 0,0 0 0 0,0 0 0 15,-1-2 0-15,4 0 0 0,-2 2 0 0,-1-3 0 16,2 3 0-16,-1-5 0 0,3 2 0 0,-1-2 0 15,1 2 0-15,1-4 0 0,-4 2 0 0,4-1 0 0,0 0 0 16,0-1 0-16,0 2 0 0,0-3 0 16,0 2 0-16,0 0 0 0,0-1 0 0,0 2 0 15,0-3 0-15,-1 0 0 0,1 0 0 0,-3-3 0 0,1 2 0 16,-6-20 0-16,0-1 0 0,8 22-1820 0</inkml:trace>
  <inkml:trace contextRef="#ctx0" brushRef="#br2" timeOffset="-123144.654">14944 8338 627 0,'0'0'0'0,"2"0"0"15,-1 0 0-15,3 0 35 0,-4 0 1 0,1 0-36 16,2 0 0-16,-3 3 19 0,2-3 1 0,0 1-20 15,-2 2 0-15,0-3 60 0,0 4 2 0,0 0-62 16,0 4 0-16,1 0 26 0,2 0 0 0,2 2-26 16,-5 1 0-16,2-5 23 0,-2 0 2 0,0-1-25 15,-2 0 0-15,2 0 33 0,-5 1 0 0,2-3-33 0,0 2 0 16,-2 0 47-16,-1-1 0 0,-2 3-47 0,0-3 0 16,-5 1 52-16,0 3 1 0,2-5-53 0,2 2 0 15,1-5 57-15,-5 3 1 0,2 2-58 16,1-3 0-16,-3-1 58 0,2 1-1 0,2 1-57 0,-4-3 0 0,2 0 47 15,1 0 1-15,-3 0-48 0,-1 0 0 0,0 0 36 16,-2 0 1-16,2-5-37 0,1 2 0 0,3 3 32 16,4-3 0-16,-2 0-32 0,-2-2 0 0,2 0 27 15,0-4 0-15,2-1-27 0,1 1 0 0,0-1 26 16,1 1 1-16,-3-1-27 0,6 1 0 0,1 1 26 0,0 0-1 16,0 0-25-16,0 2 0 0,0-1 24 0,0 1 0 15,0-2-24-15,4-2 0 0,3-5 26 0,-1-1 1 16,-1 2-27-16,1 2 0 0,-1 1 33 0,-2 2 1 15,2 1-34-15,0 3 0 0,0-1 31 0,-2 4 2 0,0-2-33 16,2 4 0-16,-5-5 30 0,1 2 0 16,3 3-30-16,-1-5 0 0,-2 2 26 0,3 0 1 0,-4-1-27 15,1 3 0-15,1-4 26 0,-1 5 1 0,3-3-27 16,-4 1 0-16,1 1 18 0,2-1 1 0,-3-1-19 16,2 0 0-16,1 1 15 0,0-3 1 0,0 2-16 15,1 0 0-15,-1-2 14 0,0-3-1 0,0 1-13 16,2 0 0-16,0 4 10 0,3-3 0 0,-2-1-10 15,1-1 0-15,-3 1 8 0,1-1 0 0,1 0-8 16,4-3 0-16,1 1 7 0,0-3-1 0,-1 2-6 16,-1 3 0-16,-1 2 5 0,0 3 1 0,0-3-6 15,2 1 0-15,-5 0 4 0,-1 2 0 0,3 1-4 16,1-1 0-16,1 2 4 0,-1-1-1 0,-3 2-3 0,3 2 0 16,-3-1 2-16,3 2 2 0,-3-3-4 0,3 2 0 15,-4 1 2-15,1-3 1 0,2 3-3 0,1 2 0 16,1-3 3-16,-1 4-1 0,0-1-2 0,-2 3 0 0,2 0 2 15,-1-1 0-15,-2 1-2 0,-1-1 0 0,1-1 2 16,0-1 0-16,1 3-2 0,-4 1 0 0,1 1 0 16,0 1 1-16,2 0-1 0,-5 0 0 0,3-2 0 15,2-1 0-15,-5 3 0 0,2-1 0 0,1 3 0 16,-3-1 0-16,0 3 0 0,0-3 0 0,0-2 0 16,-3 1 0-16,1 1 0 0,-1 4 0 0,0 0 0 0,-4 2 0 15,1-1 0-15,-1-3 0 0,1-1 0 0,0 0 0 16,-1-4 0-16,3 2 0 0,-4-1-1 0,3-2 1 15,0-1 0-15,-1 0 0 0,1-2-1 0,0-1 0 16,0 1 1-16,1 1 0 0,-3-1-3 0,1-2 2 16,-1 2 1-16,-1-3 0 0,0 1-2 0,-1 0 1 15,-1 0 1-15,-1 2 0 0,2-5-2 0,-6 1-1 0,4 3 3 16,3-4 0-16,-3 0-4 0,1 0 0 0,2 0 4 16,-3 0 0-16,2 0-6 0,-1 0 0 0,2 0 6 15,2 0 0-15,1 0-8 0,2-5 2 0,1 5 6 16,-1 0 0-16,1 0-7 0,2 0 1 0,0 0 6 15,0 0 0-15,0 0-1782 0</inkml:trace>
  <inkml:trace contextRef="#ctx0" brushRef="#br2" timeOffset="-120979.043">14570 8746 892 0,'0'0'0'16,"-2"0"0"-16,2 0 0 0,0 0-5 0,-2 0 1 16,2 0 4-16,-3 0 0 0,2-2-14 0,1-1 2 15,-5 0 12-15,2 2 0 0,-1-3 12 0,1 1 1 0,2 2-13 16,-4-4 0-16,-1 2 12 0,1 0 1 0,0-2-13 16,0-2 0-16,0 3 15 0,2 2 0 0,-2-3-15 15,-1 2 0-15,1-5 65 0,-1 4 1 0,0-3-66 16,1 2 0-16,-3 1 80 0,3 1 0 0,-3-1-80 15,3 3 0-15,-3-4 89 0,4 2 0 0,-4 0-89 16,3 1 0-16,0-1 82 0,2 0 1 0,-4 1-83 16,6 2 0-16,1-3 76 0,0 1 0 0,-3 1-76 15,1 1 0-15,2 0 73 0,-3 0 1 0,1 1-74 16,1 1 0-16,-1 1 68 0,2-3 0 0,0 2-68 16,0-1 0-16,0-1 53 0,0 0 1 0,0 2-54 15,0 1 0-15,0-3 42 0,0 0 1 0,0 3-43 0,0 2 0 16,0-3 32-16,0 2 1 0,0 4-33 0,0 2 0 15,0-1 24-15,3 2 0 0,2 0-24 0,-5 4 0 16,2-6 22-16,1 2-1 0,-3-3-21 0,1-3 0 0,1 0 14 16,-2-2 2-16,0-2-16 0,0 1 0 0,0 3 14 15,0-4-1-15,0 3-13 0,-2-1 0 0,1 1 10 16,1-2 0-16,-3 0-10 0,1-1 0 0,2 2 9 16,-3-3 1-16,1 2-10 0,1 0 0 0,1-1 7 15,0 2 1-15,-2-3-8 0,2 2 0 0,-3-1 7 0,1-1 1 16,2 0-8-16,-4 0 0 0,0 0 5 0,1 0 2 15,-2 0-7-15,1 0 0 0,-4 0 4 0,3 0 2 16,-3-1-6-16,-3-4 0 0,1 0 3 0,-1-3 1 16,-2 4-4-16,0-4 0 0,1 1 2 0,-1 0 1 15,3-3-3-15,-2 2 0 0,-1 0 3 0,2 0-1 0,1 2-2 16,2 3 0-16,0-4 1 0,-1 3 1 0,2-1-2 16,3 0 0-16,-1 2 1 0,0 0 2 0,2 1-3 15,-2 2 0-15,5-3 1 0,0 2 1 0,-3 1-2 16,1 0 0-16,1 0 1 0,-1 0 0 0,2 0-1 15,0 0 0-15,0 0 1 0,0 0 0 0,0 0-1 16,0 1 0-16,0 2 2 0,0-3-1 0,0 2-1 16,0 1 0-16,0 2 1 0,3 3 0 0,2 3-1 15,0-3 0-15,-2 0 1 0,2-2 0 0,-4 0-1 16,3-3 0-16,-3 2 1 0,1 0 0 0,-1 0-1 16,2-1 0-16,-3 0 0 0,2-1 2 0,0-3-2 0,-1 3 0 15,2 2 0-15,-3-5 1 0,2 1-1 16,1 2 0-16,-3-1 0 0,2 0 0 0,-2-1 0 0,0 2 0 15,0-3 0-15,0 2 0 0,0 0 0 0,-2-1 0 16,2-1 0-16,-3 0 0 0,1 0 0 0,2 0 0 16,-3 0 0-16,2 0 0 0,-3-1 0 0,1-3 0 0,-1-4 0 15,-1 4 0-15,-3 1 0 0,0-1 0 0,0 3 0 16,0-4 0-16,1 2 0 0,4 3 0 0,3-3 0 16,-4 1 0-16,0 1 0 0,1-1 0 0,2 0 0 15,-3 1 0-15,3-1 0 0,-1 2 0 0,1-3 0 16,1 3 0-16,0 0 0 0,-4 3 0 0,3-3 0 0,1 0 0 15,0 0 0-15,0 0 0 0,0 2 0 0,0-1 0 16,0 1 0-16,0 0 0 0,0-1 0 0,0 4 0 16,0-4 0-16,0 6 0 0,0-2 0 0,5 2 0 15,-5-2 0-15,1 2 0 0,1-3 0 0,-1 1 0 0,-1 0 0 16,0 0 0-16,0 1 0 0,0-3 0 16,0 2 0-16,-1 0 0 0,-1-2 0 0,1-2 0 0,1 2 0 15,0-1 0-15,-4 1 0 0,3 0 0 0,1-3 0 16,-3 0 0-16,1 0 0 0,0 2 0 0,1-2 0 15,1 0 0-15,-3 0 0 0,1-2 0 0,-3-1 0 16,2 0 0-16,-3 1 0 0,-1-1 0 0,3 0 0 16,0 2 0-16,0-3 0 0,-1 3 0 0,3-2 0 15,1 1 0-15,-3 0 0 0,1 1 0 0,2 1 0 16,-4-3 0-16,2 1 0 0,1 1 0 0,0-1 0 16,1 2 0-16,1 0 0 0,-3 0 0 0,1 0 0 15,2 2 0-15,0-1 0 0,0 1 0 0,0 1 0 16,0-3 0-16,0 1 0 0,0 1 0 0,0 0 0 0,0 1 0 15,2 0 0-15,1 2 0 0,-2-1 0 0,1-2 0 16,0 1 0-16,1 2 0 0,-3-2 0 0,1 0 0 16,3-1 0-16,-4 1 0 0,0-3 0 0,0 2 0 15,0-1 0-15,0-1 0 0,0 0 0 0,0 0 0 0,0 0 0 16,0 0 0-16,0 0 0 0,0 0 0 0,0 0 0 16,0 0 0-16,0 0 0 0,0 0 0 0,0 0 0 15,0 0 0-15,0 0 0 0,-4 0 0 0,3 0 0 16,1 0 0-16,-3 0 0 0,1 0 0 0,0 0 0 0,1 0 0 15,1 0 0-15,-3 0 0 0,1 0 0 0,2 0 0 16,-3 0 0-16,1-1 0 0,1-1 0 0,-1 2 0 16,2-3 0-16,-3 1 0 0,1 2 0 0,1-3 0 15,-1 0 0-15,-3 1 0 0,5 2-1909 0</inkml:trace>
  <inkml:trace contextRef="#ctx0" brushRef="#br2" timeOffset="-118137.06">13999 8857 564 0,'0'0'0'0,"2"-2"0"0,-1 2 0 0,2-3-1 15,-3 2 0-15,2-1 1 0,1 0 0 0,-3 2-3 16,0 0 1-16,0 0 2 0,0 0 0 0,0 0-2 16,0 0 1-16,0 0 1 0,0 0 0 0,0 0 0 15,0 0 0-15,0 0 0 0,0 0 0 0,0 0 0 16,0 0 0-16,-3 0 0 0,1-3 0 0,2 0 0 15,-3 1 0-15,0-2 0 0,1 1 0 0,-2-1 8 0,-1 0 1 16,-2-1-9-16,3-1 0 0,-1 4 54 0,0-1 1 16,2 1-55-16,-2-3 0 0,-1 4 101 15,1-1 1-15,2 2-102 0,1-3 0 0,2 2 101 0,-5-1 0 16,2 0-101-16,0 2 0 0,1 0 86 0,-2 0 2 0,1 0-88 16,-1 0 0-16,3 0 74 0,-4 0 1 15,2 0-75-15,0 0 0 0,1 0 58 0,-3 0 2 0,2 0-60 16,0 0 0-16,-2 0 45 0,0 2-1 0,0 0-44 15,2-1 0-15,-2-1 34 0,-1 0 1 0,5 3-35 16,-3-3 0-16,4 2 28 0,-1-1 0 0,1-1-28 16,-3 2 0-16,3-2 24 0,-4 0-1 0,4 0-23 15,0 3 0-15,-1-3 21 0,1 2 1 0,0-2-22 16,0 0 0-16,0 0 18 0,0 0 0 0,0 0-18 16,0 0 0-16,0 0 17 0,0 0 0 0,0 0-17 15,0 0 0-15,0 0 15 0,0 0 1 0,0 0-16 16,0 0 0-16,0 0 16 0,0 0-1 0,0 0-15 15,0 0 0-15,0 0 16 0,0 0 0 0,0 0-16 0,-3 0 0 16,3 0 14-16,-2 0 1 0,2 0-15 0,0 0 0 16,-2 0 13-16,1 0 1 0,1 0-14 0,-3 0 0 15,3 0 11-15,-2 0 1 0,2 0-12 0,0 0 0 16,0 0 12-16,-3 0-1 0,1 0-11 0,1 0 0 0,-1 0 9 16,2 0 0-16,-3 0-9 0,1 0 0 0,2 0 6 15,0 0 2-15,0 0-8 0,-3 0 0 0,3 3 6 16,-3-3 0-16,1 2-6 0,2 1 0 0,-3 0 4 15,2 2 0-15,-1-1-4 0,0 1 0 0,2-2 4 0,0 0 0 16,0-3-4-16,0 4 0 0,0 0 4 0,0-2-1 16,0 0-3-16,0-2 0 0,0 1 2 0,0 2 2 15,0-3-4-15,0 2 0 0,0 1 1 0,0-3 1 16,0 2-2-16,0-1 0 0,0 1 1 0,0 1 0 16,0-3-1-16,0 2 0 0,0-1 1 0,0 1 1 15,0 1-2-15,0-3 0 0,0 0 1 0,0 0 0 16,0 0-1-16,0 1 0 0,0 1 1 0,0 0 1 0,0 1-2 15,0-3 0-15,0 0 1 0,0 0 2 0,0 1-3 16,0 3 0-16,0-4 1 0,0 1 0 0,0 1-1 16,0-1 0-16,0 2 0 0,0-3 1 0,0 2-1 15,0 0 0-15,4-1 0 0,-3 2 1 0,-1 2-1 16,0-3 0-16,0 1 0 0,0 0 1 0,0 0-1 16,0 2 0-16,0-3 0 0,0-1 1 0,0 1-1 15,0 1 0-15,0-3 0 0,0 1 1 0,3 3-1 16,-1-4 0-16,1 1 0 0,0 1 2 0,-3-1-2 15,2 3 0-15,1-4 0 0,-3 1 1 0,3 1-1 16,2-1 0-16,-5 2 1 0,5 1 0 0,-4 0-1 0,1-4 0 16,0 0 1-16,1 2 0 0,-3 1-1 0,1-3 0 15,3 2 0-15,-4-1 1 0,3 1-1 0,-3 1 0 16,1-3 0-16,-1 2 1 0,0-2-1 0,0 0 0 0,0 0 0 16,0 1 1-16,0-1-1 0,0 0 0 15,0 0 0-15,0 0 2 0,0 0-2 0,0 0 0 0,4 0 1 16,-3 0 0-16,2 0-1 0,0 0 0 0,-3 0 1 15,2 0 0-15,1 0-1 0,-3 0 0 0,2 0 1 16,-1 0 0-16,1 0-1 0,1 0 0 0,-3-1 1 16,2-1 1-16,1-3-2 0,-3 4 0 0,3-1 1 0,2 2 0 15,-3-3-1-15,-1 1 0 0,4 2 1 0,-3 2 0 16,1-2-1-16,-3 0 0 0,1 0 0 0,1 0 1 16,0 0-1-16,1 3 0 0,-3-3 0 0,1 2 1 15,3-1-1-15,-4 1 0 0,3-2 0 0,-3 0 1 16,1 3-1-16,2-3 0 0,-3 0 0 0,2 0 2 0,1 2-2 15,0-1 0-15,2 1 0 0,-3 1 1 0,1-3-1 16,0 2 0-16,0 1 0 0,-1-3 1 0,-2 0-1 16,0 0 0-16,0 0 0 0,0 0 1 0,3 0-1 15,-3 0 0-15,2 0 0 0,1 0 1 0,-3 0-1 16,2 0 0-16,-1 0 0 0,1 0 1 0,1 0-1 16,-3 0 0-16,2 0 0 0,1 1 0 0,-3-1 0 15,1 2 0-15,1-2 0 0,-1 0 0 0,3 1 0 16,-3 3 0-16,1-4 0 0,-1 0 0 0,3 1 0 15,-4 1 0-15,1-1 0 0,2 3 0 0,-3-4 0 0,0 0 0 16,0 0 0-16,0 0 0 0,0 1 0 16,2 2 0-16,0 0 0 0,-1 2 0 0,2-5 0 0,-3 3 0 15,2 2 0-15,1-3 0 0,-3-1 0 0,0 1 0 16,0 1 0-16,0-3 0 0,0 2 0 0,0-1 0 0,0 1 0 16,0-1 0-16,0 1 0 0,0 0 0 0,0 1 0 15,0-3 0-15,0 1 0 0,0 1 0 0,0 3 0 16,0-4 0-16,0 2 0 0,0 1 0 0,0 0 0 15,0-2 0-15,0 1 0 0,0 0 0 0,2 0 0 16,-2 2 0-16,0-2 0 0,0 4 0 0,1-1 0 16,-1 0 0-16,0 1 0 0,0-6 0 0,0 2 0 0,0 1 0 15,0 0 0-15,0-2 0 0,0 1 0 0,0 0 0 16,0-3 0-16,0 2 0 0,0-1 0 0,0 1 0 16,0 1 0-16,0-3 0 0,0 2 0 0,0 1 0 15,0-3 0-15,0 1 0 0,0 1 0 0,0 0 0 0,0 1 0 16,0-3 0-16,-1 1 0 0,-1 1 0 0,2 0 0 15,-3 1 0-15,1-3 0 0,2 1 0 16,0-1 0-16,0 0 0 0,0 0 0 0,0 0 0 0,-3 2 0 16,2-1 0-16,-1 3 0 0,0-4 0 0,2 0 0 15,-3 0 0-15,2 0 0 0,1 0 0 0,0 0 0 16,-4 1 0-16,3 2 0 0,-1-3 0 0,1 2 0 16,1 0 0-16,-4-1 0 0,3 2 1 0,1-3-1 15,0 0 0-15,0 0 0 0,0 0 1 0,-2 0-1 16,1 0 0-16,1 0 0 0,0 0 2 0,0 0-2 15,-3 0 0-15,3 0 0 0,-2 0 1 0,2 0-1 16,0 0 0-16,-3 0 0 0,1 0 1 0,2 0-1 16,-1 0 0-16,1 0 0 0,-2 2 1 0,2-2-1 0,0 1 0 15,0-1 0-15,-3 2 1 0,3-2-1 0,0 0 0 16,0 0 0-16,0 0 1 0,-2 3-1 0,2-3 0 16,0 0 0-16,0 2 0 0,0-2 0 0,0 1 0 15,0 1 0-15,0 0 0 0,0-2 0 0,0 0 0 0,0 0 0 16,0 0 0-16,0 0 0 0,0 0 0 0,0 0 0 15,0 0 0-15,0 1 0 0,0 1 0 0,0 1 0 16,0-3 0-16,0 0 0 0,0 0 0 0,0 0 0 16,0 0 1-16,0 0-1 0,0 1 0 0,0-1 1 0,0 0 1 15,0 0-2-15,0 2 0 0,0-2 1 0,0 2 0 16,0 1-1-16,0-3 0 0,0 1 1 0,0 1 0 16,0 0-1-16,0 1 0 0,0-3 1 0,0 0 0 15,0 1-1-15,0 2 0 0,0-3 1 0,0 0 0 16,0 0-1-16,0 2 0 0,0-2 2 0,0 2-1 15,0-1-1-15,0 2 0 0,0-3 1 0,0 2 0 16,2 0-1-16,1-1 0 0,-3 2 0 0,2-3 1 0,-1 2-1 16,1-1 0-16,1 1 0 0,-3 1 1 0,5-3-1 15,-4 0 0-15,2 0 0 0,1 0 1 0,0 0-1 16,1 0 0-16,0 0 0 0,1 0 1 0,-1 0-1 16,-2 0 0-16,2-3 0 0,-2 1 2 0,2 1-2 15,-3-1 0-15,1 2 0 0,0-3 0 0,2 2 0 16,-4-1 0-16,3 0 0 0,-1 2 1 0,2-3-1 15,-4 2 0-15,2-1 0 0,1 0 1 0,-4 2-1 16,1-3 0-16,2 2 0 0,-1 1 1 0,1-3-1 16,0 1 0-16,2-1 0 0,-3 0 1 0,1-1-1 15,0 3 0-15,0-4 0 0,2 2 1 0,-3 0-1 0,1 1 0 16,0-3 0-16,2 2 1 0,-4-3-1 0,3 4 0 16,-3-2 0-16,2-1 1 0,1 2-1 0,-4 0 0 0,1-1 0 15,1 3 2-15,-1-4-2 0,3 3 0 16,-4 1 0-16,1 1 1 0,2-3-1 0,-3 1 0 0,2 2 0 15,-2-3 1-15,1 0-1 0,-1 1 0 0,0-3 0 16,0 2 1-16,0 0-1 0,0 0 0 0,0 0 0 16,0 0 1-16,0-1-1 0,0 1 0 0,0 2 0 15,0-4 0-15,0 3 0 0,0 1 0 0,0 1 0 16,0-3 0-16,0-4 0 0,-1 4 0 0,-1-5 0 0,2 2 0 16,-3 0 0-16,2-1 0 0,1 1 0 0,-4 0 0 15,3-1 0-15,-1 1 0 0,1 1 0 0,1-3 0 16,-4 3 0-16,1 1 0 0,2 1 0 0,-3-4 0 0,3 6 0 15,-4-6 0-15,2 3 0 0,0-1 0 16,1 2 0-16,-3 1 0 0,2-3 0 0,0 2 0 0,1 0 0 16,1 1 0-16,-1-2 0 0,2 0 1 0,-3 4-1 15,1-3 0-15,2 2 1 0,-3-1 0 0,2 1-1 16,-1-3 0-16,0 1 2 0,-2 2-1 0,0-4-1 16,1 2 0-16,2 0 1 0,-4 1 1 0,3-1-2 15,1 1 0-15,1 1 3 0,-4-1 1 0,3 2-4 16,1-3 0-16,-3 0 3 0,1 1 2 0,0-1-5 15,1 1 0-15,1 2 3 0,-3-3 0 0,1 2-3 16,2-1 0-16,0 2-1728 0</inkml:trace>
  <inkml:trace contextRef="#ctx0" brushRef="#br2" timeOffset="-117145.355">14131 9003 992 0,'0'0'0'0,"0"0"0"15,0 0 0-15,0 0 26 0,0 0 1 0,0 0-27 16,0 0 0-16,0 0 52 0,0 0 1 0,0 0-53 16,0 0 0-16,0 0 47 0,0 0 1 0,0 0-48 15,0 0 0-15,0 0 23 0,0 0-1 0,0 0-22 0,3 1 0 16,2 1 16-16,-5-1 1 0,2 2-17 0,1-3 0 16,-3 2 35-16,0 1 3 0,0-3-38 0,0 0 0 15,0 0 67-15,0 2 1 0,0-1-68 0,0 1 0 16,0 1 78-16,0-3 0 0,0 2-78 0,0-1 0 0,0-1 69 15,0 0 0-15,0 2-69 0,0 1 0 0,0-3 62 16,0 2 1-16,0-1-63 0,0 1 0 0,0-1 49 16,3 1 2-16,2 0-51 0,-5 1 0 0,2-3 44 15,-1 0-1-15,1 0-43 0,1 0 0 0,-3 0 34 16,2 0 0-16,1 0-34 0,-3 0 0 0,0 0 27 0,0 0 1 16,0 0-28-16,0-8 0 0,5-2 21 0,3-1 0 15,-4-1-21-15,3 0 0 0,2 3 19 0,-1 1 2 16,2 2-21-16,-2 1 0 0,0 3 15 0,0-1 2 15,1 2-17-15,2-1 0 0,-1 0 15 0,3 2-1 16,-2-3-14-16,2 3 0 0,-4 0 13 0,2 0 0 16,2 0-13-16,-3 0 0 0,1 0 11 0,-3 0 2 0,1 0-13 15,-4 3 0-15,0-3 10 0,-2 2 1 0,0-2-11 16,2 0 0-16,-5 0 10 0,2 0 1 0,-1 0-11 16,1 0 0-16,1 0 11 0,2 2 2 0,-5-2-13 15,1 0 0-15,1 1 9 0,0 2 1 0,1-3-10 16,-3 2 0-16,1 1 9 0,1-3 1 0,0 2-10 15,1-1 0-15,-3-1 8 0,1 0 0 0,3 2-8 16,-4-2 0-16,1 0 5 0,1 0 2 0,-1 0-7 16,-1 0 0-16,0 0 6 0,0 0 0 0,0 0-6 15,0 0 0-15,0 0 5 0,0 0 0 0,0 0-5 16,-1 0 0-16,1 0 5 0,0 0-1 0,-2-2-4 16,1-1 0-16,1 0 4 0,0 1 0 0,0 2-4 15,0-3 0-15,0 2 4 0,0-1-1 0,0 0-3 0,1 2 0 16,2 0 2-16,1 0 2 0,0 2-4 0,-2 0 0 15,4-1 2-15,2 2 0 0,-1-3-2 0,-1 2 0 0,0 1 2 16,1 0 1-16,1-1-3 0,-4 1 0 0,1-1 1 16,0 1 0-16,0 0-1 0,1-3 0 0,-3 5 1 15,2-5 0-15,0 0-1 0,0 0 0 0,-2 1 0 16,2 1 1-16,-4-2-1 0,2 0 0 0,1 0 0 16,-3 0 1-16,1 0-1 0,-1 0 0 0,3-2 0 0,-4 1 1 15,1-4-1-15,2 5 0 0,-3-3 0 0,0 0 0 16,0 1 0-16,0-3 0 0,0 2 0 0,2 0 0 15,1 1 0-15,0-4 0 0,-3 6-1990 0</inkml:trace>
  <inkml:trace contextRef="#ctx0" brushRef="#br2" timeOffset="-116162.338">15135 8667 904 0,'0'0'0'0,"0"0"0"0,0 0 0 0,0 0 105 0,0 0 2 16,0 0-107-16,0 0 0 0,0 0 145 15,0 0 0-15,0 0-145 0,0 0 0 0,0 0 42 0,0 0 2 16,0 0-44-16,0 0 0 0,0 0 26 0,0 0 0 15,0 0-26-15,0 0 0 0,0 0 14 0,0 0 2 16,0 0-16-16,0-2 0 0,-3 1 6 0,2-4-1 16,1 3-5-16,0 1 0 0,0 1 1 0,-4-3 0 15,3 1-1-15,-1 2 0 0,2-3 0 0,0 1 2 16,0 1-2-16,0-1 0 0,0 2 0 0,0 0 0 0,0-3 0 16,0 3 0-16,0 0 0 0,0 3 0 0,0-3 0 15,0 0 0-15,0 0-2 0,0 0 2 0,0 0 0 16,0 0 0-16,0 0-1 0,0 0 1 0,0 0 0 15,0 2 0-15,0-2-1 0,0 1 1 0,0-1 0 16,0 2 0-16,0-2-1 0,0 3 1 0,0-3 0 16,-1 0 0-16,1 0-1 0,0 0 1 0,0 0 0 15,0 0 0-15,0 0-1 0,0 0 1 0,0 0 0 16,0 0 0-16,0 2-1 0,-3 1 1 0,3-3 0 16,0 0 0-16,-2 0-1 0,2 0-1 0,-3 0 2 15,1 0 0-15,1 1-2 0,-1 1 1 0,-1-2 1 0,0 0 0 16,1 0-2-16,-3 0 0 0,2 0 2 0,0 0 0 15,3 0-1179-15</inkml:trace>
  <inkml:trace contextRef="#ctx0" brushRef="#br2" timeOffset="-115983.432">15005 8651 464 0,'0'0'0'15,"1"0"0"-15,3-3 0 0,-4 3-349 0</inkml:trace>
  <inkml:trace contextRef="#ctx0" brushRef="#br2" timeOffset="-115083.414">15011 8640 564 0,'0'0'0'0,"0"0"0"16,0 0 0-16,0 0-3 0,0 0 0 0,0 0 3 15,0 0 0-15,0 0 8 0,0 0 1 0,0 0-9 16,0 0 0-16,0 0 69 0,0 0 0 0,0 0-69 15,0 0 0-15,0 0 6 0,0 0 1 0,0 0-7 16,0 0 0-16,2-2 41 0,2-1 1 0,-2 0-42 16,1 1 0-16,-3 1 67 0,2-1 1 0,-1 2-68 15,1 0 0-15,1 0 62 0,-3 0 1 0,2 0-63 16,1 0 0-16,-3 0 58 0,2 2 1 0,-1-1-59 16,1 1 0-16,1 1 52 0,2-3 1 0,0 3-53 15,-2 2 0-15,-2-5 41 0,1 3 0 0,3 2-41 0,-4-3 0 16,2 1 38-16,-3 0 0 0,2 2-38 0,0-4 0 15,-1 2 31-15,2 1 0 0,-3-3-31 0,2 1 0 16,0-1 26-16,-1 3 1 0,2-4-27 0,-3 1 0 16,2 2 28-16,1-3 1 0,-3 0-29 0,2 0 0 0,-1 0 25 15,1 0 1-15,1 0-26 0,-3-3 0 0,5-2 22 16,-2 1 0-16,2-1-22 0,-2 2 0 0,2-4 24 16,-3 3 1-16,1-1-25 0,0 0 0 0,2 2 19 15,-4-2 1-15,2 0-20 0,1 2 0 0,0-1 16 0,-2-3 1 16,1 6-17-16,0-4 0 0,2 2 12 0,-3 0 0 15,1 1-12-15,0 2 0 0,2-3 11 0,-3 1 1 16,1 1-12-16,0-1 0 0,0 2 10 0,2 2 0 16,0-1-10-16,-1 1 0 0,4 1 8 0,2 2 1 15,-2-4-9-15,0 6 0 0,0-3 6 0,-5 4 1 16,2-3-7-16,0 1 0 0,-1-1 6 0,1 0-1 16,-2-2-5-16,1-1 0 0,-3 1 4 0,2-2-1 0,-3 3-3 15,2-1 0-15,0-3 2 0,-1 1 2 0,2 1-4 16,-3-1 0-16,2 3 2 0,-1-4 0 0,4 1-2 15,-3-1 0-15,1 0 1 0,0 0 2 0,2 0-3 16,-3 0 0-16,1 0 1 0,0-1 1 0,2-3-2 16,3 1 0-16,-3 2 1 0,-2-4 1 0,1 2-2 15,-2 0 0-15,1-2 3 0,2 0-1 0,1-3-2 16,1 2 0-16,-2 4 2 0,-2-2 1 0,0 4-3 16,2-4 0-16,-4 3 3 0,1-1 0 0,3 1-3 0,-4 1 0 15,1 0 2-15,3 0 1 0,-4 0-3 0,2 0 0 16,1 1 2-16,0 1 0 0,-2-1-2 0,1 3 0 15,0-3 2-15,2 2 0 0,-3 0-2 0,1 2 0 16,0-3 2-16,-3 1 0 0,2 0-2 0,1-3 0 16,-3 0 1-16,2 2 1 0,-2-1-2 0,0 1 0 15,0-2 1-15,0 0 0 0,0 0-1 0,0 0 0 0,0 0 3 16,0 0 0-16,0 0-3 0,0 0 0 0,0 0 3 16,0 0 1-16,0 0-4 0,0 0 0 0,0 0 4 15,0 0 1-15,1 0-5 0,4 0 0 0,0 0 4 16,-2 0 1-16,-2 0-5 0,3-2 0 0,-4-1 4 0,1 3 2 15,1-3-6-15,-1 1 0 0,3 1 4 0,-4-1 1 16,1 2-5-16,2-3 0 0,-3 1 3 0,2 1 2 16,0 1-5-16,-1 0 0 0,2 0 3 0,-3 0 0 15,2 0-3-15,0 0 0 0,-1 0 3 0,-1 0 0 16,0 0-3-16,0 0 0 0,0 0 2 0,0 0 1 16,0 0-3-16,0 0 0 0,0 0 2 0,0 0 0 0,0 0-2 15,0 0 0-15,2 0 1 0,1 0 1 0,0 0-2 16,-1 0 0-16,-1 0 3 0,1 0-1 0,1 1-2 15,-1 1 0-15,2 1 2 0,3-3 0 0,-6 2-2 16,3 1 0-16,-1 0 3 0,2 0-1 0,-4 4-2 16,2-3 0-16,1 0 1 0,0-1 1 0,-2 0-2 15,0 2 0-15,-1-5 1 0,2 0 2 0,-3 1-3 16,2 1 0-16,-2-2 1 0,0 0 1 0,0 0-2 16,0 0 0-16,0 0-1588 0</inkml:trace>
  <inkml:trace contextRef="#ctx0" brushRef="#br2" timeOffset="-111000.345">15550 8659 803 0,'0'0'0'16,"0"0"0"-16,0 0 0 0,0 0 9 0,0 0 1 15,0 0-10-15,0 0 0 0,0 0 14 0,0 0-1 16,0 0-13-16,0 0 0 0,0 0 8 0,0 0 1 16,0 0-9-16,0 0 0 0,0 0 9 0,0 0 1 15,3 0-10-15,-1 2 0 0,1-2 2 0,0-2 2 0,2 0-4 16,-4 2 0-16,3 2 0 0,-1 0 1 0,2-2-1 15,3-2 0-15,-4-1 0 0,1 0 1 0,0 1-1 16,0 2 0-16,-2-3 0 0,0 1 0 0,-3 1 0 16,2-1 0-16,-1 2 1 0,1 0 0 0,1-5-1 15,-3 2 0-15,0-5 6 0,0 4-1 0,0-1-5 16,-3 2 0-16,1-5 13 0,1 3-1 0,-1-1-12 16,2 1 0-16,-3 0 25 0,1 0 0 0,1 2-25 15,1-2 0-15,0 1 37 0,0 1 2 0,0-1-39 16,0 3 0-16,0-2 44 0,1-1 3 0,4 1-47 15,-3 2 0-15,-1-4 42 0,4 2 2 0,-3 0-44 16,1 1 0-16,-3-3 37 0,1 4 1 0,1-1-38 0,-2 2 0 16,0-3 30-16,0 1 1 0,0 2-31 0,0-3 0 15,0 2 28-15,0-1 1 0,0 0-29 0,2 2 0 0,1-3 22 16,0 2 1-16,-1-1-23 0,-1 1 0 0,1 1 20 16,-1-4 0-16,2 3-20 0,2-1 0 0,3 1 17 15,-3 1 1-15,0-4-18 0,0 3 0 0,1 1 15 16,-3-3-1-16,2 1-14 0,0 2 0 0,-1 0 13 15,1 0 0-15,-2 0-13 0,1 0 0 0,0 0 11 0,-2 0 2 16,1 0-13-16,0 0 0 0,-1-1 11 0,1-1 0 16,-1-3-11-16,-1 4 0 0,4-1 10 15,-3 2 1-15,-1-3-11 0,1 1 0 0,0 1 10 0,-1-1 1 16,1 2-11-16,1-3 0 0,-3 1 7 0,1 2 1 16,1-3-8-16,0 2 0 0,1-1 8 0,-3 0 0 15,5 2-8-15,-4-3 0 0,1 2 7 0,-1 1-1 0,3 0-6 16,-4 0 0-16,1 0 6 0,1 0 0 15,-1 0-6-15,1 0 0 0,0 0 3 0,-1 0 0 0,2 1-3 16,-3 2 0-16,2-3 3 0,0 2 0 0,-1 0-3 16,2-1 0-16,-3 2 2 0,2-3 0 0,1 2-2 15,0 1 0-15,2 0 3 0,-3 2-1 0,1 3-2 16,2-3 0-16,1-1 1 0,0 1 1 0,-1 2-2 16,-2-4 0-16,1 1 1 0,-3 1 2 0,2 0-3 15,1 0 0-15,-3 1 1 0,2-3 1 0,0 2-2 16,-1 0 0-16,1-1 0 0,2 1 1 0,-5 2-1 15,2-6 0-15,-1 1 0 0,1-1 0 0,1 2 0 0,0 2 0 16,-1-5 0-16,1 2 0 0,2-1 0 0,-4 4 0 16,3-5 0-16,-1 2 0 0,2-1 0 0,-5 4 0 15,1-5 0-15,1 2 0 0,-1-1 0 0,3 1 0 16,-4 1 0-16,0-3 0 0,0 2 0 0,0 1 0 0,0-3 0 16,0 1 0-16,0 1 0 0,0-1 0 0,0 3 0 15,0-4 0-15,0 1 0 0,0 1 0 0,0-1 0 16,-4 3 0-16,3-4 0 0,-1 1 0 0,1 2 0 15,1-3 0-15,-4 2 0 0,3-1 0 0,1 1 0 0,-5 1 0 16,3 0 0-16,1 2 0 0,-2-5 0 0,1 0 0 16,2 2 0-16,-3-1 0 0,1 1 0 0,1 1 0 15,-1-3 0-15,2 2 0 0,-3 1 0 0,0-3 0 16,1 1 0-16,2 1 0 0,0 0 0 0,0 1 0 16,-3-3 0-16,1 1 0 0,2 1 0 0,-3-1 0 15,1-1 0-15,1 4 0 0,-1-4 0 0,2 0 0 16,0 0 0-16,0 0 0 0,0 0 0 0,0 0 0 0,0 0 0 15,-3 1 0-15,3-1 0 0,0 0 0 0,0 0 0 16,-1 2 0-16,1-2 0 0,0 0 0 0,-2 1 0 16,0 3 0-16,2-4 0 0,0 0 0 0,-1 0 0 15,-1 0 0-15,2 0 0 0,0 0 0 0,0 0 0 16,-1 1 0-16,1-1 0 0,0 3 0 0,0-3 0 16,0 0 0-16,0 0 0 0,-4 0 0 0,4 0 0 15,0 0 0-15,0 0 0 0,0 0 0 0,0 0 0 16,-1 0 0-16,-1 0 0 0,1 0 0 0,1 0 0 15,-4 0 0-15,3 0 0 0,1 0 1 0,-3 0-1 16,1 0 0-16,0 0 0 0,1 0 1 0,1 0-1 0,0 0 0 16,0 0 2-16,0 0-1 0,0 0-1 15,0 0 0-15,0 0 2 0,0 0 0 0,-3 0-2 0,1 0 0 16,0 0 5-16,1 0-1 0,-1 0-4 0,1 0 0 0,-1 0 6 16,2 0-1-16,-8 0-5 0,3 0 0 0,-1 0 8 15,1 2 0-15,2-2-8 0,0 0 0 0,0 0 8 16,-1 0 1-16,1 0-9 0,2 1 0 0,-4 1 9 15,2 1 0-15,-1-3-9 0,3 0 0 0,-2 0 7 16,1 2 0-16,-1-1-7 0,0 1 0 0,1 1 9 16,-3-3 0-16,2 5-9 0,0-4 0 0,1 3 8 0,-2-1 0 15,0-2-8-15,1 1 0 0,0 0 8 16,1 1 0-16,1 0-8 0,-1 2 0 0,1-4 8 0,1 2 0 16,-4 1-8-16,3 0 0 0,-1-2 6 0,1 1 1 15,-2 0-7-15,1 0 0 0,-1 1 7 0,0-1-1 16,1 1-6-16,-3 0 0 0,2-1 7 0,0 0 0 0,1 2-7 15,-3-1 0-15,2 1 7 0,0 0 1 0,1-2-8 16,-1 0 0-16,2 0 5 0,-3 2 2 16,4-5-7-16,-3 2 0 0,2 1 5 0,-1-3 1 0,2 0-6 15,0 0 0-15,0 0 5 0,0 0-1 0,-1 2-4 16,-1-1 0-16,0 1 3 0,1 1 2 0,1-3-5 16,0 0 0-16,0 0 3 0,0 0 2 0,0 0-5 15,-3 1 0-15,1 1 3 0,0 0 2 0,2-2-5 16,0 0 0-16,0 0 4 0,0 0 1 0,0 3-5 15,0-3 0-15,0 1 3 0,0 1 1 0,0 0-4 16,0-1 0-16,0 1 4 0,0-1-1 0,0 2-3 16,0-3 0-16,0 2 2 0,0 0 2 0,0-1-4 0,0 2 0 15,0-3 3-15,0 2 1 0,0 1-4 0,0 0 0 16,0 2 2-16,0-5 1 0,0 2-3 0,2 1 0 16,0 0 2-16,1-1 2 0,-3-1-4 0,0 1 0 15,0 1 3-15,0-3 0 0,0 1-3 0,1 1 0 0,1 0 3 16,0 1 0-16,-1-2-3 0,1 3 0 0,-1-1 2 15,2 1 2-15,-3-2-4 0,2 1 0 0,0 0 2 16,-1 2 0-16,2-3-2 0,2 1 0 0,-3 0 2 16,1 0 1-16,0 2-3 0,0-3 0 0,1 1 2 15,-1 0 0-15,0 2-2 0,0-4 0 0,2 2 1 0,-3 1 2 16,1-1-3-16,-3-2 0 0,1 2 1 0,1-3 1 16,-1 2-2-16,-1 0 0 0,4-1 0 0,-4-1 1 15,1 3-1-15,1-3 0 0,-1 2 0 0,1 1 1 16,-2-3-1-16,0 0 0 0,0 0 0 0,0 0 1 15,0 0-1-15,0 0 0 0,0 0 0 0,0 0 0 0,0 0 0 16,0 2 0-16,0-1 0 0,0 1 0 16,0 1 0-16,0-3 0 0,0 2 0 0,0-1 0 0,2 4 0 15,-1-3 0-15,2 1 0 0,-3 0 0 0,0-2 0 16,0 3 0-16,2-4 0 0,-2 0 0 0,0 1 0 16,0 1 0-16,0-1 0 0,0 3 0 0,0-4 0 15,0 1 0-15,0 1 0 0,0-1 0 0,0 2 0 16,0-3 0-16,0 2 0 0,0 1 0 0,0-3 0 15,0 2 0-15,0-1 0 0,0 1 0 0,0 1 0 16,0-3 0-16,0 2 0 0,0-1 0 0,0 1 0 16,0 1 0-16,0-3 0 0,0 0 0 0,0 0 0 0,0 2 0 15,0-2 0-15,0 0 0 0,-2 1 0 0,2 1 0 16,-3-1 0-16,2 1 0 0,-1 0 0 0,0 1 0 16,1-3 0-16,-1 1 0 0,1 1 0 0,-3-1 0 15,1 3 0-15,2-4 0 0,-4 0 0 0,2 1 0 0,0-1 0 16,1 0 0-16,-3 0 0 0,2 0 0 0,0 0 0 15,1 0 0-15,-3 0 0 0,2 0 0 0,-2 0 0 16,-1 0 0-16,1 0 0 0,1 2 0 0,-1-2 0 16,0 1 0-16,3-1 0 0,1 0 0 0,1 0 0 15,-5 0 0-15,2 0 0 0,0 0 0 0,1 0 0 0,-3 0 0 16,2 0 0-16,0 0 0 0,1 0 0 0,-3 0 0 16,2 0 0-16,0 0 0 0,2 0 0 0,-4 0 0 15,2 0 0-15,-1 0 0 0,1 0 0 0,0 0 0 16,0-1 0-16,0-1 0 0,-1 1 0 0,3 1 0 15,-4-4 0-15,2 3 0 0,0-1 0 0,1 1 0 0,-3 1 0 16,2-3 0-16,0 1 0 0,1 0 0 0,-2 1 0 16,0-1 0-16,1 1 0 0,2-1 0 0,-4 2 0 15,2-3 0-15,-1 1 0 0,3 1 0 0,-1-1 0 16,1 2 0-16,-1-3 0 0,0 1 0 0,1 1 0 16,1-1 0-16,-3 2 0 0,1-3 1 0,0 1-1 15,1 2 0-15,1-3 0 0,-3 2 2 0,1-2-2 16,2-1 0-16,-3 1 0 0,1 2 1 0,1-3-1 15,-1 3 0-15,2-2 1 0,-3 3 0 0,1-5-1 16,1 5 0-16,-1-3 1 0,1 1 0 0,-1 1-1 16,0-1 0-16,2 2 1 0,-3-3 0 0,2 1-1 15,-1 1 0-15,0-1 0 0,2 2 1 0,-3-3-1 0,2 1 0 16,1 2 0-16,-4-3 2 0,3 0-2 0,-1 1 0 16,1-2 0-16,1 1 1 0,-4-1-1 0,3 1 0 15,1 2 0-15,0-3 1 0,0 3-1 0,0 1 0 16,0-3 0-16,0 1 1 0,0 1-1 0,0-1 0 0,0 2 0 15,0-3 1-15,0 1-1 0,0 1 0 0,0-1 0 16,0 2 1-16,0-3-1 0,0 1 0 0,0 1 0 16,0-1 1-16,0 2-1 0,0-3 0 0,0 1 0 15,0 2 1-15,0-3-1 0,0 2 0 0,0-1 0 0,0 0 2 16,0 2-2-16,0-3 0 0,0 2 0 0,0-1 1 16,0 1-1-16,0 1 0 0,0-4 0 0,0 3 1 15,0 1-1-15,0 0 0 0,0 0 0 0,0 0 1 16,0 0-1-16,0 0 0 0,0 0 0 0,0 0 1 15,0 0-1-15,0 0 0 0,0 0 0 0,0 0 1 0,0 0-1 16,0 0 0-16,0 0 0 0,0 0 1 0,0 0-1 16,0-3 0-16,0 1 0 0,0 2 0 0,0-2 0 15,0 2 0-15,0-1 0 0,0 1 0 0,0 0 0 16,0 0 0-16,0 0 0 0,0 0 0 0,0 0 0 16,0 0 0-16,0 0 0 0,0 0 0 0,0 0 0 15,0-3 0-15,0 3 0 0,0 0 0 0,0 0 0 16,0 0 0-16,0 0 0 0,0 0 0 0,0 0 0 15,0 0 0-15,0 0 0 0,0 0 0 0,0 0 0 16,0 0 0-16,0 0 0 0,0 0 0 0,0 0 0 16,0 0 0-16,0 0 0 0,0 0 0 0,0 0 0 0,0 0 0 15,0 0 0-15,0 0 0 0,-2 0 0 16,1 0 0-16,-1 0 0 0,0 0 0 0,1 0 0 0,1 0 0 16,-3 0 0-16,1 0 0 0,1 0 0 0,-1 0 0 15,2 0 0-15,-3 0 0 0,1 0 0 0,2 0 0 16,-3 0 0-16,1 0 0 0,-1-2 0 0,0 1 0 15,0-1 0-15,1 2 0 0,-7-6 0 0,1 1 0 0,1 0 0 16,1 0 0-16,0 2 0 0,1 0 0 0,0 1 0 16,0-2 0-16,0 1 0 0,2-1 0 0,-3 3 0 15,1-4 0-15,3 3 0 0,-2 1 0 0,1 1 0 16,-1-3 0-16,3 1 0 0,1 1 0 0,-3-1 0 0,1 2 0 16,0 0 0-16,1 0 0 0,1 0 0 0,-3 0 0 15,1 0 0-15,0 0 0 0,1 0 0 0,1 0 0 16,-3 0 0-16,1 0 0 0,2 0-1 0,-3 0 1 15,1 0 0-15,1 2 0 0,-1-1-1 0,2 1 1 16,-3 1 0-16,1-3 0 0,2 1 0 0,-3 1 0 0,1 0 0 16,1 1 0-16,-1-3 0 0,2 1 0 0,-3-1 0 15,2 0 0-15,-1 0 0 0,0 0 0 0,2 0 0 16,-3 0 0-16,2 0 0 0,-3 0 0 0,0 0 0 16,-1-1 0-16,0 1 0 0,2-3 0 0,-2 1 0 15,3 0 0-15,1 1 0 0,-4 1 0 0,-1-5 0 16,-1 2 0-16,1 0 0 0,1 1 0 0,2-1 0 15,1 1 0-15,-2 1 0 0,0-1 0 0,3 2 0 16,-1 0 0-16,1 0 0 0,1 0 0 0,0 0 0 16,0 0 0-16,0 0 0 0,0 0 0 0,-4 0 0 15,4 0 0-15,0 2 0 0,0-1 0 0,0 4 0 16,0 0 0-16,4 0 0 0,-4 1 0 0,0-4 0 0,0 1 0 16,0-2 0-16,0 1 0 0,0 0 0 0,0-1 0 15,0 1 0-15,0-1 0 0,0 2 0 0,0-3 0 16,0 2 0-16,0 0 1 0,0-1-1 0,0 2 0 15,0-3 0-15,0 0 1 0,0 0-1 0,0 0 0 0,0 0 0 16,0 0 1-16,0 0-1 0,0 0 0 0,0 0 0 16,0 0 2-16,0 0-2 0,0 0 0 0,0 0 0 15,0 0 0-15,0 0 0 0,0 0 0 0,0 0 0 16,0 0 0-16,0 0 0 0,0 0 0 0,0 0 0 0,0 0 0 16,0 0 0-16,0 0 0 0,0 0 0 0,0 0 0 15,0 0 0-15,0 0 0 0,0 0 0 0,0 0 0 16,0 0 0-16,0 0 0 0,0 0 0 0,0 0 0 15,0 0 0-15,0 0 0 0,0 0 0 0,0 0 0 16,0 0 0-16,0 0 0 0,0 0 0 0,0 0 0 16,0 0 0-16,0 0 0 0,0 0 0 0,0 0 0 15,0 0 0-15,-4 0 0 0,3 0 0 0,1 0 0 16,-3 0 0-16,1 0 0 0,0 0 0 0,1 0 0 0,-2 0 0 16,0-3 0-16,1 2 0 0,-3-1 0 0,2 0 0 15,0 2 0-15,-2-3 0 0,0 2 1 0,0-2-1 16,-3-1 0-16,4 3 0 0,-4-4 1 0,5 3-1 15,1 1 0-15,-3 1 0 0,2-3 1 0,-2 0-1 16,2 1 0-16,-2 2 0 0,-1-3 1 0,4 1-1 16,-3 2 0-16,2-3 0 0,0 1 0 0,3 2 0 15,0 0 0-15,0 0 0 0,0 0 0 0,0 0 0 16,0 0 0-16,0 0 0 0,0 0 0 0,0 0 0 0,0 0 0 16,0 0 0-16,0 0 0 0,-2 0 0 0,2 0 0 15,-3 0 0-15,2 0 0 0,-1 0 0 0,0 0 0 16,2-1 0-16,-3 1 0 0,2 0 0 0,1 0 0 0,-3 0 0 15,1 0 0-15,0 0 0 0,1 0 0 0,1 0 0 16,-3 0 0-16,3 0 0 0,0 0 0 0,0 0 0 16,0 0 0-16,-2 0 0 0,2 0 0 0,-3 0 0 15,1 0 0-15,2 0 0 0,0 0 0 0,0 0 0 16,0 0 0-16,0 0 0 0,0 0 0 0,0 0 0 0,0 0 0 16,0 0 0-16,0 0 0 0,0 0 0 15,0 0 0-15,-1 0 0 0,-1 0 0 0,2 0 0 0,-3 0 0 16,1 0 0-16,1 0 0 0,-1 0 0 0,2 0 0 15,0 0 0-15,0 0 0 0,0 0 0 0,0 0 0 16,0 0 0-16,0 0 0 0,0 0 0 0,0 0 0 16,0 0 0-16,0 0 0 0,0 0-1629 0</inkml:trace>
  <inkml:trace contextRef="#ctx0" brushRef="#br3" timeOffset="-92053.305">15280 9856 138 0,'0'0'0'0,"0"0"0"0,0 0 0 16,0 0 20-16,0 0 1 0,0 0-21 0,0 0 0 0,0 0 119 15,0 0 1-15,0 0-120 0,0 0 0 0,0 0 148 16,0 0 1-16,0 0-149 0,0 0 0 0,0 0 15 16,0 0 1-16,0 0-16 0,0 0 0 0,0 0 57 15,0 0 0-15,0 0-57 0,0 0 0 0,0 0 62 16,-1-6 0-16,1 6-62 0,-2-2 0 0,2 2 46 0,0-5 1 16,0 5-47-16,-3-3 0 0,3 3 41 0,0-3 1 15,0 3-42-15,-1-2 0 0,1 2 35 0,-2 0-1 16,2 0-34-16,0 0 0 0,0 0 32 0,-2 0-1 15,2 0-31-15,-4 0 0 0,4 0 26 0,-4 0 1 16,4 0-27-16,-3-4 0 0,3 4 24 0,-1-4-1 0,1 4-23 16,-4-4 0-16,4 4 19 0,-1 0 0 0,1 0-19 15,0 0 0-15,0 0 25 0,0 0 1 0,0 0-26 16,-3 0 0-16,3 0 26 0,0 0 1 0,0 0-27 16,0 0 0-16,0 0 35 0,0 0 1 0,0 0-36 15,0 0 0-15,0 0 37 0,-2 0 0 0,2 0-37 16,0-2 0-16,0 2 37 0,0-6 0 0,0 6-37 15,-2-3 0-15,2 3 34 0,0-4 0 0,0 4-34 16,-1-3 0-16,1 3 31 0,0-3 1 0,0 3-32 16,-3-3 0-16,3 3 29 0,0-6 0 0,0 6-29 15,0-5 0-15,0 5 28 0,0-3 1 0,0 3-29 0,0-2 0 16,0 2 25-16,0-5 1 0,0 5-26 16,0-3 0-16,0 3 22 0,3-5 1 0,-3 5-23 0,5-4 0 15,-5 4 18-15,3-4 1 0,-3 4-19 0,5-3 0 16,-5 3 13-16,0-3 2 0,0 3-15 0,0-3 0 15,0 3 12-15,0-3 0 0,0 3-12 0,0 0 0 0,0 0 9 16,0 0 0-16,0 0-9 0,0 0 0 0,0 0 9 16,0 0 0-16,0 0-9 0,0 0 0 0,0 0 7 15,0 0 1-15,0 0-8 0,0 3 0 0,0-3 6 16,0 3-1-16,0-3-5 0,0 3 0 0,0-3 5 16,0 3 0-16,0-3-5 0,-5 8 0 0,5-8 4 15,-7 13 0-15,7-13-4 0,-8 13 0 0,8-13 3 0,-11 9 1 16,11-9-4-16,-8 14 0 0,8-14 2 0,-11 8 1 15,11-8-3-15,-8 2 0 0,8-2 4 0,-1 6-1 16,1-6-3-16,-8 5 0 0,8-5 2 0,0 2 2 0,0-2-4 16,-4 3 0-16,4-3 2 0,-1 3 1 0,1-3-3 15,-5 3 0-15,5-3 3 0,0 5-1 0,0-5-2 16,0 1 0-16,0-1 2 0,0 0 0 0,0 0-2 16,-2 0 0-16,2 0 3 0,0 0 0 0,0 0-3 15,-1 4 0-15,1-4 3 0,0 0 1 0,0 0-4 16,0 3 0-16,0-3 3 0,0 5 0 0,0-5-3 15,-5 1 0-15,5-1 3 0,-3 3 0 0,3-3-3 16,-3 0 0-16,3 0 2 0,-2 3 2 0,2-3-4 16,-5 0 0-16,5 0 2 0,-3 0 1 0,3 0-3 15,0 0 0-15,0 0 3 0,0 0 0 0,0 0-3 16,0 0 0-16,0 0 2 0,-5 0 1 0,5 0-3 16,-3 4 0-16,3-4 3 0,0 0-1 0,0 0-2 0,-1 3 0 15,1-3 2-15,0 1 0 0,0-1-2 0,0 0 0 16,0 0 3-16,-2 0-1 0,2 0-2 0,0 0 0 15,0 0 2-15,0 0 0 0,0 0-2 0,0 0 0 0,0 0 3 16,0 0-1-16,0 0-2 0,0 0 0 0,0 0 2 16,0 2 2-16,0-2-4 0,0 0 0 0,0 0 3 15,2 0 0-15,-2 0-3 0,6 0 0 0,-6 0 4 16,6 3-1-16,-6-3-3 0,7 0 0 0,-7 0 3 16,11 0 2-16,-11 0-5 0,9 0 0 0,-9 0 3 0,5 0 2 15,-5 0-5-15,7 0 0 0,-7 0 3 0,4 0 0 16,-4 0-3-16,5 0 0 0,-5 0 3 0,7 0 0 15,-7 0-3-15,6 0 0 0,-6 0 2 0,6 0 1 16,-6 0-3-16,5 0 0 0,-5 0 2 0,6 0 1 16,-6 0-3-16,4-5 0 0,-4 5 2 0,6-1 2 15,-6 1-4-15,6 0 0 0,-6 0 2 0,7 0 0 0,-7 0-2 16,6 0 0-16,-6 0 3 0,7 0-1 0,-7 0-2 16,6 0 0-16,-6 0 2 0,6 0 0 0,-6 0-2 15,0 0 0-15,0 0 1 0,5 0 2 0,-5 0-3 16,2 0 0-16,-2 0 1 0,3 0 0 0,-3 0-1 15,3 0 0-15,-3 0 0 0,5 0 1 0,-5 0-1 16,1 0 0-16,-1 0 0 0,4 0 1 0,-4 0-1 16,3 0 0-16,-3 0 0 0,3 0 1 0,-3 0-1 15,5 0 0-15,-5 0 0 0,1 0 1 0,-1 0-1 16,4 0 0-16,-4 0 0 0,3 0 0 0,-3 0 0 16,4 0 0-16,-4 0 0 0,2 0 0 0,-2 0 0 0,3 0 0 15,-3 0 0-15,3 0 0 0,-3 0 0 0,0 0 0 16,0 0 0-16,2 0 0 0,-2 0 0 0,3 0 0 15,-3 0 0-15,3 0 0 0,-3 0 0 0,5 0 0 16,-5 0 0-16,2 0 0 0,-2 0 0 0,3 1 0 0,-3-1 0 16,3 0 0-16,-3 0 0 0,5 0 0 15,-5 0 0-15,2 0 0 0,-2 0 0 0,3 0 0 0,-3 0 0 16,1 0 0-16,-1 0 0 0,4 0 0 0,-4 0 0 16,3 0 0-16,-3 0 0 0,3 0 0 0,-3 0 0 15,5 0 0-15,-5 0 0 0,1 0 0 0,-1 0 0 0,3 0 0 16,-3 0 0-16,4 0 0 0,-4 0 0 0,4 0 0 15,-4 0 0-15,2 0 0 0,-2 0 0 0,3 0 0 16,-3 0 0-16,3 0 0 0,-3 0 0 0,5 0 0 16,-5 0 0-16,0 0 0 0,0 0 0 0,0 0 0 0,0 0 0 15,0 0 0-15,0 0 0 0,0 0 0 16,0 0 0-16,0 0 0 0,0 0 0 0,0 0 0 0,0 0 0 16,0 0 0-16,0 0 0 0,0 0 0 0,0 0 0 15,0-3 0-15,0 3 0 0,0-3 0 0,0 3 0 16,0-2 0-16,0 2 0 0,0-4 0 0,0 4 0 15,0-3 0-15,0 3 0 0,0-7 0 0,0 7 0 16,0-6 0-16,0 6 0 0,0-6 0 0,0 6 0 16,0-2 0-16,0 2 0 0,-3-5 0 0,3 5 0 15,0-3 0-15,0 3 0 0,0-3 0 0,0 3 0 16,0-3 0-16,0 3 0 0,0-3 0 0,0 3 0 16,0-4 0-16,0 4 0 0,0-3 0 0,0 3 0 0,0-3 0 15,0 3 0-15,0-2 0 0,0 2 0 0,0 0 0 16,0 0 0-16,0 0 0 0,0 0 0 0,0 0 0 15,0 0 0-15,0-3 0 0,0 3 0 0,0 0 0 16,0 0 0-16,0-1 0 0,0 1 0 0,0 0 0 0,0 0 0 16,0 0 0-16,0 0 0 0,-3-3 0 0,3 3 0 15,-2-4 0-15,2 4 0 0,-5-3 0 0,5 3 0 16,-3-3 0-16,3 3 0 0,-3 0 0 0,3 0 0 16,-2 0 0-16,2 0 0 0,-17-3 0 0,17 3-1 15,-16-3 1-15,16 3 0 0,-19-3 0 0,19 3-1 0,-14-2 1 16,14 2 0-16,-13 0 0 0,13 0-1 0,-13 0 0 15,13 0 1-15,-11 0 0 0,11 0-1 0,-10 0 0 16,10 0 1-16,-3 0 0 0,3 0-2 0,-3 0 1 16,3 0 1-16,-2 0 0 0,2 0-1 0,-4 0 0 15,4 0 1-15,-4 0 0 0,4 0-1 0,-3 0 0 0,3 0 1 16,-1 0 0-16,1 0-1 0,-5 0 0 0,5 0 1 16,-3 0 0-16,3 0-1 0,-4 0-1 0,4 0 2 15,0 0 0-15,0 0-1 0,0 0 0 0,0 0 1 16,0 0 0-16,0 0-1 0,0 0 0 0,0 0 1 15,0 0 0-15,0 0-1 0,0 0 0 0,0 0 1 16,4 2 0-16,-4-2-1 0,3 3 1 0,-3-3 0 16,6 3 0-16,-6-3 0 0,11 0 0 0,-11 0 0 15,11 3 0-15,-11-3 0 0,13 3 0 0,-13-3 0 16,10 3 0-16,-10-3 0 0,9 4 0 0,-9-4 0 16,8 0 0-16,-8 0 0 0,7 1 0 0,-7-1 0 15,4 0 0-15,-4 0 0 0,2 0 0 0,-2 0 0 0,3 0 0 16,-3 0 0-16,3 0 0 0,-3 0 0 0,5 0 0 15,-5 0 0-15,2 0 0 0,-2 0 0 0,3 0 0 16,-3 0 0-16,3 0 0 0,-3 0 0 0,0 0 0 16,0 0 0-16,0 3 0 0,0-3 0 0,0 3 0 15,0-3-2-15,-3 4 2 0,3-4 0 0,-5 4 0 0,5-4-1 16,-6 0 0-16,6 0 1 0,-7 0 0 0,7 0-2 16,-6 0 0-16,6 0 2 0,-6 0 0 0,6 0-4 15,-8 0 2-15,8 0 2 0,-7 0 0 0,7 0-3 16,-6 0 0-16,6 0 3 0,-3 0 0 0,3 0-3 15,-3 0 1-15,3 0 2 0,-2 0 0 0,2 0-2 0,-5 0-1 16,5 0 3-16,-3-3 0 0,3 3-2 0,-3-3 0 16,3 3 2-16,0 0 0 0,0 0-2 0,0-2 1 15,0 2 1-15,1-4 0 0,-1 4-2 0,5-3 1 16,-5 3 1-16,5-4 0 0,-5 4 0 0,10 0 0 0,-10 0 0 16,6 0 0-16,-6 0 0 0,6 0 0 0,-6 0 0 15,4 0 0-15,-4 0 0 0,3 0 0 0,-3 0 0 16,6 0 0-16,-6 0 0 0,3 0 0 0,-3 0 0 15,3 0 0-15,-3 0 0 0,5 0 0 0,-5 0 0 16,0 0 0-16,0 0 0 0,0 0 0 0,0 0 0 16,0 0 0-16,0 0 0 0,0 0 0 0,0 0 0 15,-5 4 0-15,5-4 0 0,-3 1 0 0,3-1 0 16,-3 3 0-16,3-3 0 0,-1 0 0 0,1 0 0 16,-5 0 0-16,5 0 0 0,-3 0 0 0,3 0 0 15,-4 0 0-15,4 0 0 0,-1 0 0 0,1 0 0 16,-5 0 0-16,5 0-1796 0</inkml:trace>
  <inkml:trace contextRef="#ctx0" brushRef="#br3" timeOffset="-89290.05">15408 9751 276 0,'0'0'0'16,"0"0"0"-16,0 2 0 0,0-2 169 0,0 2 0 16,0-2-169-16,0 3 0 0,0-3 136 0,0 1 1 0,0-1-137 15,0 3 0-15,0-3 29 0,0 2 1 0,0-2-30 16,0 3 0-16,0-3 22 0,0 3 0 0,0-3-22 15,0 4 0-15,0-4 13 0,0 4-1 0,0-4-12 16,0 2 0-16,0-2 1 0,0 3 1 0,0-3-2 16,0 0 0-16,0 0 0 0,0 0 2 0,0 0-2 15,0 2 0-15,0-2 0 0,-2 0 1 0,2 0-1 16,-3 0 0-16,3 0 0 0,-3 0 1 0,3 0-1 16,-2 0 0-16,2 0 9 0,-4 1 1 0,4-1-10 15,-4 0 0-15,4 0 25 0,-3 0 0 0,3 0-25 16,-1 0 0-16,1 0 40 0,-5 0 0 0,5 0-40 15,-3 2 0-15,3-2 45 0,-5 0 0 0,5 0-45 16,-3 0 0-16,3 0 53 0,-3 0 0 0,3 0-53 16,-5-5 0-16,5 5 51 0,-5-3-1 0,5 3-50 0,-5 0 0 15,5 0 49-15,-6 0-1 0,6 0-48 0,-7-2 0 16,7 2 43-16,-6-6 0 0,6 6-43 0,-6-2 0 0,6 2 36 16,-3-4 1-16,3 4-37 0,-5-2 0 0,5 2 33 15,-8 0 1-15,8 0-34 0,-7 0 0 0,7 0 30 16,-6 0 0-16,6 0-30 0,-6 0 0 0,6 0 26 15,-2 0 0-15,2 0-26 0,-8-5 0 0,8 5 23 16,-5-3 1-16,5 3-24 0,-8 0 0 0,8 0 19 0,-4 0 0 16,4 0-19-16,-4-5 0 0,4 5 18 0,-3-1 0 15,3 1-18-15,-1 0 0 0,1 0 18 0,-5 0 0 16,5 0-18-16,-5 0 0 0,5 0 14 0,-6-7 2 16,6 7-16-16,-5-4 0 0,5 4 16 0,-3-3 0 15,3 3-16-15,-7-2 0 0,7 2 14 0,-3-5 1 0,3 5-15 16,-5-3 0-16,5 3 12 0,-8-3 2 0,8 3-14 15,-6-5 0-15,6 5 11 0,-10-5 1 0,10 5-12 16,-9-8 0-16,9 8 12 0,-8-4 2 0,8 4-14 16,-8-5 0-16,8 5 12 0,-5-3 1 0,5 3-13 15,-5-7 0-15,5 7 13 0,0-1 1 0,0 1-14 16,-3-5 0-16,3 5 12 0,-3-3 0 0,3 3-12 16,-2-5 0-16,2 5 11 0,-4-6 2 0,4 6-13 15,0-5 0-15,0 5 9 0,-4-5 1 0,4 5-10 16,0-8 0-16,0 8 9 0,-3-4 0 0,3 4-9 15,0-8 0-15,0 8 8 0,0-5 1 0,0 5-9 16,0-6 0-16,0 6 8 0,0-2 1 0,0 2-9 0,0-8 0 16,0 8 8-16,0-5 1 0,0 5-9 0,5-3 0 15,-5 3 7-15,6-8 1 0,-6 8-8 0,2-4 0 16,-2 4 6-16,3-7 0 0,-3 7-6 0,3-4 0 0,-3 4 5 16,2-5 0-16,-2 5-5 0,0-8 0 0,0 8 3 15,5-13 0-15,-5 13-3 0,5-12 0 0,-5 12 2 16,6-8 1-16,-6 8-3 0,3-8 0 0,-3 8 2 15,5-3 0-15,-5 3-2 0,1-7 0 0,-1 7 1 0,4-3 1 16,-4 3-2-16,3-6 0 0,-3 6 2 0,5-7 0 16,-5 7-2-16,6-3 0 0,-6 3 1 0,6-8 1 15,-6 8-2-15,5-3 0 0,-5 3 1 0,8-6 0 16,-8 6-1-16,2-3 0 0,-2 3 2 0,3-3-1 16,-3 3-1-16,8-4 0 0,-8 4 0 0,3-6 1 15,-3 6-1-15,5-3 0 0,-5 3 0 0,5-3 1 16,-5 3-1-16,4-2 0 0,-4 2 0 0,4-5 1 0,-4 5-1 15,8-3 0-15,-8 3 0 0,4-3 0 0,-4 3 0 16,8-2 0-16,-8 2 0 0,10 0 0 0,-10 0 0 16,11 0 0-16,-11 0 0 0,6 0 0 0,-6 0 0 15,7 0 0-15,-7 0 0 0,8-4 0 0,-8 4 0 16,9-3 0-16,-9 3 0 0,11-5 0 0,-11 5 0 16,10-2 0-16,-10 2 0 0,8 0 0 0,-8 0 0 15,8 0 0-15,-8 0 0 0,5 0 0 0,-5 0 0 16,8 0 0-16,-8 0 0 0,4 0 0 0,-4 0 0 15,8 0 0-15,-8 0 0 0,5-5 0 0,-5 5 0 16,8-1 0-16,-8 1 0 0,2 0 0 0,-2 0 0 16,3 0 0-16,-3 0 0 0,6 0 0 0,-6 0 0 0,7 0 0 15,-7 0 0-15,6 1 0 0,-6-1 0 0,0 0 0 16,0 0 0-16,0 0 0 0,0 0 0 0,5 0 0 16,-5 0 0-16,1 0 0 0,-1 0 0 0,4 0 0 0,-4 0 0 15,3 0 0-15,-3 0 0 0,5 0 0 0,-5 0 0 16,1 0 0-16,-1 0 0 0,3 0 0 0,-3 0 0 15,4 0 0-15,-4 0 0 0,4 0 0 0,-4 0 0 16,2 0 0-16,-2 0 0 0,3 0 0 0,-3 0 0 16,3 0 0-16,-3 0 0 0,4 0 0 0,-4 0 0 15,1 0 0-15,-1 0 0 0,3 4 0 0,-3-4-1 0,5 1 1 16,-5-1 0-16,2 3 0 0,-2-3-1 0,3 4 0 16,-3-4 1-16,3 3 0 0,-3-3-3 0,5 4 2 15,-5-4 1-15,1 2 0 0,-1-2-2 0,4 3 0 16,-4-3 2-16,3 3 0 0,-3-3-4 0,3 5 2 0,-3-5 2 15,5 5 0-15,-5-5-3 0,5 5 1 0,-5-5 2 16,0 0 0-16,0 0-3 0,0 0 1 0,0 0 2 16,1 3 0-16,-1-3-2 0,3 3 0 0,-3-3 2 15,0 5 0-15,0-5-3 0,0 1 2 0,0-1 1 16,4 3 0-16,-4-3-2 0,4 4 1 0,-4-4 1 16,2 3 0-16,-2-3-2 0,3 4 1 0,-3-4 1 15,3 2 0-15,-3-2-2 0,4 3 1 0,-4-3 1 16,3 3 0-16,-3-3-1 0,0 5 0 0,0-5 1 15,0 2 0-15,0-2-1 0,1 6 0 0,-1-6 1 16,0 2 0-16,0-2-1 0,2 3 0 0,-2-3 1 16,0 3 0-16,0-3-2 0,0 5 1 0,0-5 1 0,0 3 0 15,0-3-1-15,0 5 1 0,0-5 0 0,0 1 0 16,0-1-1-16,0 3 1 0,0-3 0 0,0 5 0 16,0-5-1-16,0 3 1 0,0-3 0 0,0 3 0 15,0-3-1-15,0 5 1 0,0-5 0 0,0 2 0 0,0-2-1 16,0 3 1-16,0-3 0 0,0 3 0 0,0-3-1 15,0 3 1-15,0-3 0 0,3 5 0 0,-3-5-2 16,0 2 2-16,0-2 0 0,2 6 0 0,-2-6-1 16,0 6 1-16,0-6 0 0,0 3 0 0,0-3-1 15,0 4 1-15,0-4 0 0,0 3 0 0,0-3-1 0,0 3 1 16,0-3 0-16,0 3 0 0,0-3-1 0,0 3 1 16,0-3 0-16,0 3 0 0,0-3-1 0,0 5 1 15,0-5 0-15,0 2 0 0,0-2 0 0,0 3 0 16,0-3 0-16,0 3 0 0,0-3-1 0,0 3 1 0,0-3 0 15,0 3 0-15,0-3-1 0,0 4 1 0,0-4 0 16,-2 3 0-16,2-3-2 0,-3 3 2 0,3-3 0 16,0 0 0-16,0 0-1 0,0 0 1 0,0 0 0 15,0 2 0-15,0-2-1 0,0 3 1 0,0-3 0 16,-3 3 0-16,3-3 0 0,-3 5 0 0,3-5 0 16,-4 1 0-16,4-1 0 0,-3 3 0 0,3-3 0 15,0 0 0-15,0 0 0 0,0 0 0 0,0 0 0 16,-1 4 0-16,1-4 0 0,-2 4 0 0,2-4 0 15,-2 0 0-15,2 0 0 0,-3 3 0 0,3-3 0 16,-1 5 0-16,1-5 0 0,-5 0 0 0,5 0 0 16,-3 2 0-16,3-2 0 0,-4 1 0 0,4-1 0 15,-3 2 0-15,3-2 0 0,-3 2 0 0,3-2 0 0,-3 1 0 16,3-1 0-16,-3 2 1 0,3-2-1 0,-4 3 0 16,4-3 0-16,-1 1 1 0,1-1-1 0,0 0 0 0,0 0 0 15,0 0 2-15,0 0-2 0,-5 2 0 16,5-2 0-16,-3 5 1 0,3-5-1 0,-2 0 0 0,2 0 0 15,-1 1 1-15,1-1-1 0,0 0 0 0,0 0 0 16,0 0 1-16,0 0-1 0,-2 0 0 0,2 0 0 16,-3 0 1-16,3 0-1 0,-2 2 0 0,2-2 0 0,0 5 1 15,0-5-1-15,-1 0 0 0,1 0 0 0,-2 0 1 16,2 0-1-16,0 0 0 0,0 0 0 0,0 0 1 16,0 0-1-16,-3 3 0 0,3-3 0 0,0 3 2 15,0-3-2-15,0 0 0 0,0 0 0 0,0 0 1 16,0 0-1-16,-2 3 0 0,2-3 0 0,-3 3 1 15,3-3-1-15,0 0 0 0,0 0 1 0,0 0 0 0,0 0-1 16,-3 4 0-16,3-4 1 0,-2 1 0 0,2-1-1 16,0 0 0-16,0 0 1 0,0 0 1 0,0 0-2 15,-3 3 0-15,3-3 0 0,-1 2 1 0,1-2-1 16,0 1 0-16,0-1 1 0,-5 2 0 0,5-2-1 16,0 0 0-16,0 0 1 0,0 0 0 0,0 0-1 15,0 0 0-15,0 0 2 0,0 0 1 0,0 0-3 16,-2 3 0-16,2-3 1 0,-1 0 1 0,1 0-2 15,0 0 0-15,0 0 1 0,-5 0 1 0,5 0-2 16,-3 0 0-16,3 0 1 0,-4 0 2 0,4 0-3 16,-1 5 0-16,1-5 1 0,-5 0 1 0,5 0-2 15,-3 0 0-15,3 0 1 0,-3 0 0 0,3 0-1 0,-2 0 0 16,2 0 1-16,-5 0 1 0,5 0-2 0,-6 3 0 16,6-3 1-16,-5 5 0 0,5-5-1 0,-5 1 0 15,5-1 0-15,-3 0 0 0,3 0 0 0,-3 0 0 0,3 0 0 16,-2 0 0-16,2 0 0 0,-4 0 0 0,4 0-1848 15</inkml:trace>
  <inkml:trace contextRef="#ctx0" brushRef="#br3" timeOffset="-88914.993">15392 9764 1130 0,'0'0'0'0,"0"0"0"15,-2 0 0-15,2 0 0 0,0 0 0 0,0 0 0 16,-4 0 0-16,4 0 0 0,-7 0 0 0,7 0 0 0,-6 0 0 16,6 0 7-16,-8 0 2 0,8 0-9 0,-11 0 0 15,11 0 6-15,-2 0 0 0,2 0-6 0,-5 0 0 16,5 0 4-16,-3 0 2 0,3 0-6 0,-3-5 0 0,3 5-877 15</inkml:trace>
  <inkml:trace contextRef="#ctx0" brushRef="#br2" timeOffset="-26998.321">15265 7889 941 0,'0'0'0'0,"0"0"0"16,0 0 0-16,0 0 11 0,0 0 2 0,0 0-13 15,0 0 0-15,0 0 24 0,0 0 2 0,0 0-26 16,0-1 0-16,0 1 38 0,0-10 2 0,0 10-40 0,0-9 0 15,0 9 21-15,0-10 1 0,0 10-22 16,0-4 0-16,0 4 15 0,0-8 1 0,0 8-16 0,4-5 0 16,-4 5 12-16,10-6 1 0,-10 6-13 0,11-2 0 15,-11 2 9-15,18 2 1 0,-18-2-10 0,16 4 0 16,-16-4 8-16,7 7 0 0,-7-7-8 0,10 8 0 0,-10-8 5 16,6 4 0-16,-6-4-5 0,7 8 0 0,-7-8 3 15,3 11 0-15,-3-11-3 0,2 18 0 0,-2-18 2 16,-2 24 0-16,2-24-2 0,-8 22 0 0,8-22 1 15,-11 11 2-15,11-11-3 0,-13 9 0 0,13-9 5 16,-14 11 2-16,14-11-7 0,-18 2 0 0,18-2 15 0,-16 0 0 16,16 0-15-16,-11 0 0 0,11 0 34 0,-6-5 0 15,6 5-34-15,-8-5 0 0,8 5 45 0,-11-7-1 16,11 7-44-16,-8-16 0 0,8 16 51 0,-5-18 1 16,5 18-52-16,-3-16 0 0,3 16 52 0,-2-12 1 15,2 12-53-15,0-8 0 0,0 8 49 0,0-10 2 16,0 10-51-16,0-6 0 0,0 6 40 0,3-5 2 15,-3 5-42-15,19-6 0 0,-19 6-1380 0</inkml:trace>
  <inkml:trace contextRef="#ctx0" brushRef="#br2" timeOffset="-26476.663">15639 7736 941 0,'0'0'0'16,"0"0"0"-16,8-3 0 0,-8 3 16 0,21-5-1 0,-21 5-15 15,25-3 0-15,-25 3 36 0,27 8 1 0,-27-8-37 16,26 4 0-16,-26-4 39 0,21 7-1 0,-21-7-38 16,17 6 0-16,-17-6 21 0,11 11 0 0,-11-11-21 15,7 10 0-15,-7-10 14 0,3 11 0 0,-3-11-14 16,3 9 0-16,-3-9 18 0,-2 10 0 0,2-10-18 16,-4 9 0-16,4-9 25 0,-10 10 1 0,10-10-26 15,-21 11 0-15,21-11 27 0,-25 0 0 0,25 0-27 16,-26 0 0-16,26 0 24 0,-28-5 2 0,28 5-26 15,-23-6 0-15,23 6 26 0,-11-7 0 0,11 7-26 16,-9-6 0-16,9 6 33 0,-8-6 2 0,8 6-35 16,0-7 0-16,0 7 33 0,1-11-1 0,-1 11-32 15,11-17 0-15,-11 17-1177 0</inkml:trace>
  <inkml:trace contextRef="#ctx0" brushRef="#br2" timeOffset="-24511.503">16156 7364 929 0,'0'0'0'16,"0"0"0"-16,4-3 0 0,-4 3 29 0,5-8 1 0,-5 8-30 15,5-11 0-15,-5 11 56 0,14-18 1 0,-14 18-57 16,26-27 0-16,-26 27 20 0,27-27 0 0,-27 27-20 16,25-27 0-16,-25 27 15 0,24-17 2 0,-24 17-17 15,24-16 0-15,-24 16 6 0,18-8 1 0,-18 8-7 16,20-4 0-16,-20 4 0 0,21-4 1 0,-21 4-1 15,26 4 0-15,-26-4 0 0,30 11 0 0,-30-11 0 16,27 12 0-16,-27-12-1 0,21 10 0 0,-21-10 1 16,17 5 0-16,-17-5-4 0,13 6 2 0,-13-6 2 15,10 6 0-15,-10-6-3 0,6 7 0 0,-6-7 3 16,5 7 0-16,-5-7-3 0,1 5 1 0,-1-5 2 0,3 0 0 16,-3 0-1-16,4 3-1 0,-4-3 2 0,4 5 0 15,-4-5 0-15,0 0 0 0,0 0 0 0,0 0 0 16,0 0 0-16,0 0 0 0,0 0 0 0,0-5 0 15,0 5 0-15,0-11 2 0,0 11-2 0,5-11 0 0,-5 11 1 16,10-22 1-16,-10 22-2 0,9-28 0 0,-9 28 2 16,15-21 0-16,-15 21-2 0,16-21 0 0,-16 21 4 15,9-12-1-15,-9 12-3 0,16-14 0 0,-16 14 8 0,24-18 1 16,-24 18-9-16,21-16 0 0,-21 16 11 0,17-3 0 16,-17 3-11-16,15 6 0 0,-15-6 16 0,16 10 0 15,-16-10-16-15,16 13 0 0,-16-13 19 0,14 9 0 16,-14-9-19-16,11 10 0 0,-11-10 19 0,8 3 1 15,-8-3-20-15,8 4 0 0,-8-4 17 0,6 4 1 16,-6-4-18-16,7 4 0 0,-7-4 12 0,12 5 2 0,-12-5-14 16,7 3 0-16,-7-3 11 0,3 2 1 0,-3-2-12 15,3 0 0-15,-3 0 9 0,3 0 0 0,-3 0-9 16,5 0 0-16,-5 0 7 0,2-5 1 0,-2 5-8 16,5-13 0-16,-5 13 6 0,11-12-1 0,-11 12-5 15,9-19 0-15,-9 19 5 0,11-24-1 0,-11 24-4 16,13-20 0-16,-13 20 2 0,23-15 2 0,-23 15-4 15,27-14 0-15,-10 8 1 0,2 3 1 0,-1-5-2 16,-4 0 0-16,-1 0 1 0,-2 1 0 0,0 4-1 16,0-3 0-16,1 4 2 0,-5 2-1 0,1 2-1 15,2 1 0-15,0 0 1 0,-1 0 0 0,2 2-1 0,0 2 0 16,1-1 0-16,-3 2 1 0,1-3-1 0,-2 2 0 16,0 1 0-16,0 0 0 0,-5 0 0 0,2-3 0 15,-1 0 0-15,-2-1 0 0,1 3 0 0,0-1 0 16,-1 2 0-16,1 0 0 0,-1-2 0 0,-1-1 0 0,1-5 0 15,1 3 0-15,-3 2 0 0,2-3 0 0,-1-1 0 16,1 1 0-16,1 1 0 0,-3-3 0 0,0 0 0 16,0 0 0-16,0 0 0 0,5 0 0 0,3 0 0 15,-3 0 0-15,3 0 0 0,4-5 0 0,4 2 0 16,2 0 0-16,3-2 0 0,-6 0 0 0,3-3 0 16,-2 4 0-16,1 0 0 0,-4 0 0 0,2 1 0 0,-1 3 0 15,-5-4 0-15,1 3 0 0,0 1 0 0,-1-3 0 16,2 3 0-16,2 0 0 0,0 0 0 0,-2 0 0 15,-1 0 0-15,1 3 0 0,0-3 0 0,-2 1 0 16,3 3 0-16,0 0 0 0,1 4 0 0,-2 3 0 16,0-3 0-16,1 2 0 0,-3 1 0 0,1-2 0 15,-1 2 0-15,-4-6 0 0,0 0 0 0,-2 0 0 16,-1 2 0-16,-1 1 0 0,4 0 0 0,-3 0 0 0,-1 2 0 16,1-1 0-16,-1 1 0 0,1 2 0 0,0-1 0 15,1-1 0-15,-3-4 0 0,0-1 0 0,0 0 0 16,0 0 0-16,0-2 0 0,0-3 0 0,0 1 0 15,0 1 0-15,0-1 0 0,0-1 0 0,1 0 0 16,3 4 0-16,-1-4 0 0,1 1 0 0,-2 1 0 16,1-2 0-16,2 0-1 0,3 0 1 0,3 0 0 15,-3-2 0-15,0 1-1 0,2-4 1 0,1 2 0 16,0 0 0-16,0-2-1 0,-3 0 0 0,-2-3 1 0,4 3 0 16,1 2-2-16,2-2 2 0,-2-2 0 0,-1 0 0 15,-1 2-1-15,1 1 1 0,-1-1 0 0,-1 2 0 16,2 0-1-16,-1 1 1 0,1 2 0 0,0-3 0 0,1 3-1 15,-2 3 1-15,2-1 0 0,-1 1 0 0,0 0-1 16,-1-1 1-16,-7 1 0 0,1-3 0 0,0 3-1 16,2-2 1-16,4 6 0 0,1-1 0 0,0 0-1 15,-1 2 1-15,4 5 0 0,0-3 0 0,-1 2-1 16,0 2 1-16,-3-4 0 0,2 3 0 0,0-2-2 0,1 0 2 16,4 8 0-16,-4-3 0 0,-7-4-1 0,0-1 0 15,-2-9 1-15,-3 1 0 0,2 0-2 0,-1 0 1 16,1 2 1-16,-2-3 0 0,3 1-2 0,-3 0 0 15,2 2 2-15,1-4 0 0,-3 3-2 0,1-1 1 16,1 0 1-16,0 2 0 0,1-5-1 0,-3 1 0 16,0 2 1-16,1-3 0 0,1 4-1 0,-2-4 0 0,0 1 1 15,2 2 0-15,-1-3-2 0,1 0 1 0,-1 0 1 16,3 0 0-16,-4 0-1 0,1 0 0 0,5 0 1 16,-1 0 0-16,-2-3-1 0,2 2 1 0,2 1 0 15,-1-4 0-15,2 1-1 0,-3 2 1 0,3-4 0 16,-4 3 0-16,4 1 0 0,-3 1 0 0,-2-3 0 15,2 1 0-15,-3 2 0 0,1 0 0 0,3 0 0 16,1 0 0-16,-1 2 0 0,1 1 0 0,5 2 0 16,-1 2 0-16,2 3 0 0,-3 4 0 0,15 16 0 15,-9-3 0-15,-5-6 0 0,-1-5 0 0,-7-12 0 16,-3 1 0-16,2-2 0 0,-1 4 0 0,1-1 0 0,-1 2 0 16,1-3-1-16,0 3 1 0,1-5 0 0,-3 1 0 15,0 1-5-15,0 3 1 0,0-5 4 0,0 2 0 16,0 0-16-16,0 0 1 0,0-2 15 0,0 0 0 15,0 2-25-15,0-4-1 0,0 1 26 0,0-1 0 16,0-1-1016-16</inkml:trace>
  <inkml:trace contextRef="#ctx0" brushRef="#br2" timeOffset="-23965.123">18046 8064 187 0,'0'0'0'0,"1"0"0"16,3 1 0-16,-4-1-141 0</inkml:trace>
  <inkml:trace contextRef="#ctx0" brushRef="#br2" timeOffset="-21340.234">18586 7676 954 0,'0'0'0'0,"2"0"0"0,1 3 0 0,0-2-19 16,0 6 0-16,2-1 19 0,1 0 0 0,1 1-49 15,-1 1 0-15,1 1 49 0,-4 2 0 0,3 4 6 16,1-3 1-16,-3 1-7 0,1 0 0 0,-2-1 8 16,2 1 1-16,-5-2-9 0,2 0 0 0,-1-5 11 15,1 4 1-15,-1-1-12 0,-1 2 0 0,-1 2 48 0,-1 1 0 16,-1-3-48-16,0-1 0 0,-2-4 51 0,-1-1 2 15,-1-2-53-15,1 2 0 0,0-5 44 0,-2 0 1 16,-5 2-45-16,-3-2 0 0,-2-2 38 0,-5 2 1 16,0-5-39-16,2 0 0 0,2-4 28 0,2-1 0 15,1-2-28-15,2 4 0 0,1 3 22 0,0 0-1 0,2 4-21 16,3-1 0-16,3 2 15 0,2 0 0 16,1 0-15-16,-2 0 0 0,0 0 13 0,3 0-1 0,1 0-12 15,-2 0 0-15,1 0 11 0,1 0 0 0,-4 0-11 16,4 3 0-16,0 2 13 0,0 3-1 0,4 5-12 15,-1 1 0-15,6 5 23 0,-1 2-1 0,0-1-22 16,0-2 0-16,2-3 25 0,-2 1 1 0,-3 2-26 16,-1-3 0-16,0 0 23 0,-3-1 2 0,1 0-25 15,-2-1 0-15,-2-4 22 0,1-1 2 0,-3 0-24 16,1-3 0-16,2 3 16 0,-4 0 0 0,-3 0-16 16,1-5 0-16,1 2 14 0,0-1 0 0,-1 1-14 15,1-2 0-15,0 0 13 0,-1-3-1 0,-1 2-12 0,2 1 0 16,-2-3 11-16,-2 0 1 0,1 0-12 0,-1 0 0 15,-1-5 10-15,-2 2 1 0,2-5-11 0,2 4 0 16,2 0 8-16,1 1 1 0,-1 2-9 0,1-4 0 0,0 2 6 16,1 1 2-16,2 1-8 0,0-1 0 15,-2 2 6-15,0-3-1 0,0 3-5 0,2 3 0 0,-3-3 5 16,1 3-1-16,0 2-4 0,0 0 0 0,0-1 4 16,-1 4 0-16,1 3-4 0,1-1 0 0,-1 3 3 15,-2-1-1-15,3 3-2 0,-3-6 0 0,1 2 1 0,-1 2 1 16,1-2-2-16,1-2 0 0,-3 2 1 0,4 2 2 15,-3-3-3-15,2-4 0 0,-1-1 1 16,0-4 1-16,-1 2-2 0,-1 1 0 0,0-3 1 0,-3-1 0 16,2 0-1-16,-4 3 0 0,0-3 1 0,-3 0 0 15,0 0-1-15,2-4 0 0,0 0 2 0,-1-3-1 16,-1-1-1-16,4-2 0 0,-1-1 1 0,0-2 1 16,2 4-2-16,0-1 0 0,1 1 5 0,2 1 0 0,2-2-5 15,-4 3 0-15,4-5 9 0,1 3 1 0,2 1-10 16,1 2 0-16,1 1 13 0,-2 2-1 0,1 1-12 15,0-1 0-15,2 1 12 0,-3 2 2 0,3 0-14 16,0 0 0-16,0 2 10 0,0 1 1 0,0-1-11 16,0 4 0-16,3 7 8 0,-1 3 1 0,1 1-9 15,-1 4 0-15,-2-2 7 0,-2 1-1 0,-1 1-6 16,-2-5 0-16,0-4 5 0,1 1 0 0,-4-5-5 16,1 0 0-16,1 0 7 0,-1-7 0 0,1 2-7 15,-7 2 0-15,-1 0 7 0,0 1 0 0,-4-6-7 16,2 0 0-16,-3 0 8 0,0-4 0 0,0 0-8 0,0-4 0 15,3 4 9-15,-2-4 1 0,2-3-10 0,-1-4 0 16,1-2 9-16,-5-4 1 0,2 2-10 0,1 4 0 16,1 0 10-16,-4 3 1 0,4-1-11 0,2 0 0 15,3 1 9-15,-1-4 1 0,0 3-10 0,0 2 0 0,1 2 9 16,-1 2 1-16,2 3-10 0,1 2 0 0,5 2 9 16,1 0 1-16,-1 0-10 0,2 0 0 0,-2 0 8 15,3 0-1-15,2 0-7 0,0 0 0 0,-1 0 6 16,-1 2 1-16,-1 1-7 0,0 5 0 0,-1 1 4 15,0 7 2-15,-1 3-6 0,0 2 0 0,0 1 4 0,-1 1 1 16,0-2-5-16,-1-2 0 0,1-2 3 0,-1-4 1 16,-1 0-4-16,-1-2 0 0,-1-3 3 0,-1-3 1 15,2-2-4-15,1 1 0 0,0-4 4 0,0 2-1 16,-2 0-3-16,2-2 0 0,-5-2 4 0,1 0-1 16,-1 2-3-16,0-4 0 0,2-3 2 0,-2-1 2 0,0-1-4 15,6-2 0-15,-3-5 3 0,0-1 0 0,1 1-3 16,-1 3 0-16,2 4 3 0,-4 1 0 0,4-3-3 15,-2 1 0-15,4 2 2 0,-1 0 2 0,4 4-4 16,-5-4 0-16,0 1 2 0,-1 1 0 0,5 3-2 16,0-2 0-16,-3 2 2 0,6 0 0 0,-3 1-2 15,3 2 0-15,-1 0 2 0,1 0 0 0,1 0-2 16,0 0 0-16,0 0 1 0,0 0 1 0,-2 5-2 16,2 3 0-16,2 1 1 0,-1 2 2 0,-1-3-3 15,0-3 0-15,0 1 1 0,0 4 0 0,-1 7-1 0,-3-2 0 16,0-3 1-16,-1-2 0 0,2-7-1 15,1 0 0-15,-3 2 1 0,2-4 0 0,-6 3-1 0,1-1 0 16,0-2 1-16,0 2 1 0,-8-3-2 0,1 0 0 16,-1 0 1-16,1 0 0 0,0-4-1 0,1-3 0 15,0-2 1-15,1-2 1 0,6 6-2 0,1 0 0 16,-2-3 1-16,0 0 0 0,0-1-1 0,-3-1 0 0,1 1 3 16,1-1-1-16,6 7-2 0,-2-5 0 0,-2 4 2 15,3-1 0-15,0 2-2 0,1-4 0 0,0 6 3 16,0-4 0-16,1 2-3 0,1 0 0 0,-1 1 3 15,2 2 1-15,-3-3-4 0,1 1 0 0,2 1 3 0,-3-1 2 16,3 2-5-16,0 0 0 0,0 0 4 0,0 0 2 16,-1 0-6-16,-1 0 0 0,0 0 5 0,2 0 1 15,-3 2-6-15,2-1 0 0,-1 1 7 0,0 1-1 16,-1 0-6-16,2 2 0 0,-6-3 6 0,2 1 0 16,-14 6-6-16,3-2 0 0,0-3 5 0,1 0 2 15,-1-4-7-15,1-4 0 0,-4 1 4 0,2 2 2 0,1-6-6 16,1 1 0-16,-2-2 5 0,2 0-1 0,9 5-4 15,0-2 0-15,1 0 3 0,-3-2 2 0,0-1-5 16,-2 0 0-16,2 0 3 0,0-2 1 0,2 2-4 16,0 0 0-16,1 1 2 0,0 0 1 0,0 1-3 15,1-2 0-15,0 0 2 0,1 0 1 0,0 3-3 16,1-1 0-16,-1 1 2 0,2 1 1 0,1-1-3 16,-4 2 0-16,3-2 4 0,-1-1-1 0,1 1-3 15,1 2 0-15,-4 1 3 0,3-3 1 0,-1 2-4 16,1 0 0-16,-1 1 3 0,1-2 2 0,-1 0-5 15,2 4 0-15,-3-3 3 0,1 2 2 0,1-2-5 0,-1-1 0 16,2 3 3-16,-3-4 0 0,3 5-3 0,0 0 0 16,0 0 2-16,0 0 2 0,0 0-4 0,0 0 0 15,0 0 2-15,0 2 0 0,0 1-2 0,0-3 0 16,0 1 3-16,0 3-1 0,0-4-2 0,0 1 0 0,0 1 2 16,0-1 0-16,0 2-2 0,0-3 0 15,0 2 0-15,0 0 1 0,0-2-1 0,0 0 0 0,0 0 0 16,0 0 2-16,-2 0-2 0,2-2 0 0,-3 0 0 15,1 2 0-15,-1-7 0 0,-3-5 0 0,1 3 0 16,0-4 0-16,-9-14 0 0,1 7 0 0,2 2 0 0,0 1 0 16,9 14 0-16,-3-4 0 0,2 3-2 0,0-1 2 15,2 0 0-15,-4 0 0 0,2 2-1 0,3-3 1 16,-4 4 0-16,3-2 0 0,1 0-1 0,-3 1 0 16,1 2 1-16,0-4 0 0,1 3-2 0,1 1 0 15,-3 1 2-15,1-3 0 0,2 1-3 0,0 2 1 0,0 0 2 16,0 0 0-16,0 0-3 0,0 0 0 0,0 0 3 15,0 0 0-15,0 0-3 0,0 0 1 0,0 0 2 16,0 0 0-16,0 0-3 0,0 0-1 0,-2 0 4 16,1 0 0-16,1 0-3 0,-3 0-1 0,-2-3 4 15,0 3 0-15,0-5-3 0,-3 2 1 0,-11-8 2 16,2 0 0-16,1 0-2 0,1-2-1 0,11 7 3 16,0-1 0-16,0 1-3 0,-3 1 1 0,1-4 2 15,1-1 0-15,2 1-4 0,-3-1 2 0,1-1 2 16,3 0 0-16,-3 2-3 0,4-4-1 0,-1 5 4 15,2 0 0-15,-3 0-6 0,1 3-1 0,2-2 7 16,-3-1 0-16,3-2-7 0,0 4 2 0,0 1 5 16,0 0 0-16,0 2-6 0,3-2 0 0,-3-3 6 0,2 4 0 15,1-3-1-15,0-1 0 0,2 2 1 0,-3 0 0 16,1 1 0-16,0-3 0 0,2 3 0 0,-3 1 0 0,1 0 0 16,0 0 1-16,-2-3-1 0,3 3 0 0,-4-1 2 15,1 0 2-15,1 2-4 0,-1 0 0 0,3 1 7 16,0-3 0-16,-2 2-7 0,1-3 0 0,0 1 9 15,1 4 0-15,0-6-9 0,-2 3 0 0,1-1 10 16,0 0 1-16,4-8-11 0,-1 2 0 0,0-1 7 0,1-3 2 16,-1-2-9-16,5 0 0 0,-11 17-1831 0</inkml:trace>
  <inkml:trace contextRef="#ctx0" brushRef="#br2" timeOffset="-20103.917">16285 7402 653 0,'0'0'0'16,"0"0"0"-16,0 0 0 0,0 0 30 0,0 0 1 15,0 0-31-15,0 0 0 0,0 0 56 0,0 0 2 0,0 0-58 16,0 0 0-16,0 0 15 0,0 0 2 0,0 0-17 16,0 0 0-16,0 0 9 0,0 0 1 0,0 0-10 15,0 0 0-15,0 0 6 0,0 0 1 0,0 0-7 16,0 0 0-16,0 0 1 0,0 0 1 0,0 0-2 16,0 0 0-16,0 0 1 0,0 0 0 0,0 0-1 15,0 0 0-15,0-3 0 0,0 1 1 0,0 2-1 16,0-3 0-16,0 3 0 0,0-3 1 0,1 1-1 15,4-4 0-15,0 1 3 0,1 2 0 0,-3 1-3 16,2-2 0-16,2 4 14 0,0-4-1 0,5 3-13 16,-4-1 0-16,0 2 21 0,-2 2 2 0,0-1-23 0,-1 3 0 15,-2-4 26-15,2 1 1 0,0 2-27 0,0-3 0 16,-2 0 24-16,0 0 2 0,0 2-26 0,-1 1 0 16,3 0 25-16,-4 0 1 0,1 2-26 0,-1 0 0 0,3 0 25 15,-4 1 1-15,-4 2-26 0,3 1 0 0,-1-1 26 16,1 2 0-16,-3 1-26 0,3-3 0 0,-2 4 26 15,-1-2 1-15,3-1-27 0,-4 1 0 0,2-5 23 16,0-1 2-16,-2 0-25 0,0-1 0 0,2-2 19 16,-2 3 1-16,0-4-20 0,-1 0 0 0,0 0 17 15,-2-5 0-15,-2 2-17 0,1-1 0 0,2 0 15 0,-1-1 2 16,0-3-17-16,3 3 0 0,2-1 16 0,0 0 1 16,1-2-17-16,-2 0 0 0,0 3 19 0,1 2 0 15,2 0-19-15,1 1 0 0,-4-3 21 0,3 2 1 16,1 0-22-16,0 0 0 0,0 1 23 0,0-2 1 15,1 0-24-15,3 1 0 0,0-2 27 0,4 1 1 0,-3-4-28 16,2 5 0-16,-1 1 20 0,2-1 0 0,2-2-20 16,-3 2 0-16,-7 3-1272 0</inkml:trace>
  <inkml:trace contextRef="#ctx0" brushRef="#br2" timeOffset="-19589.885">16436 7326 1030 0,'0'0'0'0,"0"0"0"0,0 0 0 0,0 0-4 16,-3 1 2-16,3-1 2 0,0 0 0 0,-2 2 5 16,1 1 0-16,1-3-5 0,0 2 0 0,-2-1 29 15,2 4 2-15,0-3-31 0,0 4 0 0,0-1 20 16,0 3 1-16,2-4-21 0,4 4 0 0,-3-5 18 0,2 2 0 16,0 0-18-16,-2 0 0 0,2-2 29 0,-4 0 2 15,3-3-31-15,-1 2 0 0,2 1 31 0,-4-2 2 16,2 1-33-16,0 0 0 0,-3 1 31 0,2-3 0 15,1 1-31-15,-3 1 0 0,2-1 25 0,-1 3 1 16,1-4-26-16,1 1 0 0,-3-1 22 0,2 0 1 16,-1 0-23-16,1 0 0 0,0 0 20 0,-1 0 0 0,1 0-20 15,1-1 0-15,-1-4 17 0,4 2 1 0,-1-4-18 16,3 6 0-16,-5-4 15 0,3 2 0 0,1 0-15 16,-3 1 0-16,1-3 13 0,0 2 0 0,0 3-13 15,-2-3 0-15,0 1 14 0,2 1 0 0,-3-1-14 16,1 2 0-16,0 0 12 0,2 0 1 0,-4 0-13 15,2 0 0-15,1 2 10 0,-1-1 0 0,-2-1-10 16,1 2 0-16,0-2 8 0,-1 0 0 0,2 0-8 16,-3 3 0-16,0-3 6 0,0 0 1 0,-3 0-7 15,2 0 0-15,-1 2 2 0,0-1 2 0,-1 1-4 16,2-2 0-16,1 0-1269 0</inkml:trace>
  <inkml:trace contextRef="#ctx0" brushRef="#br2" timeOffset="-18198.551">16959 7283 614 0,'0'0'0'0,"0"0"0"0,0 0 0 0,0 0 18 16,0 0 1-16,0 0-19 0,0 0 0 0,0 0 42 16,0 0 1-16,0 0-43 0,0 0 0 0,0 0 54 15,0 0 1-15,0 0-55 0,0 0 0 0,0 0 17 0,0 0 3 16,0 0-20-16,0 0 0 0,0 0 22 0,0 0 2 15,0 0-24-15,0 0 0 0,0 0 47 0,0 0 1 16,0 0-48-16,0 0 0 0,0 0 59 0,0 0 2 16,0 0-61-16,0 0 0 0,0 0 64 0,0 0 1 0,0 0-65 15,0 0 0-15,0 0 56 0,0 0 1 0,0 0-57 16,0 0 0-16,0 0 48 0,0 0 0 0,0 0-48 16,0 0 0-16,0 0 42 0,0 0 1 0,0 0-43 15,0 0 0-15,0 0 33 0,0 0-1 0,0 0-32 16,0 0 0-16,0 0 25 0,0 0 0 0,0 0-25 15,0 0 0-15,0 0 16 0,0 0 2 0,0 0-18 16,0 0 0-16,0 0 13 0,0 0-1 0,0 0-12 16,0 0 0-16,0 0 9 0,0 0 0 0,0 0-9 15,0 0 0-15,0 0 7 0,0 0-1 0,0 0-6 16,0 0 0-16,0 0 4 0,0 0-1 0,0 0-3 0,0 0 0 16,0 0 0-16,0 0 1 0,0 0-1 15,0 0 0-15,0 0 0 0,0 0 0 0,0 0 0 0,0 0 0 16,0 0-3-16,0 0 1 0,0 0 2 0,0 0 0 15,0 0-8-15,0 0 1 0,0 0 7 0,0 0 0 0,0 0-11 16,0 0 1-16,0 0 10 0,0 0 0 0,0 0-14 16,0 0 1-16,0 0 13 0,0 0 0 0,0 0-14 15,0 0 2-15,0 0 12 0,0 0 0 0,0 0-11 16,0 0 1-16,0 0 10 0,0 0 0 0,0 0-9 16,0 0 1-16,0 0 8 0,0 0 0 0,0 0-6 15,0 0 2-15,0 0 4 0,0 0 0 0,-3 2-4 16,1-1 2-16,0 1 2 0,1 1 0 0,-1 2-2 0,1-4 1 15,1 2 1-15,0 1 0 0,-2 0-1 0,2 4 0 16,-3-5 1-16,1 2 0 0,1-5-2 0,-1 3 1 16,2 2 1-16,0-3 0 0,0-1 0 0,0 1 0 15,0 1 0-15,0-3 0 0,0 2 1 0,0 1 1 0,0-3-2 16,0 0 0-16,0 0 4 0,2 3 2 0,1-3-6 16,0 2 0-16,-3-2-1228 0</inkml:trace>
  <inkml:trace contextRef="#ctx0" brushRef="#br2" timeOffset="-17992.116">16807 7092 791 0,'0'0'0'0,"2"0"0"0,1 0 0 0,-3 0 1 16,2 0 0-16,1 0-1 0,-3 0 0 15,0 0-596-15</inkml:trace>
  <inkml:trace contextRef="#ctx0" brushRef="#br2" timeOffset="-17542.264">17046 7324 1117 0,'0'0'0'0,"0"-3"0"16,0 1 0-16,0 2-22 0,0-3 0 0,0 3 22 16,0-3 0-16,0 2-149 0,0 1 1 0,0-4 148 15,0 3 0-15,0-1 11 0,0 1 2 0,0 1-13 0,0-4 0 16,0 3 10-16,5-1 1 0,0 1-11 0,-2 1 0 15,0-5 13-15,2 2 2 0,-3 1-15 0,1 1 0 16,0-1 62-16,2 2 1 0,-3-3-63 0,1 3 0 0,0 3 64 16,2-3-1-16,-4 2-63 0,3-1 0 0,0 1 50 15,3 1 0-15,-1-3-50 0,0 5 0 0,1-4 39 16,-1 6 0-16,1-4-39 0,-1 2 0 0,-3-1 30 16,2 4 0-16,0-5-30 0,-4 2 0 0,1-5 31 15,-1 3-1-15,3 2-30 0,-4-3 0 0,0 1 31 0,0-3 2 16,0 3-33-16,0-3 0 0,0 0-1099 0</inkml:trace>
  <inkml:trace contextRef="#ctx0" brushRef="#br2" timeOffset="-17235.22">17247 7316 1231 0,'0'0'0'0,"0"3"0"16,0-3 0-16,0 0 3 0,0 0 0 0,0 2-3 16,0 1 0-16,0-3 26 0,0 3 0 0,0 2-26 15,4-2 0-15,-1 4 29 0,-2 1 1 0,1 3-30 16,1-2 0-16,-1 4 16 0,1 1 1 0,0-1-17 16,-3-1 0-16,0-4 11 0,0 0 0 0,0 0-11 15,0 0 0-15,0 0 8 0,0 1 1 0,-3-4-9 16,1 2 0-16,1-1 9 0,-1 0 1 0,2-1-10 15,0-2 0-15,0-1 8 0,0-2 0 0,0 0-8 0,-3 3 0 16,3-3 7-16,0 0-1 0,-2 0-6 0,1-5 0 16,1 5-1102-16</inkml:trace>
  <inkml:trace contextRef="#ctx0" brushRef="#br2" timeOffset="-17019.576">17257 7364 929 0,'0'0'0'0,"3"-3"0"0,-1-2 0 0,1-3 2 16,0-3 0-16,2 0-2 0,-4 4 0 0,6 0 6 15,-2 2-1-15,3 2-5 0,1-4 0 0,4 3 5 16,1 2-1-16,-1-3-4 0,-3 4 0 0,-3-1 5 15,-3 2-1-15,0 0-4 0,1 2 0 0,0-1 3 0,-2 1 0 16,0 1-3-16,1 2 0 0,-1 3 2 0,0 0 0 16,-1-1-2-16,-2 6 0 0,-2 0 3 0,-4-2-1 15,-1 2-2-15,-4-1 0 0,1-2 1 0,-5 1 1 0,-1 0-2 16,1-2 0-16,-1-4 3 0,2-2-1 16,0-1-2-16,1 1 0 0,3 0 5 0,2-1 2 15,-1-4-7-15,2 2 0 0,3-3 24 0,0 0 0 16,3 1-24-16,1-1 0 0,0 3-784 0</inkml:trace>
  <inkml:trace contextRef="#ctx0" brushRef="#br2" timeOffset="-16570.203">17504 7258 752 0,'0'0'0'0,"0"1"0"0,0-1 0 16,0 0 9-16,-2 3 2 0,2-3-11 0,-3 5 0 0,2-2 27 15,-1 2-1-15,2 0-26 0,-2 0 0 0,2 1 22 16,-4-1 0-16,0-1-22 0,1 1 0 0,2 2 15 16,1-3 0-16,-4-1-15 0,3-3 0 0,-1 2 9 15,1 1 0-15,1 0-9 0,0 2 0 0,0-5 7 16,0 0 0-16,0 0-7 0,0 2 0 0,0-1 4 0,0 1 2 15,1 1-6-15,2-3 0 0,2 0 7 16,2 0-1-16,-1 0-6 0,0 0 0 0,-1 0 12 0,3 0 0 16,0 0-12-16,-2 0 0 0,1 0 15 0,-6 0-1 15,3 0-14-15,-1 0 0 0,-2 0 13 0,3 0-1 16,-4 0-12-16,1 0 0 0,1 0 9 0,-1 0 1 16,1 0-10-16,-2 0 0 0,0 0 9 0,0 0 0 0,0 0-9 15,0 0 0-15,0 0 7 0,0 0 1 0,0 0-8 16,0 0 0-16,0 0 9 0,0 0-1 0,0 0-8 15,0 0 0-15,0 2 23 0,0 1 1 0,0 0-24 16,2 2 0-16,2-1 32 0,4 3 1 0,-3-1-33 16,-3-1 0-16,1-2 35 0,0 0 1 0,0-3-36 15,0 0 0-15,1 2 32 0,-1-1-1 0,0-1-31 16,2 0 0-16,-5 0-1011 0</inkml:trace>
  <inkml:trace contextRef="#ctx0" brushRef="#br2" timeOffset="-16371.693">17762 7264 1269 0,'0'0'0'0,"0"3"0"0,0 0 0 0,0-1-12 15,0 3 2-15,0 3 10 0,0 3 0 0,0-3-1 16,0 4 1-16,0-2 0 0,0-1 0 0,0-2 10 15,0-1 0-15,0-1-10 0,0 3 0 0,0-4 8 0,0 4 0 16,0-3-8-16,0 0 0 0,0 1 9 0,0-1 0 16,0-2-9-16,0 2 0 0,0-5-976 0</inkml:trace>
  <inkml:trace contextRef="#ctx0" brushRef="#br2" timeOffset="-16159.219">17816 7332 1269 0,'0'0'0'0,"0"2"0"15,0-2 0-15,0 0 21 0,0 1 0 0,-3 1-21 16,2 1 0-16,-3-3 30 0,0 5 0 0,-4-2-30 16,-5-1 0-16,-8 1 13 0,-1 1 2 0,1 0-15 15,5-4 0-15,-3 0 18 0,2 0 0 0,-1-4-18 0,0 0 0 16,3-7 12-16,-5 1 0 0,3-3-12 15,-1-1 0-15,18 14-1095 0</inkml:trace>
  <inkml:trace contextRef="#ctx0" brushRef="#br2" timeOffset="-15043.226">16524 7635 1130 0,'0'0'0'16,"0"0"0"-16,0 0 0 0,0 0 5 0,0 0 2 15,-3 0-7-15,1 0 0 0,0 1 27 0,1 1 1 16,1 2-28-16,0 4 0 0,0 0 39 0,3 5 0 0,2 0-39 15,-5-1 0-15,1 1 22 0,2-2-1 0,1-1-21 16,0 1 0-16,-2-3 15 0,1 1 0 0,0 2-15 16,-1-3 0-16,1-3 15 0,-3 3 0 0,2-4-15 15,-1 1 0-15,1-2 19 0,1 1 0 0,-3-4-19 16,2 4 0-16,-1-4 32 0,1 2 1 0,0-1-33 16,-1 1 0-16,-1-2-1111 0</inkml:trace>
  <inkml:trace contextRef="#ctx0" brushRef="#br2" timeOffset="-14811.257">16717 7779 791 0,'0'0'0'0,"0"0"0"0,0 0 0 0,0 0 40 16,0 0 2-16,0 3-42 0,0-3 0 0,0 3 47 16,-4 2 1-16,3 3-48 0,1 1 0 0,-3 2 34 15,1-3-1-15,-1 2-33 0,0 1 0 0,-1-3 24 0,1 0 1 16,0-2-25-16,-2 0 0 0,-1-3 21 0,0 2 1 16,-1 0-22-16,1-5 0 0,3 1 16 0,-4 1 0 15,2 0-16-15,1-2 0 0,4 0-870 0</inkml:trace>
  <inkml:trace contextRef="#ctx0" brushRef="#br2" timeOffset="-14225.163">16976 7616 803 0,'0'0'0'0,"0"0"0"16,0 0 0-16,0 0-31 0,0 0 0 0,0 0 31 15,0 0 0-15,0 0 0 0,0 0 0 0,0 0 0 16,0 0 0-16,0 0 1 0,0 0 1 0,0 1-2 15,0 1 0-15,0 1 0 0,0-3 1 0,0 1-1 16,4 3 0-16,-3-1 1 0,2 2 1 0,-3 2-2 16,-1 1 0-16,-1 0 4 0,1 5 2 0,-3-5-6 0,3 0 0 15,-1-2 9-15,2 0 1 0,0 1-10 0,0-1 0 16,0-6-583-16</inkml:trace>
  <inkml:trace contextRef="#ctx0" brushRef="#br2" timeOffset="-13900.815">17043 7818 653 0,'0'0'0'16,"0"0"0"-16,0 0 0 0,0 0 3 0,-1 0 0 0,1 0-3 16,0 0 0-16,-2 0 8 0,1 2 1 0,1-2-9 15,-4 0 0-15,3 1 13 0,-2-1-1 0,-1 0-12 16,3 0 0-16,-4 0 10 0,2 0 0 0,-2 0-10 16,-1 2 0-16,-1 1 8 0,-1-3 0 0,0 0-8 15,0 0 0-15,4 2 5 0,-1 1 1 0,-2-3-6 16,1 0 0-16,6 0-562 0</inkml:trace>
  <inkml:trace contextRef="#ctx0" brushRef="#br2" timeOffset="-13624.867">17201 7573 1457 0,'0'0'0'0,"-3"0"0"0,3 0 0 0,0 0 0 16,-2 0 0-16,-4 0 0 0,-4 0 0 0,-10 0 0 0,-4 0 0 16,1 0 0-16,3 1 0 0,4-1 7 0,0 0 1 15,1 4-8-15,-2-4 0 0,3-4 8 0,1 3 0 16,3-4-8-16,-2 3 0 0,-1 1 6 0,0-4 2 15,0 4-8-15,1-1 0 0,0 2 6 0,0 2-1 16,0-1-5-16,5 1 0 0,0 1 5 0,2-3-1 16,2 1-4-16,-3 3 0 0,6-4-1142 0</inkml:trace>
  <inkml:trace contextRef="#ctx0" brushRef="#br2" timeOffset="-13278.429">17207 7538 929 0,'0'0'0'0,"2"6"0"0,0-1 0 0,1 6 0 15,-3 3 1-15,1-1-1 0,1 1 0 0,0-7 1 0,-2-1 0 16,0-1-1-16,0-1 0 0,-2 3-45 0,0-6 0 15,1 3 45-15,1-4 0 0,0 0-633 0</inkml:trace>
  <inkml:trace contextRef="#ctx0" brushRef="#br2" timeOffset="-12709.249">17429 7544 1168 0,'0'0'0'0,"2"5"0"15,2-2 0-15,-2 2 0 0,1 3 0 0,-3 1 0 16,0 6 0-16,-3 4 0 0,1 0 1 0,2 0-1 15,0-2 0-15,0-1 37 0,5-7 1 0,-3 2-38 16,-1 2 0-16,1 0 25 0,1-1-1 0,0 0-24 16,-1-3 0-16,0-1 21 0,-1-2-1 0,1 1-20 15,1-1 0-15,-3 0 37 0,3 1 0 0,2-3-37 16,-4 0 0-16,3-3 39 0,-1 2 0 0,2 0-39 0,-4-1 0 16,-1-2-1115-16</inkml:trace>
  <inkml:trace contextRef="#ctx0" brushRef="#br2" timeOffset="-12075.037">17235 7536 992 0,'0'0'0'0,"0"0"0"0,0 0 0 0,0 0 8 16,0 0 3-16,0 0-11 0,0 0 0 15,0 0 41-15,0 0 1 0,0 0-42 0,0 0 0 0,0 0 49 16,0 0 0-16,0 0-49 0,0 0 0 0,0 0 22 16,0 0 0-16,0 4-22 0,4 0 0 0,-2 4 19 15,1 5 0-15,0 0-19 0,-3 2 0 0,2 6 33 0,-2-4 1 16,-2 2-34-16,-4 2 0 0,1-5 44 0,-1-2 1 15,3 0-45-15,-4 4 0 0,2-2 54 0,1-2 1 16,0 0-55-16,4-4 0 0,2-3 56 0,3 0 0 16,-4-2-56-16,1-1 0 0,0 1 47 0,1 0 2 15,2-2-49-15,-5-3 0 0,1 0 30 0,1 3 0 16,-1-3-30-16,3 2 0 0,-4-2-1356 0</inkml:trace>
  <inkml:trace contextRef="#ctx0" brushRef="#br2" timeOffset="-11054.926">17891 7693 929 0,'0'0'0'0,"0"0"0"0,0 0 0 0,0 0 38 0,0 0 1 16,-1 0-39-16,-1 0 0 0,-1 2 70 0,-2-1 0 16,-1 2-70-16,-1-1 0 0,-1 1 64 0,-1 2 1 15,1 1-65-15,3 1 0 0,-3-1 25 0,2-1 0 16,-1-2-25-16,3 2 0 0,2-5 21 0,0 1 2 0,1 1-23 16,-1-1 0-16,1 3 19 0,1-4 1 0,0 0-20 15,0 0 0-15,0 0 18 0,0 0 1 0,1 0-19 16,4 0 0-16,1-4 18 0,2 1 1 0,0 2-19 15,-1-4 0-15,-1 2 13 0,0-7 2 0,1 2-15 16,-2 2 0-16,-1 1 12 0,1 0 1 0,-2 2-13 16,-1 0 0-16,-1 2 9 0,-1-4 1 0,0 3-10 15,0 1 0-15,0 1 8 0,0-4-1 0,0 3-7 16,0 1 0-16,0-3 7 0,0 3 1 0,0 3-8 16,-1-3 0-16,1 1 6 0,0 3 0 0,-2 4-6 15,1 1 0-15,-1 10 5 0,2 2 0 0,0-1-5 16,-1-2 0-16,1-4 4 0,-4-1-1 0,3-1-3 0,-1 1 0 15,1 3 2-15,1-4 1 0,-5 4-3 0,0 0 0 16,-1 1 1-16,-1-1 1 0,1-3-2 0,1-5 0 16,0-3 1-16,1-2 0 0,0-2-1 0,4 3 0 15,-3-4 0-15,0 0 1 0,0 0-1 0,1-5 0 0,1 0 0 16,1-1 2-16,-4 1-2 0,3-8 0 0,1-3 0 16,0-1 1-16,0 1-1 0,1 0 0 0,-1 16-1221 15</inkml:trace>
  <inkml:trace contextRef="#ctx0" brushRef="#br2" timeOffset="-10697.118">18001 7684 1105 0,'0'0'0'0,"3"0"0"16,-3-4 0-16,2 3 23 0,0 1 2 0,-1-3-25 15,1 3 0-15,-1-3 24 0,1 1-1 0,1 2-23 16,2 2 0-16,3 1 6 0,1-3-1 0,3 3-5 16,-4-3 0-16,0 5 15 0,3-4 1 0,0 2-16 15,-3 1 0-15,0-3 1 0,-7 1 1 0,3 2-2 16,-3-2 0-16,1 3 0 0,-1 1 1 0,3 2-1 16,-4 0 0-16,-4 0 0 0,1 1 1 0,-2 2-1 15,-1 2 0-15,0-3 5 0,-2 1-1 0,-2-3-4 16,1-4 0-16,1 1 13 0,-5 0 0 0,2 1-13 15,1-4 0-15,4-2 24 0,1-2-1 0,0-1-23 0,0 0 0 16,1 1 27-16,0 2 1 0,4-4-28 0,-3-4 0 16,2 0 26-16,-6 0 0 0,3-5-26 0,0 0 0 0,4-2 28 15,2-3 1-15,3 2-29 0,-4 2 0 16,6 0 30-16,2 1 2 0,1 2-32 0,-1 2 0 0,1 1 32 16,-1 1 1-16,-1 3-33 0,0 0 0 0,-8 4-1215 15</inkml:trace>
  <inkml:trace contextRef="#ctx0" brushRef="#br2" timeOffset="-9493.012">16981 8102 501 0,'0'0'0'0,"0"0"0"0,0 0 0 15,0 0 17-15,0 0 0 0,0 0-17 0,0 0 0 16,0 0 54-16,0 0 1 0,0 0-55 0,0 0 0 16,0 0 70-16,0 0 1 0,0-2-71 0,-1-6 0 0,1-3 19 15,0-3 1-15,0-2-20 0,1 0 0 0,2-4 29 16,2 1 2-16,1 4-31 0,1 1 0 0,-2 8 40 15,1-2 1-15,-1 3-41 0,3 2 0 0,-5-2 44 16,2 4 2-16,1-1-46 0,0-1 0 0,1 1 31 16,1-3 0-16,3 2-31 0,-3 3 0 0,-8 0-838 0</inkml:trace>
  <inkml:trace contextRef="#ctx0" brushRef="#br2" timeOffset="-9225.954">17153 7945 1255 0,'0'0'0'0,"0"1"0"16,0 3 0-16,0 0-4 0,0 3 0 0,0 1 4 15,0 1 0-15,2-1-6 0,3 0-1 0,-4 0 7 16,-1 0 0-16,0 0-40 0,0 0 0 0,0-4 40 15,0 1 0-15,0-5-5 0,0 0-1 0,0 0 6 16,0 3 0-16,0-3-38 0,-1 2 0 0,1-2 38 0,0 0 0 16,0 0-802-16</inkml:trace>
  <inkml:trace contextRef="#ctx0" brushRef="#br2" timeOffset="-9122.271">17198 7870 1004 0,'0'0'0'0,"3"0"0"0,-3 0 0 0,2 0-19 16,1 0 0-16,-3 0 19 0,1 0 0 0,-1 0-725 0</inkml:trace>
  <inkml:trace contextRef="#ctx0" brushRef="#br2" timeOffset="-8508.966">17265 7950 1180 0,'0'0'0'0,"-2"3"0"16,1-3 0-16,-1 0-22 0,-3 0 0 0,2 1 22 16,0 3 0-16,1-4-75 0,-2 3 1 0,0-3 74 15,1 1 0-15,2 2 6 0,-4-3-1 0,3 0-5 16,1 0 0-16,1 0 6 0,-4 0-1 0,4 0-5 15,0 0 0-15,0 0 9 0,0 0 0 0,0 0-9 16,0 0 0-16,0 0 55 0,0 0 2 0,0 0-57 16,0 0 0-16,0 0 66 0,0 0 0 0,0 0-66 15,0 0 0-15,4 0 59 0,-1 0 1 0,2 0-60 0,-1 0 0 16,-2 0 47-16,1 0 1 0,0-4-48 0,2 1 0 0,3 3 35 16,-3-5 1-16,-2 2-36 0,2 1 0 15,-4-1 28-15,3 0 1 0,-1 1-29 0,-3 1 0 16,1-1 22-16,1 2-1 0,0 0-21 0,-1 0 0 15,1 0 19-15,-1 0 1 0,3 0-20 0,-4 0 0 0,1 0 18 16,1 2 1-16,-1-1-19 0,3 4 0 0,-4-2 18 16,1 7 1-16,2-1-19 0,2 7 0 0,3 3 14 15,0 1 0-15,-3 1-14 0,-2-5 0 0,-3-2 10 16,-5 0 2-16,2-4-12 0,0 1 0 0,1-6 7 0,1-1 2 16,-1 0-9-16,-1-1 0 0,1 2 6 0,2-1 1 15,-5-1-7-15,2-1 0 0,3-2 4 0,0 0 2 16,-3 0-6-16,2 0 0 0,-3 0 4 0,3 0 1 15,-2-2-5-15,-1-1 0 0,1-1 3 0,0-3 1 16,0 2-4-16,0 1 0 0,1-1 3 0,0 0 1 16,1 2-4-16,1-3 0 0,0 1 4 0,0 0-1 0,0 0-3 15,0 1 0-15,0 1 4 0,5-2 0 0,-1 2-4 16,0-1 0-16,-1 3 6 0,2-2 0 0,-2 1-6 16,6 1 0-16,-1-1 7 0,5 2 0 0,0-3-7 15,-4 1 0-15,2 1 9 0,-3 1 0 0,0 0-9 16,0 0 0-16,2 0 8 0,-5 0-1 0,0 0-7 15,-1 0 0-15,-4 0-1467 0</inkml:trace>
  <inkml:trace contextRef="#ctx0" brushRef="#br2" timeOffset="-8098.918">17396 7850 1067 0,'0'0'0'0,"1"1"0"0,1-1 0 0,1 0 1 15,-3 4 0-15,2 0-1 0,1 4 0 0,-3 8 2 0,1 5 2 16,2-1-4-16,2-2 0 0,2-2 6 0,-3-1 2 16,1-2-8-16,0-2 0 0,0 2 10 0,-4-7 1 15,1 0-11-15,1 2 0 0,-1 0 9 0,1-1 2 16,-1-1-11-16,-1-1 0 0,1-2 7 0,1-2 2 15,-3 3-9-15,0-3 0 0,0 1 25 0,0-1 1 0,0-1-26 16,0 0 0-16,0 0 46 0,0 0 1 0,1-1-47 16,3-2 0-16,0-7 53 0,1 1 1 0,2-1-54 15,-4-3 0-15,2-2 48 0,1-1 1 0,0 3-49 16,-1 5 0-16,-2 3 36 0,2 2 1 16,-2 2-37-16,-1 1 0 0,-1-3 24 0,1 3 0 0,0 0-24 15,1 0 0-15,-3 0 21 0,1 0 0 0,3 0-21 16,0 3 0-16,3-3 19 0,-2 4 0 0,-1-2-19 15,1 4 0-15,2 2 18 0,-1 2 1 0,-1 1-19 16,-2 2 0-16,0-2 18 0,-3-2 1 0,2-1-19 16,-2 0 0-16,-2 0 14 0,2-2 0 0,-3 2-14 15,1-2 0-15,2-6-1349 0</inkml:trace>
  <inkml:trace contextRef="#ctx0" brushRef="#br2" timeOffset="-7843.454">17751 7945 1332 0,'0'0'0'15,"-2"1"0"-15,2 6 0 0,0 1-7 0,0 0 1 16,-3 4 6-16,0 1 0 0,0 4 8 0,0 2 1 15,-1-6-9-15,3-2 0 0,-1-1 30 0,1-6 1 16,1 1-31-16,-4 1 0 0,4-1 19 0,0 3 0 16,-1-5-19-16,-1 2 0 0,1 3 15 0,-1-3 2 0,2-1-17 15,0 1 0-15,-1 2 21 0,1-6-1 0,0 1-20 16,0-1 0-16,0-1-1131 0</inkml:trace>
  <inkml:trace contextRef="#ctx0" brushRef="#br2" timeOffset="-7660.99">17824 8079 1093 0,'0'0'0'0,"0"0"0"15,0 0 0-15,0 0 12 0,0 0 1 0,-1 0-13 0,-1 0 0 16,-1 0 25-16,-2-4 0 0,-3 1-25 0,-1-1 0 16,-9 1 31-16,2-2 2 0,-5-1-33 0,5 0 0 15,2 1 18-15,0 0 0 0,1 2-18 0,3-2 0 16,6 5 10-16,-3-3 0 0,3 2-10 0,-4-1 0 0,8 2-966 15</inkml:trace>
  <inkml:trace contextRef="#ctx0" brushRef="#br2" timeOffset="-6295.864">16465 7362 954 0,'0'0'0'16,"0"0"0"-16,0 0 0 0,0 0 21 0,0 0-1 15,0 0-20-15,0 0 0 0,0 0 43 0,0 0 0 16,0 0-43-16,0 0 0 0,0 0 42 0,0 0 0 16,0 2-42-16,0-1 0 0,1 3 21 0,3 0 0 15,-1-1-21-15,1 5 0 0,-2 2 15 0,1-1 0 16,0-1-15-16,-1-1 0 0,1-3 17 0,-3 1 0 0,2 0-17 16,-2 1 0-16,-2-4 19 0,2-2 0 0,-3 1-19 15,1 1 0-15,1 1 15 0,-1-3 0 0,2 2-15 16,-3 1 0-16,3-3-1005 0</inkml:trace>
  <inkml:trace contextRef="#ctx0" brushRef="#br2" timeOffset="-5440.135">16500 7369 715 0,'0'0'0'0,"0"0"0"16,0 0 0-16,0 0-1 0,0 0 0 0,0 1 1 15,0 2 0-15,0-3 0 0,3 2 1 0,-1-1-1 16,1 1 0-16,0 1 3 0,-3-1 0 0,5 1-3 0,-4 0 0 15,1 2 1-15,3-2 1 0,-4 2-2 0,1 0 0 16,-1-1 1-16,1 3 2 0,0-3-3 0,-1 1 0 16,-1 0 4-16,0 1 1 0,0-3-5 0,0 2 0 0,0 0 8 15,-1-2-1-15,-1-1-7 0,0 1 0 0,1-2 24 16,-1 3 1-16,1-1-25 0,1-3 0 0,-3 0 33 16,1 0 1-16,2 1-34 0,-2 2 0 0,2-3 37 15,0 0 0-15,0 0-37 0,0 0 0 0,0 0 35 16,0 0 0-16,0 0-35 0,0 0 0 0,0 0 31 0,0 0 2 15,0 0-33-15,0 0 0 0,0 0 29 0,0 0 1 16,0 0-30-16,0-4 0 0,0-4 26 0,2 1 0 16,3 1-26-16,-4 1 0 0,1-1 20 0,-1 1 1 15,1-1-21-15,0 1 0 0,2 0 17 0,-2 1 1 16,1-1-18-16,0 2 0 0,2-2 12 0,-3-1 1 16,1 1-13-16,2 0 0 0,3 0 9 0,3 2 1 0,-5-1-10 15,2-1 0-15,-1 3 9 0,-3 1 0 0,1 1-9 16,0 0 0-16,-2 0 6 0,0 0 1 0,2 1-7 15,-3 1 0-15,1-1 6 0,0 3-1 0,2-4-5 16,-2 1 0-16,3 2 5 0,1 2 0 0,-1 1-5 16,1 4 0-16,1-2 4 0,1 3 0 0,1 2-4 15,-4-1 0-15,-1-2 4 0,0 2-1 0,-1-1-3 16,0-1 0-16,-3-1 2 0,1 1 2 0,-1-2-4 16,-1 0 0-16,0-7 1 0,0 3 1 0,0-4-2 15,0 3 0-15,0-3-1037 0</inkml:trace>
  <inkml:trace contextRef="#ctx1" brushRef="#br2">6959 8961 0</inkml:trace>
  <inkml:trace contextRef="#ctx1" brushRef="#br2" timeOffset="1157.543">9578 8290 0</inkml:trace>
  <inkml:trace contextRef="#ctx1" brushRef="#br2" timeOffset="2364.553">4277 2408 0</inkml:trace>
  <inkml:trace contextRef="#ctx1" brushRef="#br2" timeOffset="4211.699">11315 11518 0</inkml:trace>
  <inkml:trace contextRef="#ctx2" brushRef="#br2">2618 11746 0,'0'0'15,"0"0"-15,0 0 0,0 0 0,0 0 16,0 0-16,0 0 16,0 0-16,0 0 0,0 0 15,0 0-15,0 0 0,0 0 16,0 0-16,0 0 15,0 0-15</inkml:trace>
  <inkml:trace contextRef="#ctx2" brushRef="#br2" timeOffset="727.527">2865 11028 0,'0'0'0,"0"0"16,0 0-16,0 0 0,0 0 15,0 0-15,0 0 0,0 0 16,0 0-16,0 0 16,0 0-16,0 0 0,0 0 15,0 0-15,0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49:26.73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4104 11987 464 0,'2'0'0'0,"-2"0"0"0,8-3 0 16,24-5 0-16,6-5 0 0,0 2 0 0,4 2 0 16,-1 1 0-16,0 3 0 0,3 2 10 0,2 3 0 15,0-3-10-15,7 1 0 0,2-1 10 0,3 0 0 16,1 3-10-16,0 3 0 0,0-3 9 0,0 3 2 15,3-1-11-15,0 1 0 0,0-3 26 0,2 1 3 16,-5 3-29-16,3-1 0 0,-3 0 25 0,-2 0 2 0,-6-1-27 16,-9-2 0-16,-9-2 28 0,-7 0 0 0,-10-1-28 15,-12-3 0-15,-11-2 21 0,-9-3 0 0,-7 1-21 16,-2 1 0-16,-12-1 21 0,-1 1 1 0,-8 0-22 16,-4-1 0-16,-1 1 30 0,-6-1 0 0,-5 4-30 15,1-2 0-15,-1 1 36 0,-5 1 0 0,0 1-36 16,-3 2 0-16,-5 3 37 0,-1 0 0 0,-4 0-37 15,5 2 0-15,0-1 40 0,0 1 2 0,3 0-42 16,2 1 0-16,2 1 57 0,1 3 0 0,5-2-57 16,-1 1 0-16,4-1 88 0,5-4-1 0,3 2-87 0,5-1 0 15,9 1 106-15,7 0 1 0,5-1-107 16,1-2 0-16,11 0 96 0,0 1 2 0,5-1-98 0,3 0 0 16,2 0 121-16,3 0 1 0,5 0-122 0,1 0 0 15,4 0 96-15,3 0-1 0,4 2-95 0,10 0 0 0,12 1 79 16,4 2 0-16,3 1-79 0,0-3 0 0,2 2 71 15,-2-2 1-15,0-2-72 0,9 1 0 0,-1 1 49 16,2 0 2-16,1 1-51 0,2 0 0 0,0-2 40 16,0 1 0-16,3 0-40 0,-3 0 0 0,5 1 32 15,1-1-1-15,-1 0-31 0,-2 0 0 0,-3 2 26 16,0-5 0-16,-2 1-26 0,2 1 0 0,-1 0 22 0,-3-1 1 16,0 1-23-16,-1-2 0 0,-3-2 18 0,-2 1 1 15,1-1-19-15,-4 0 0 0,0 1 13 0,-4-4 2 16,-1 2-15-16,-6 3 0 0,-6-3 10 0,-4 3 1 15,-4-2-11-15,-5 1 0 0,-8-1 6 0,-3 0 1 16,-5 1-7-16,-5-1 0 0,-6 2 2 0,-2-3 1 0,-5 1-3 16,-7 1 0-16,-9-1 0 0,-7 2 1 0,-4 0-1 15,2 0 0-15,-3 2 0 0,-3 1 0 0,2 0 0 16,-4-3 0-16,2 3 0 0,-2-1 0 0,-2 0 0 16,6-1 0-16,-3 1-2 0,-1 1 1 0,2-3 1 15,-1-3 0-15,1 1-3 0,1 1 0 0,-1-3 3 16,-2 1 0-16,1 0-3 0,-1 0 0 0,5 1 3 15,0-4 0-15,6 0-4 0,2-1 2 0,4 1 2 16,-1 0 0-16,2 1-3 0,1 0 0 0,6 0 3 16,6 2 0-16,2-3-2 0,2 1 0 0,7 0 2 15,1 1 0-15,5-1-1 0,3 2 0 0,0 3 1 16,3-5 0-16,1 3-2 0,0 1 2 0,8-2 0 0,3 0 0 16,9-1 0-16,1 1 0 0,4 0 0 0,4 1 0 15,1 1 0-15,-1 1 0 0,1 0 0 0,-1 0 0 16,5 0 0-16,4 1 0 0,-1 1 0 0,1 1 0 0,1-3 0 15,3 3 0-15,-1 1 0 0,-2-1 0 0,1 0 0 16,-4 0 2-16,2 2-2 0,-1 0 0 0,1-2 1 16,-1-2 0-16,-3 1-1 0,-4 1 0 0,2 0 1 15,-2 0 1-15,-4-1-2 0,-4-2 0 0,-2-2 2 16,-7-4 1-16,-1 1-3 0,-3 4 0 0,-1-4 1 16,-4 2 1-16,-3 0-2 0,-2 1 0 0,-3-1 1 0,-3 0 1 15,-2-2-2-15,-3 0 0 0,1-3 0 0,-3-3 0 16,-6 2 0-16,-5 1 0 0,-9-2 0 0,-7 1 0 15,-4 1 0-15,-5 2 0 0,-1-1-2 0,-7 2 1 16,-3 1 1-16,-2-1 0 0,-2-1-6 0,-6-2 2 0,2 3 4 16,-2 2 0-16,3 1-7 0,-1 2 1 0,4 3 6 15,-1 2 0-15,3 1-8 0,5 2 0 0,0 0 8 16,5 0 0-16,5 0-9 0,8 3 1 0,12-11 8 16,11-11 0-16,13 11-2146 0</inkml:trace>
  <inkml:trace contextRef="#ctx0" brushRef="#br0" timeOffset="38258.139">17875 5131 1356 0,'-3'11'0'0,"3"-11"62"16,-8 35 1-16,-3 18-63 0,0 0 0 0,1 0 110 0,4-9 1 15,1 0-111-15,2-3 0 0,1 2 46 0,2 2 0 16,4-6-46-16,0-9 0 0,3-3 22 0,1-5 2 16,3-3-24-16,-3-3 0 0,-8-16-1380 0</inkml:trace>
  <inkml:trace contextRef="#ctx0" brushRef="#br0" timeOffset="38520.326">18065 5028 1746 0,'0'0'0'0,"0"0"0"15,0 2 0-15,0 1 11 0,0 0 0 0,0 10-11 16,-2 8 0-16,-1 7 30 0,2 9 2 0,-4-1-32 15,2 2 0-15,-5 2 67 0,3-6 2 0,-3 1-69 16,0 0 0-16,0 1 29 0,0-1 0 0,0-1-29 0,-2-1 0 16,1 3 19-16,1-3 0 0,-3-1-19 0,1-3 0 15,2-7 34-15,3 0 1 0,-2-3-35 0,-1 0 0 16,-2-8 34-16,2 2 2 0,3-5-36 0,2-2 0 16,3-6-1652-16</inkml:trace>
  <inkml:trace contextRef="#ctx0" brushRef="#br0" timeOffset="38698.759">18255 5445 1834 0,'0'0'0'16,"-7"5"0"-16,-2 3 0 0,-10 4 14 0,-4 6 0 16,-5-3-14-16,-3 1 0 0,-2 0 28 0,-7 2 0 15,0-3-28-15,2 1 0 0,1-3 42 0,1-4 1 16,2-1-43-16,4-1 0 0,3-3 28 0,3 0 0 0,3-4-28 15,2 0 0-15,1 0 18 0,6 0 1 0,-1-4-19 16,5 0 0-16,5 0 6 0,4 3 2 0,9-1-8 16,4 1 0-16,-14 1-1583 0</inkml:trace>
  <inkml:trace contextRef="#ctx0" brushRef="#br0" timeOffset="38893.224">18306 5646 1683 0,'0'0'0'0,"0"3"0"16,0-3 0-16,0 2 29 0,-5 1 0 0,-3 5-29 15,-10 1 0-15,-6 7 52 0,-9 3-1 0,0-5-51 16,-7 1 0-16,-5-1 129 0,-3 2 2 0,2 0-131 16,3-4 0-16,0 4 32 0,3-5 2 0,3 2-34 0,4-1 0 15,6-4 30-15,-2-3 2 0,12 0-32 0,-1-2 0 16,18-3-1675-16</inkml:trace>
  <inkml:trace contextRef="#ctx0" brushRef="#br0" timeOffset="39390.595">18911 5179 1922 0,'0'0'0'0,"10"-2"0"16,4 1 0-16,9-4 9 0,7 2 1 0,-1 0-10 15,1 1 0-15,-1 2 31 0,1 0 2 0,2 5-33 16,0 3 0-16,-2 8 18 0,2 1 0 0,0 0-18 15,-4 6 0-15,-1-3 20 0,0 5 1 0,-6-1-21 16,-3-2 0-16,-9 2 15 0,-6 1-1 0,-6 2-14 16,-5-1 0-16,-6-3 12 0,-5 3-1 0,-3-2-11 0,-4-2 0 15,-3 1 18-15,-4 1 1 0,-1 0-19 0,-2-2 0 16,1-1 21-16,0-2 1 0,1-2-22 0,2 2 0 16,4-5 23-16,-3 1 2 0,7-3-25 0,0-2 0 15,9-2 28-15,2 0 0 0,3 0-28 0,5-1 0 0,2-7 44 16,3 0-1-16,3 0-43 0,2-3 0 0,2 2 58 15,2 1-1-15,4 0-57 0,8-7 0 0,3-1 53 16,6 1 1-16,3 0-54 0,2-1 0 0,0 2 47 16,0 1 0-16,1 0-47 0,-1-2 0 0,0-3 35 15,-2 4 1-15,4 1-36 0,-2-3 0 0,2 0 23 0,-1-1 1 16,2-4-24-16,1-3 0 0,-39 16-2130 0</inkml:trace>
  <inkml:trace contextRef="#ctx0" brushRef="#br0" timeOffset="39527.74">19657 4930 2261 0,'0'0'0'0,"0"0"0"16,0 21 0-16,0-1 12 0,0 9 0 0,0 1-12 16,0 5 0-16,-1-2 19 0,-3 4 2 0,1-4-21 15,2-5 0-15,5-2-3 0,-2-3 1 0,4-5 2 16,2 1 0-16,-8-19-1740 0</inkml:trace>
  <inkml:trace contextRef="#ctx0" brushRef="#br0" timeOffset="39884.072">19941 5250 1369 0,'0'0'0'0,"0"0"0"16,0 0 0-16,0 0 71 0,0 0 1 0,0 3-72 0,0-3 0 15,-2 2 124-15,1 1-1 0,-2 0-123 0,-2 5 0 0,-3-2 143 16,-2 6 0-16,-2-1-143 0,-1-2 0 0,5-1 14 15,-2-5-1-15,4 2-13 0,-1-3 0 0,1 1 41 16,1 0-1-16,2-2-40 0,2 3 0 0,-1-1 52 16,-1-2 0-16,0 3-52 0,3 0 0 0,0 3 50 15,3 2 0-15,6 2-50 0,2 2 0 0,9 0 54 16,5 2 1-16,2 3-55 0,2 1 0 0,1-5 43 0,0 5 0 16,-1-3-43-16,-2 1 0 0,0-4 27 0,-1 3 1 15,-4 0-28-15,-1-1 0 0,-2 0 18 0,-6 1 2 16,-2 3-20-16,-5-2 0 0,-6-1 14 0,-3 4 2 15,-3-4-16-15,-9-2 0 0,-2 1 10 0,-4-6 1 16,-1-1-11-16,-7 3 0 0,-1-4 10 0,-2 0 0 0,0 0-10 16,2-2 0-16,4-5 8 0,1-4 0 0,3 0-8 15,4-1 0-15,7-3 6 0,-2-3 0 0,7 1-6 16,2 6 0-16,4-3 4 0,4 3 0 0,5-4-4 16,6-2 0-16,-15 10-2065 0</inkml:trace>
  <inkml:trace contextRef="#ctx0" brushRef="#br0" timeOffset="40117.165">20934 5307 1947 0,'0'0'0'0,"-3"8"0"0,-4 0 0 16,-2 8 0-16,-4 6 1 0,2 0-1 0,-2-1 0 15,0-1 0-15,1 1 0 0,1-4 0 0,-1-1 0 0,3-6 38 16,2 1 1-16,1-8-39 0,0-3 0 0,1-6 20 16,2-2 0-16,1-7-20 0,2 0 0 0,2-11 16 15,1-1 1-15,0-3-17 0,-1-1 0 0,-1-3 15 16,1 1-1-16,-1 1-14 0,1-1 0 0,-2 33-1596 0</inkml:trace>
  <inkml:trace contextRef="#ctx0" brushRef="#br0" timeOffset="40545.62">20837 4935 1583 0,'0'0'0'15,"1"0"0"-15,3-3 0 0,-1 1 2 0,0 2 0 16,2-3-2-16,4 3 0 0,4 0 18 0,3 0 0 16,5 0-18-16,-1 0 0 0,6 0 42 0,3-5-1 0,-1-1-41 15,-2 4 0-15,-2-2 21 0,-2 1 0 0,-1-1-21 16,-1 3 0-16,3-6 14 0,-1 3 2 0,-1 2-16 16,-2 2 0-16,-2 5 29 0,-1 0 1 0,-3 3-30 15,-3-1 0-15,1 3 21 0,-5 1 1 0,2 5-22 16,0 0 0-16,0 1 16 0,0 4 1 0,0-1-17 15,-5 4 0-15,2-2 4 0,-5 5 2 0,0-3-6 16,-5-2 0-16,2-3 2 0,-5-2 2 0,0-1-4 16,-1-3 0-16,1-5 2 0,-5 0 0 0,2-3-2 15,1-2 0-15,-1-3 8 0,3 0 0 0,2-5-8 16,1 2 0-16,2 3 35 0,-4-5 0 0,4 2-35 16,1 3 0-16,2-3 72 0,0 1 1 0,0 2-73 0,0-3 0 15,2 3 92-15,1 0 0 0,5 3-92 0,7 2 0 16,5 8 74-16,4 2 1 0,3 3-75 0,-3 1 0 0,3-3 53 15,2 1 1-15,-7 4-54 0,-1-4 0 0,-5 5 32 16,0-1 0-16,-7-1-32 0,-1 1 0 0,-1 0 20 16,-2-4 2-16,-4 4-22 0,-1-1 0 0,-3 1 9 15,0-1 0-15,-4-1-9 0,-2 2 0 0,-5-4 4 16,-4 2 1-16,-3-6-5 0,-1 0 0 0,-8-2 3 0,-4 1 0 16,-1-4-3-16,0 0 0 0,2-6 3 0,-6-2-1 15,4-2-2-15,3-4 0 0,4-4 3 0,1-2 2 16,6-1-5-16,5-1 0 0,6 1 3 0,9 4 1 15,2-6-4-15,6 1 0 0,-7 14-2073 0</inkml:trace>
  <inkml:trace contextRef="#ctx0" brushRef="#br0" timeOffset="41724.694">22077 5442 1997 0,'0'0'0'0,"3"0"0"16,2 3 0-16,3-3 13 0,3 5 1 0,-5-5-14 16,1 0 0-16,-3 0 20 0,0-5 1 0,-3 2-21 15,-1-5 0-15,0 0 88 0,-1-2 1 0,-3-4-89 16,0-5 0-16,-8-3 32 0,1-3 1 0,0 1-33 16,-2 2 0-16,-1 1 22 0,1 2 1 0,1 2-23 0,0 1 0 15,3 0 48-15,-2 3 1 0,3 1-49 0,3 4 0 16,3 8 44-16,2 3 0 0,0 2-44 0,0 4 0 15,2 4 45-15,3 3 1 0,7 3-46 0,1 1 0 0,5 6 39 16,6 1 0-16,1-2-39 0,-3-3 0 0,2 0 32 16,0-4-1-16,0-3-31 0,0 1 0 0,0-1 24 15,0-1-1-15,-2-6-23 0,-1-2 0 0,-5 0 16 16,1-4 1-16,-2-4-17 0,1-1 0 0,1-2 11 0,2-2 1 16,-6-1-12-16,0-5 0 0,-2 0 7 15,-1-3 1-15,-1 1-8 0,-1 2 0 0,2 0 1 0,-1 5 0 16,-1-3-1-16,-1 2 0 0,-4 1-5 15,-2 0 0-15,1 3 5 0,0-1 0 0,-1 4-27 0,1-2 0 16,-1 2 27-16,3 0 0 0,-4 2-72 0,0-3 1 16,0 3 71-16,0 0 0 0,0 0-88 0,0 0 0 0,0 0 88 15,0 0 0-15,0 0-76 0,3 3 0 0,0-3 76 16,0 2 0-16,0 1-44 0,2 0 1 0,3 2 43 16,2 3 0-16,-1-3-28 0,1 3 1 0,-1-5 27 15,-1 2 0-15,0-5-4 0,0 3-1 0,-1-3 5 16,2 1 0-16,2 2 2 0,2-3-1 0,1 2-1 15,1 1 0-15,-1 2 22 0,4 1 2 0,-6-1-24 16,1 0 0-16,-2 0 54 0,-1 1 1 0,-2-5-55 16,0 3 0-16,-2-4 59 0,-1 0 2 0,1 0-61 15,1 3 0-15,-3-3 55 0,1 0 1 0,0 0-56 16,1 0 0-16,2 0 50 0,0 0 2 0,0 0-52 16,0 0 0-16,0 0 37 0,0-3 0 0,5-2-37 15,0 2 0-15,3-2 29 0,1-3 1 0,-4 0-30 0,0 0 0 16,-2-1 23-16,0 1-1 0,0-3-22 0,-1 3 0 15,-4 3 18-15,-1 0 1 0,0-1-19 0,-2 0 0 16,0-2 13-16,-1 0 0 0,-1 0-13 0,1 0 0 16,-1 0 10-16,1-1 0 0,0 1-10 0,-2 0 0 0,0 5 8 15,0 1 0-15,0 0-8 0,0 1 0 0,0 1 6 16,0 0 0-16,0 0-6 0,0 0 0 0,0 1 5 16,0 1-1-16,1 0-4 0,4 1 0 0,1 1 4 15,-1 4 0-15,0 0-4 0,0 0 0 0,-1 0 2 0,1 0 1 16,2 2-3-16,-1-3 0 0,-1-2 1 0,0 0 0 15,1-2-1-15,4 0 0 0,2 2 0 0,-1-5 1 16,4 3-1-16,-1-1 0 0,0 1 0 0,6-3 0 16,-1 0 0-16,-2 0 0 0,-1-3 0 0,0-2 0 15,-2 0 0-15,-1-3 0 0,-2 4 0 0,-1-4 0 16,-2 0 0-16,-2 0 0 0,-1-5 0 0,0 1 0 0,0-3 0 16,-2 1 0-16,-2 0-1 0,-1 0 1 0,-1 1 0 15,1 5 0-15,0 0-1 0,0 0 0 0,0 3 1 16,-3 2 0-16,3 3-4 0,0-3 2 0,0 1 2 15,-2 2 0-15,2 0-5 0,0 2 0 0,0 1 5 16,0-3 0-16,0 3-11 0,0 2 0 0,0 5 11 16,0 4 0-16,0 5-18 0,0 3 0 0,2-1 18 15,2-4 0-15,3 0-21 0,1 2 2 0,1-1 19 16,1 1 0-16,1-6-20 0,2 2 0 0,1-2 20 16,2-3 0-16,2-3-20 0,-1 0 1 0,-1-2 19 15,-2-2 0-15,-1-3-17 0,-5 0 0 0,0-2 17 0,2 1 0 16,1-4-12-16,2 2-1 0,1-2 13 0,2-3 0 15,1 0-10-15,3-5 1 0,-1 2 9 0,-3 2 0 16,0 1-8-16,-2-3 2 0,-1-2 6 0,-1-3 0 16,0-1-7-16,-1-4 1 0,-2 1 6 0,-1-1 0 15,-1 2-6-15,-3 2 0 0,3-2 6 0,1 4 0 0,1 4-6 16,2 0 2-16,2 10 4 0,0 1 0 0,3 3-5 16,1 6 1-16,3 2 4 0,-1 2 0 0,0 5-3 15,0 1-1-15,0 3 4 0,3 5 0 0,4 3-3 16,1 3 1-16,0 2 2 0,-1 1 0 0,1 5-2 0,-3 1 2 15,-7-17 0-15,1 7 0 0,-2 1 0 0,-1-2 0 16,14 44 0-16,-14-34 0 0,-14-17 5 0,-1-7 1 16,0-12-6-16,0 1 0 0,0-1 14 0,2 3 2 15,2-5-16-15,3-1 0 0,-7-2-2028 0</inkml:trace>
  <inkml:trace contextRef="#ctx0" brushRef="#br0" timeOffset="42897.258">17644 12513 1721 0,'0'0'0'0,"0"0"90"16,0 0 1-16,0 0-91 0,-1-2 0 0,1 2 151 15,0-5 1-15,0 5-152 0,0-3 0 0,0 3 92 16,0-1 0-16,0 1-92 0,0 0 0 0,0 0 31 15,0 0 0-15,0 0-31 0,-5 9 0 0,5-9 24 0,-13 30 0 16,5-3-24-16,0 8 0 0,2 8 22 0,-5 9 1 16,3 3-23-16,3 1 0 0,3-1 15 0,2 1 2 15,-1 1-17-15,-1-2 0 0,-1-3 16 0,1-3-1 16,-1-6-15-16,0-5 0 0,1-9 15 0,-2-4 0 16,4-9-15-16,1-5 0 0,-1-11-1979 0</inkml:trace>
  <inkml:trace contextRef="#ctx0" brushRef="#br0" timeOffset="43119.089">17840 12600 2110 0,'0'0'0'0,"3"3"0"16,1 2 0-16,0 1 23 0,4 2-1 0,0 9-22 15,-3 7 0-15,-2 9 60 0,0 7 0 0,2 1-60 16,-3 3 0-16,3-2 77 0,1 0-1 0,-1 1-76 0,-2-3 0 16,-3-2 28-16,0-5 0 0,0 2-28 0,2 3 0 15,2-5 18-15,3 2 0 0,-2-5-18 0,-4-6 0 0,1-7 12 16,-1-4 2-16,3-4-14 0,-4-2 0 0,0-7-1910 16</inkml:trace>
  <inkml:trace contextRef="#ctx0" brushRef="#br0" timeOffset="43943.607">17254 12821 1658 0,'0'0'0'0,"1"-3"0"0,1 0 0 0,1 0-3 15,-3 1 0-15,0-1 3 0,3-3 0 0,4-7-5 16,1-3-1-16,3-1 6 0,3-1 0 0,-14 18-1232 16</inkml:trace>
  <inkml:trace contextRef="#ctx0" brushRef="#br0" timeOffset="44359.223">17804 12418 1646 0,'0'0'0'16,"1"0"0"-16,4 0 0 0,5 0 0 0,1 0 1 15,0 1-1-15,-2 2 0 0,3 2 13 0,-4 3 2 0,1 2-15 16,-1 1 0-16,0 1 154 0,0 3 1 0,-6-3-155 16,-1-2 0-16,-2-2 40 0,-1 0 0 0,-6 1-40 15,-5 4 0-15,-6 1 41 0,-2 2-1 0,-2 0-40 16,-5-2 0-16,-2 0 71 0,-3-4 1 0,-1 1-72 16,1 3 0-16,2 0 64 0,3-1 1 0,2-2-65 15,2-2 0-15,2 1 60 0,0-1 2 0,4-1-62 16,2-3 0-16,3 0 51 0,4 0 0 0,4-2-51 15,-1-3 0-15,6 0 41 0,1-3 0 0,4 3-41 16,2 0 0-16,0 3 35 0,5-3 0 0,4 3-35 16,6 2 0-16,11 4 24 0,7 2 2 0,3 2-26 0,-4 0 0 15,-3 1 23-15,-2 0-1 0,-1 4-22 0,-4 2 0 16,-2 1 20-16,-2 4 2 0,-1 0-22 0,-3-1 0 16,-3-3 16-16,-2-1 2 0,-5-1-18 0,-7 0 0 0,-5-1 22 15,-4-4-1-15,-4 0-21 0,-4 0 0 0,-5 1 26 16,-4 1 0-16,-2-2-26 0,-3-2 0 0,-3 1 23 15,-4 1 2-15,1-1-25 0,-1-3 0 0,-2-3 22 16,0 0 2-16,3-4-24 0,4-3 0 0,4-5 21 16,-1-3 1-16,10-4-22 0,-1-4 0 0,6-5 15 0,6-6 1 15,5 0-16-15,3 0 0 0,-3 27-2421 0</inkml:trace>
  <inkml:trace contextRef="#ctx0" brushRef="#br0" timeOffset="44751.975">18280 12560 2337 0,'0'0'0'0,"0"3"0"15,0 2 0-15,0-2 49 0,0 5 1 0,-1 6-50 16,-3 5 0-16,1 7 113 0,-5 4 2 0,3 1-115 16,2 4 0-16,0 3 117 0,1 0 2 0,-1-1-119 15,3-6 0-15,3-5 37 0,2-3 0 0,5-2-37 16,1-4 0-16,5 1 23 0,-3-2 0 0,1-4-23 15,2-2 0-15,1-4 32 0,3-3-1 0,-4-4-31 16,1-2 0-16,4-4 29 0,1-2 1 0,2-4-30 0,0 0 0 16,0-1 25-16,0 0 1 0,-2-5-26 0,-1 0 0 15,-2-3 22-15,-2-2-1 0,-1-3-21 0,-1 0 0 16,-6-1 14-16,1-2 2 0,-5 3-16 0,-1 3 0 16,1 5 11-16,-2 3 1 0,1 5-12 0,-4 2 0 0,1 4 7 15,1 2 2-15,-1 3-9 0,1-4 0 16,0 3 9-16,-1-1 2 0,2 1-11 0,-3 1 0 0,2 0 11 15,0 0 0-15,-1 1-11 0,2 6 0 0,2 1 12 16,3 4 1-16,0 9-13 0,3 4 0 0,4 8 12 16,2 5 0-16,2-3-12 0,-1-3 0 0,-1-10 12 15,1-3 0-15,-1-5-12 0,-1-3 0 0,-1-3 9 0,-3-5 1 16,1-6-10-16,0-5 0 0,0-6 8 0,-1-3 0 16,-5-5-8-16,-1-9 0 0,-6 31-2593 0</inkml:trace>
  <inkml:trace contextRef="#ctx0" brushRef="#br0" timeOffset="45260.92">18985 12443 2086 0,'0'0'0'16,"0"0"0"-16,4-2 0 0,-4 2 23 0,7-4 1 16,-7 4-24-16,6 8 0 0,-6-8 23 0,19 26 2 0,-11-5-25 15,2 3 0-15,1 4 79 0,2 6 0 0,1 2-79 16,0 4 0-16,-1 5 38 0,0 5 2 0,0-3-40 16,-1-3 0-16,-4-6 24 0,2-1 1 0,-2-9-25 15,0-2 0-15,-5-7 47 0,2-5 1 0,-5-5-48 16,1-1 0-16,-1-5 76 0,-1-3-1 0,1-1-75 15,1-2 0-15,3-2 62 0,-3-1 0 0,1-9-62 16,-1-5 0-16,3-10 39 0,0-7 0 0,4 2-39 16,-4-6 0-16,0 2 25 0,1 1 0 0,0 3-25 15,0 5 0-15,-1 4 10 0,3 4 2 0,-2 2-12 0,1 1 0 16,4 3 3-16,-2 3 0 0,1 5-3 16,1 5 0-16,1 0 2 0,2 6 0 0,3-1-2 0,1 4 0 0,4 5 0 15,3 3 1-15,-2 2-1 0,-3 0 0 0,-1 0 0 16,-6 1 1-16,-2-1-1 0,1-5 0 0,-6 0 3 15,0-1 2-15,-1-1-5 0,0-1 0 0,-3-3 8 16,1-2 1-16,-2-1-9 0,0-1 0 0,0 2 15 16,0-1 1-16,0-2-16 0,-2 0 0 0,2 0 18 0,0 0 1 15,0-3-19-15,0-5 0 0,0-5 15 16,0-1-1-16,2-3-14 0,4-1 0 0,4-2 12 0,1-3-1 16,0 4-11-16,0 4 0 0,0-3 3 0,1 4 2 15,0 3-5-15,3 0 0 0,1 0 1 0,1 1 1 16,1 2-2-16,-1 2 0 0,1 3 1 0,-2 1 0 15,1 4-1-15,4 4 0 0,0 7 0 0,-1 3 1 16,1 3-1-16,0 3 0 0,-2 5 3 0,0 1-1 0,-1 2-2 16,-1 2 0-16,-1 1 8 0,0 2 1 0,-6-3-9 15,1-5 0-15,-5-4 12 0,0 0 0 0,-1-6-12 16,-2 2 0-16,-3-8 12 0,-1 0-1 0,-1-3-11 16,4-3 0-16,1-5 9 0,0-2 1 0,2-3-10 15,5-7 0-15,-10 12-2434 0</inkml:trace>
  <inkml:trace contextRef="#ctx0" brushRef="#br0" timeOffset="45752.542">20894 12351 2236 0,'0'0'0'0,"-9"5"0"0,-7-2 0 0,-13 5 16 15,-8 1-1-15,1 3-15 0,-1 2 0 0,0 3 36 16,1 5 1-16,-1-1-37 16,0 3 0-16,-1 1 125 0,0-3 1 0,8 2-126 0,1-2 0 0,8 0 37 15,4 0 1-15,9 2-38 0,1 0 0 0,9 4 26 16,4 3-1-16,4-5-25 0,1 0 0 0,5-2 45 0,3-1 0 16,5-2-45-16,3-4 0 0,6-4 51 15,3-2 0-15,-1-3-51 0,-4-6 0 0,-2-4 43 0,0-3 0 16,0-6-43-16,-2-2 0 0,0-7 37 0,0-4 1 15,-3-6-38-15,-4-5 0 0,-2-6 27 0,-5-5 1 16,-4-5-28-16,-1-1 0 0,-5 0 19 0,1-5 0 0,-8-2-19 16,0 6 0-16,-3 0 15 0,-2 3 0 0,-1 4-15 15,-1 1 0-15,1 6 11 0,-2 4 1 0,1 0-12 16,1 3 0-16,2 4 8 0,3 3 1 0,-1 6-9 16,3 4 0-16,3 11 6 0,0 4 1 0,1 6-7 15,4 3 0-15,3 7 7 0,0 2-1 0,3 5-6 16,3 6 0-16,6 7 6 0,-1 6 0 0,5-1-6 15,-2-2 0-15,3 4 4 0,1 0 1 0,-4 0-5 16,1-2 0-16,-3-2 3 0,-1-5 2 0,1-4-5 16,-1-3 0-16,-2-7 1 0,-1-2 1 0,2-11-2 15,2-2 0-15,1-6 0 0,-2-6 0 0,-1-2 0 16,-2-7 0-16,-16 16-2469 0</inkml:trace>
  <inkml:trace contextRef="#ctx0" brushRef="#br0" timeOffset="45878.561">21302 12359 2123 0,'0'0'0'0,"-1"8"0"0,1 5 0 0,-4 6 22 16,3 6 1-16,1 2-23 0,1 1 0 0,3 4 39 16,-1-3 0-16,0-1-39 0,3-3 0 0,-1 1 74 15,3-3 0-15,2-2-74 0,1-2 0 0,-3-3 36 0,4-3 0 16,1-4-36-16,-3-3 0 0,1-2 23 0,-1-3-1 16,1-2-22-16,3-1 0 0,-14 2-1884 0</inkml:trace>
  <inkml:trace contextRef="#ctx0" brushRef="#br0" timeOffset="46387.173">21705 12471 1859 0,'0'0'0'16,"2"-4"0"-16,3-4 0 0,0-3 38 0,-1-4 1 0,0 0-39 15,-4 0 0-15,-4 4 22 0,0-3 0 0,-1 3-22 16,0 1 0-16,2 4 74 0,1 1 0 0,-1 1-74 16,0 0 0-16,0 1 49 0,-2 3 0 0,-2 0-49 15,1 0 0-15,0 3 29 0,-5 4 0 0,1 4-29 16,0-2 0-16,1 6 32 0,-1 0 0 0,2 0-32 15,4-3 0-15,2-1 36 0,2 2 0 0,0-2-36 16,-2 0 0-16,2-1 29 0,0-2 2 0,-1-2-31 16,1-1 0-16,0 0 23 0,0-1 1 0,-3 1-24 15,1-5 0-15,0 0 19 0,1 0 0 0,1 2-19 16,0-1 0-16,-2 1 13 0,2 1 1 0,0-3-14 16,0 2 0-16,0-1 11 0,0 1 1 0,2 2-12 0,3 4 0 15,3 3 10-15,1 4 2 0,1 1-12 0,-1 3 0 16,4-4 10-16,-2 4 0 0,2 4-10 0,-4 3 0 15,1 5 11-15,-2 2 1 0,0-2-12 0,0 1 0 0,0 0 13 16,-2-1 0-16,1-2-13 0,-7-1 0 0,0 3 15 16,-5 0-1-16,0-1-14 0,-1-1 0 0,1-1 12 15,-5 1 0-15,1-1-12 0,-2 1 0 0,-2-1 9 16,0 1 1-16,2-5-10 0,-5-2 0 0,3-5 9 16,1-3 0-16,-1-3-9 0,0-4 0 0,2-2 7 0,1-2-1 15,2-5-6-15,-1-3 0 0,1-3 7 0,-3-3 1 16,3-6-8-16,1-4 0 0,3-7 8 0,0-10 1 15,-2 0-9-15,3 3 0 0,4 3 9 0,1 1 0 16,1 1-9-16,4 3 0 0,4 1 9 0,1 1 1 16,4 1-10-16,2 1 0 0,3 0 8 0,1 0 0 0,2 0-8 15,0 0 0-15,0-3 5 0,1-1 2 0,-1 2-7 16,3 0 0-16,-1 1 2 0,-1 2 2 0,-2 0-4 16,-4-5 0-16,-3 0 1 0,-2-2 0 0,0 1-1 15,-1 3 0-15,-13 25-2186 0</inkml:trace>
  <inkml:trace contextRef="#ctx0" brushRef="#br0" timeOffset="46523.4">21989 12395 2009 0,'0'0'0'0,"3"10"0"16,4 6 0-16,1 11 18 0,1 8 1 0,-1-4-19 0,0-4 0 16,-1-3 10-16,-3-4 2 0,3-4-12 0,-6-3 0 15,1-7-1-15,-1-3 1 0,1-3 0 0,0 0 0 16,-2 0-1551-16</inkml:trace>
  <inkml:trace contextRef="#ctx0" brushRef="#br0" timeOffset="46761.864">22153 11878 1997 0,'0'0'0'16,"-1"4"0"-16,-1 4 0 0,2 8 57 0,-3 0 2 15,3 6-59-15,-2 5 0 0,1 8 154 0,-1 5 1 16,1-1-155-16,1 4 0 0,1 0 114 0,2 3 0 16,2 3-114-16,-5 1 0 0,3 3 24 0,0 4-1 15,2-7-23-15,2-5 0 0,1-12 29 0,0-5 1 16,0-6-30-16,-1-3 0 0,3-4 27 0,0-6-1 0,-1-4-26 16,1-3 0-16,-10-2-2107 0</inkml:trace>
  <inkml:trace contextRef="#ctx0" brushRef="#br0" timeOffset="46911.464">22317 12316 1897 0,'0'0'0'0,"-1"-4"0"16,-2-4 0-16,-1-5 51 0,1-3 0 0,-3 3-51 16,-2 4 0-16,-2 4 88 0,-1 2-1 0,-2 3-87 15,-6 2 0-15,-1 2 74 0,-4 4 2 0,0 0-76 16,0 0 0-16,-2 3 34 0,1-3 1 0,-1 5-35 16,1-5 0-16,-1 0 20 0,2 1 2 0,2 2-22 0,3 2 0 15,3-4 19-15,2 2 0 0,6-1-19 0,0-2 0 16,6-2 50-16,4-1 1 0,3-2-51 0,3 2 0 15,-8-5-1931-15</inkml:trace>
  <inkml:trace contextRef="#ctx0" brushRef="#br0" timeOffset="47251.574">22576 12175 2161 0,'0'0'0'0,"-4"-1"0"0,1-2 0 0,-2-1 41 0,1-3 2 16,-7 0-43-16,-4 2 0 0,-2 1 90 0,-2-1 0 15,-1 2-90-15,1 3 0 0,0 5 96 0,0 1 2 16,3 0-98-16,5 2 0 0,3 0 32 0,2-2 2 16,2 2-34-16,3 0 0 0,1 2 20 0,1-2 1 15,3 1-21-15,2 5 0 0,4 2 23 0,2 3 0 16,6 2-23-16,-4 3 0 0,5 2 24 0,-1 3 0 0,3 1-24 16,-1 0 0-16,1 0 18 0,-3 0-1 0,-3-1-17 15,0-2 0-15,-4 1 14 0,-1 1-1 0,-6-2-13 16,-2-2 0-16,-5 0 11 0,-5 2-1 0,-5-1-10 15,-5-4 0-15,-4-2 6 0,-2 1 2 0,-6-10-8 16,0 0 0-16,-2-5 8 0,-2-6 1 0,2 0-9 16,4-4 0-16,2-3 9 0,4-1 0 0,1-4-9 15,0-1 0-15,6-3 12 0,2-1 1 0,6-1-13 16,6 3 0-16,7-1 10 0,7 0 1 0,6 0-11 16,5-1 0-16,-24 17-2249 0</inkml:trace>
  <inkml:trace contextRef="#ctx0" brushRef="#br0" timeOffset="47550.809">24009 11789 2186 0,'0'0'0'16,"0"0"0"-16,-7 8 0 0,7-8 31 0,-13 14 0 16,4 1-31-16,-2 8 0 0,-4 7 53 0,-2 11 0 15,-1 5-53-15,-1 2 0 0,0 4 72 0,0 5-1 16,0 0-71-16,0 2 0 0,-2 4 41 0,0 2 0 0,-1-2-41 16,0-6 0-16,2-8 25 0,0-3 0 0,1-1-25 15,-1-3 0-15,3-2 39 0,1 0 1 0,3-10-40 16,2-8 0-16,6-14 53 0,-1-8 1 0,3-11-54 15,1-5 0-15,2 16-2112 0</inkml:trace>
  <inkml:trace contextRef="#ctx0" brushRef="#br0" timeOffset="47816.337">23325 11955 2236 0,'0'0'0'0,"0"-6"0"0,0-5 0 16,0-7 18-16,-2-1 0 0,4 0-18 0,3 4 0 15,1 2 39-15,2 2 0 0,3 1-39 0,3 3 0 16,6-1 95-16,0 3 0 0,3 3-95 0,0 5 0 0,3 5 32 16,-1 7 0-16,3 4-32 0,-1 3 0 0,0 6 21 15,0 1 1-15,-2 2-22 0,-1 1 0 0,-3 0 30 16,-3 1 0-16,-3-3-30 0,-7-3 0 0,-4-3 37 16,-6-2 2-16,-4-3-39 0,-2 0 0 0,-5-2 25 15,-1-1 2-15,-2-2-27 0,-2-1 0 0,-1-2 19 0,0 0 0 16,1-6-19-16,-2 0 0 0,0-4 8 0,1-2 1 15,0-1-9-15,0 2 0 0,19 0-2168 0</inkml:trace>
  <inkml:trace contextRef="#ctx0" brushRef="#br0" timeOffset="47872.239">23344 12281 1796 0,'0'0'0'15,"0"0"0"-15,0 0 0 0,0 0 19 0,0 0 0 16,0 0-19-16,0 0 0 0,0 0 10 0,1 2 0 16,7 1-10-16,10-1 0 0,-18-2-1391 0</inkml:trace>
  <inkml:trace contextRef="#ctx0" brushRef="#br0" timeOffset="48248.591">23973 12171 1545 0,'0'0'0'0,"7"-2"0"16,2 2 0-16,6-2-1 0,2 1 1 0,1 1 0 16,-4 1 0-16,-3-1 27 0,-3 2 0 0,0 0-27 15,0 1 0-15,0 3 86 0,0 0 0 0,0 4-86 0,0 3 0 16,0-2 40-16,0 3-1 0,-2 2-39 0,-1 0 0 15,2 1 28-15,-4 4 1 0,2 1-29 0,-2 3 0 16,-2 2 45-16,1 2 1 0,-4-1-46 0,-2 1 0 0,-3-1 48 16,1 1 1-16,-4-6-49 0,-3 1 0 15,-2-7 47-15,-5 1 1 0,1-4-48 0,0-1 0 0,-3-4 44 16,1-2 1-16,2-4-45 0,0-3 0 0,1-3 43 16,4-4 2-16,3-1-45 0,1-1 0 0,1-1 51 15,4 1 0-15,3-2-51 0,2-3 0 0,2-2 53 16,1 0 0-16,2-2-53 0,3 3 0 0,5-4 46 15,1-4 0-15,2 1-46 0,1 3 0 0,3 2 45 0,0-1 1 16,1-1-46-16,-2 0 0 0,0-1 29 0,0-2 0 16,2 0-29-16,-3 7 0 0,1 3 19 0,0 5 1 15,0 1-20-15,0 0 0 0,-19 6-2141 0</inkml:trace>
  <inkml:trace contextRef="#ctx0" brushRef="#br0" timeOffset="48736.12">24713 11639 2248 0,'0'0'0'0,"6"-2"0"15,6-3 0-15,7-1 0 0,3 0 1 0,4 3-1 16,-1 3 0-16,1-4 3 0,2 4 0 0,-1 5-3 15,2 5 0-15,0 4 37 0,-1 3 1 0,-2 4-38 0,-2-1 0 16,-2 3 19-16,-3-1 0 0,-3-2-19 0,-1 1 0 16,-9-2 15-16,-1-3 0 0,-7-2-15 0,-6 0 0 0,-5 2 40 15,-4 0 2-15,-2-2-42 0,0-1 0 0,-7 1 50 16,1 2 2-16,-3 1-52 0,1-4 0 0,0-2 50 16,-1 0 2-16,2 0-52 0,4-1 0 0,3-2 36 15,1-2 0-15,5-1-36 0,4-1 0 0,2 0 23 16,3-3 2-16,2 1-25 0,2-1 0 0,0 3 16 15,0-3 0-15,5 5-16 0,6-1 0 0,5 3 12 0,3 3-1 16,3 0-11-16,4 0 0 0,3 0 7 0,1 2-1 16,0 1-6-16,-1 1 0 0,1-1 5 0,4 0 0 15,-7-1-5-15,-2 3 0 0,-3-2 4 0,-1 3 0 16,-2 4-4-16,-3 1 0 0,-1 5 5 0,-3 3-1 16,-2 0-4-16,-4 0 0 0,-4-1 8 0,-4-1 0 0,-4-2-8 15,-4-6 0-15,-4-2 11 0,-2-7 2 16,-6-2-13-16,-5 1 0 0,-7-1 13 0,-4-6 2 0,-5 4-15 15,-2-1 0-15,-4 0 11 0,-4 1 1 0,-3-3-12 16,-1 0 0-16,-2-1 9 0,-5 1 1 0,2 1-10 16,2 0 0-16,1 0 8 0,0-2 0 0,0-3-8 15,3 0 0-15,56 0-2269 0</inkml:trace>
  <inkml:trace contextRef="#ctx0" brushRef="#br0" timeOffset="49255.325">25612 12046 2060 0,'0'0'0'0,"0"0"0"15,5-4 0-15,-5 4 22 0,11-3 1 0,-11 3-23 0,24-1 0 16,-5 1 3-16,3 1 2 0,2 1-5 0,0 3 0 16,3-1 58-16,-3 4 1 0,2 2-59 0,-1-1 0 15,2 2 50-15,2 0-1 0,-4 0-49 0,-2-4 0 0,-3 1 32 16,0 0 0-16,-1-2-32 0,0-1 0 0,-3-1 43 16,-2 3-1-16,-3-2-42 0,-1-2 0 0,-10-3-1859 15</inkml:trace>
  <inkml:trace contextRef="#ctx0" brushRef="#br0" timeOffset="49454.943">25698 12617 2374 0,'0'0'0'15,"5"-5"0"-15,4 1 0 0,4-3 45 0,5-1 0 0,2 0-45 16,3 2 0-16,4 1 94 0,2 2 0 0,1 2-94 15,2-1 0-15,1 2 63 0,2 0 1 0,2 0-64 16,1 2 0-16,4-1 30 0,-1 1 2 0,-1-2-32 16,0-3 0-16,-40 3-2131 0</inkml:trace>
  <inkml:trace contextRef="#ctx0" brushRef="#br0" timeOffset="49918.452">26615 11759 2186 0,'0'0'0'0,"0"0"0"0,28-3 0 0,1 3 71 16,8 0 1-16,1 0-72 0,0 0 0 0,0 1 143 15,2 3-1-15,3 0-142 0,3 4 0 0,5 3 99 16,2 5 0-16,0 0-99 0,-4 5 0 0,-1 6 35 15,-2 3-1-15,2 3-34 0,1 3 0 0,2 5 22 0,2 5-1 16,-5 3-21-16,-7 0 0 0,-6 1 15 16,-3 3-1-16,-6 3-14 0,-4 1 0 0,-6 3 10 0,-3 2 0 15,-9-5-10-15,-4-2 0 0,-8-3 8 0,-3-1 0 16,-8-5-8-16,-8-5 0 0,-6-4 6 0,-7-4 0 16,-5-9-6-16,-3-2 0 0,-1-8 5 0,-4-5-1 15,1-4-4-15,1-5 0 0,3-5 3 0,0-2 0 0,0-8-3 16,0-2 0-16,2-5 2 0,0-7 0 0,3-4-2 15,3-3 0-15,5-7 2 0,3-3-1 0,3-2-1 16,4 2 0-16,3 1 1 0,3 2 0 0,7-2-1 16,4 1 0-16,8 0 1 0,5 1 0 0,5 3-1 15,1 2 0-15,3 4 0 0,4 2 1 0,4 3-1 16,4-1 0-16,4 2 3 0,2-1 0 0,6 2-3 16,3 2 0-16,6 3 4 0,2 1 2 0,4 2-6 15,-1-1 0-15,-52 20-2284 0</inkml:trace>
  <inkml:trace contextRef="#ctx0" brushRef="#br0" timeOffset="97206.395">24571 6230 1306 0,'0'0'0'0,"0"0"43"0,-1 0 1 16,-15-5-44-16,4 1 0 0,5 1 88 0,2-1 0 16,2 3-88-16,1 1 0 0,0 0 85 0,-1 0-1 15,0 5-84-15,1-2 0 0,2 3 22 0,2 2 2 16,1 3-24-16,-1 2 0 0,-1-1 26 0,1 4-1 15,-2-5-25-15,-2-1 0 0,-1-2 27 0,-3-5 1 0,-4-2-28 16,-3 4 0-16,-2 2 22 0,-6-3 0 0,-3 4-22 16,-3-3 0-16,-2 1 18 0,-1 1 1 0,-4 1-19 15,-2-1 0-15,-3 5 16 0,-4-3 0 0,-3 4-16 16,-3 1 0-16,-2-1 11 0,-3 2 1 0,-5 0-12 16,-4-3 0-16,-3-1 10 0,-6 1 2 0,-6-3-12 15,-7-1 0-15,-6-3 7 0,-4-2 2 0,-6-3-9 16,-5 1 0-16,-4 1 7 0,-5-4 0 0,-6 1-7 15,-2-2 0-15,-3 1 7 0,-6-1-1 0,-4 0-6 16,-7 1 0-16,-5 2 6 0,-1 2-1 0,0 1-5 16,-4 0 0-16,1 2 6 0,1 0 1 0,1 6-7 0,3-2 0 15,5 5 10-15,2 4 1 0,-3-1-11 0,-1 2 0 16,4 2 9-16,0-1 1 0,1 1-10 0,2 0 0 16,9-1 19-16,-5-2 2 0,-1-3-21 0,0-2 0 15,-5-5 37-15,-1-2 1 0,6 1-38 0,3 1 0 0,4 0 49 16,4-2 2-16,10 2-51 0,8 1 0 0,6 2 47 15,6 2 0-15,11 3-47 0,3-2 0 0,11 5 36 16,4-1 1-16,5 5-37 0,5 1 0 0,5 9 29 16,1 1 1-16,6-11-30 0,9-15 0 0,33-8-1948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51:32.50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7225 10587 1620 0,'0'8'0'16,"0"-8"68"-16,-8 29 2 0,0 20-70 0,-1 6 0 15,1 4 138-15,-4 3 1 0,4-4-139 0,2 4 0 0,3 3 98 16,-2 3-1-16,0-2-97 0,5 6 0 0,0 2 27 15,5 4 1-15,-3 4-28 0,1 7 0 0,0 7 27 16,2 9 0-16,-4 4-27 0,3 7 0 0,-1 9 25 16,-2 1 1-16,-1 7-26 0,-1 0 0 0,-2 0 17 0,-1 3 1 15,0-1-18-15,-1 1 0 0,0-1 13 0,-3-2 0 16,0-3-13-16,3-5 0 0,1-10 7 0,0 1 0 16,0-4-7-16,-1-2 0 0,2 0 2 0,-5-5 2 15,3-5-4-15,-6-1 0 0,4-7 2 0,-1-2 0 16,-4 1-2-16,-1 2 0 0,-1 0 1 0,-1 2 1 0,-1-1-2 15,-1-1 0-15,-4-2 2 0,0-3 0 16,-3-4-2-16,2-3 0 0,1-5 15 0,4-2 1 0,-2-12-16 16,4-3 0-16,-1-7 43 0,4-6-1 0,-4-5-42 15,3-3 0-15,3-6 57 0,-2-4 0 0,4-6-57 16,0-1 0-16,0-7 37 0,3-4 1 0,2-10-38 16,1-7 0-16,2-9 25 0,0-7 1 0,0-12-26 15,0-14 0-15,0 49-2129 0</inkml:trace>
  <inkml:trace contextRef="#ctx0" brushRef="#br0" timeOffset="1180.007">7050 9793 1871 0,'0'0'0'16,"0"0"0"-16,28-15 0 0,3 1 0 0,10-3 0 15,1-1 0-15,-1-2 0 0,-3 4-2 0,4-5 0 16,4 2 2-16,8 2 0 0,2-1 29 0,6 3 0 15,8-1-29-15,5-3 0 0,5 1 17 0,7-1 1 16,11 2-18-16,2 4 0 0,4 4 16 0,9 1-1 0,0 2-15 16,5 2 0-16,6 3 32 0,-1-1-1 0,6 1-31 15,2-1 0-15,1-4 45 0,2 4 1 0,-5-1-46 16,2 1 0-16,-2 1 44 0,2 1 0 0,6-2-44 16,1-1 0-16,4-2 38 0,0 1 1 0,0 0-39 15,1 1 0-15,1 2 26 0,1-3 0 0,-2 3-26 16,6-1 0-16,2 1 18 0,-4 1 0 0,2-3-18 15,-2 3 0-15,-5 0 12 0,5 3 0 0,-4-3-12 16,2 3 0-16,-2 2 9 0,-1-2 0 0,0 3-9 16,-8 2 0-16,-3 0 7 0,3 0 0 0,-5 0-7 0,-3 0 0 15,-7 0 8-15,-4-1 1 0,-2 1-9 16,0 5 0-16,-1 0 7 0,-4 3 2 0,-1-4-9 0,0 1 0 16,-5-2 8-16,1-2 1 0,-2 1-9 0,-5-1 0 15,-1 1 7-15,-2 1 1 0,-4-1-8 0,2-3 0 16,-4 1 5-16,-4 0 2 0,2 2-7 0,-6 1 0 0,-7 0 5 15,-2 2 0-15,-6 1-5 0,-2 2 0 0,-3 0 4 16,-1-1 0-16,-4 3-4 0,-2 1 0 0,1 1 3 16,-4 1 1-16,-1 7-4 0,-2 4 0 0,-4 8 2 15,-2 2 1-15,-2 3-3 0,0-2 0 0,0 1 3 16,-1 2 0-16,1 3-3 0,1 5 0 0,-1 4 2 0,0 6 2 16,2 1-4-16,-3 3 0 0,1 3 2 0,-3 2 1 15,3 3-3-15,2 0 0 0,0 3 4 0,0 0-1 16,-2 3-3-16,3 1 0 0,1 2 6 0,-1 2-1 15,-2 4-5-15,-1 0 0 0,-2 6 9 0,1 1 0 16,0 0-9-16,3-1 0 0,1 3 11 0,0 1 2 0,-1 2-13 16,-3 1 0-16,-5 1 13 0,-2-1 2 0,-1 1-15 15,1 1 0-15,0 2 13 0,2 1 1 0,2 2-14 16,-4-1 0-16,4 0 12 0,2 1 0 0,-2-1-12 16,-4 3 0-16,0 1 9 0,2 0 2 0,-5-7-11 15,0 0 0-15,2-5 9 0,0 1 1 0,-4-6-10 16,-3-7 0-16,-1-3 6 0,0-4 2 0,-7-6-8 15,1 1 0-15,-3-2 5 0,-2 0 0 0,-2-3-5 16,0-4 0-16,-7-2 4 0,3-1 0 0,-4-2-4 16,-4-4 0-16,0-6 2 0,-3-2 1 0,-2 0-3 15,-2 2 0-15,-5 0 1 0,-2 1 1 0,-3-6-2 16,-3-4 0-16,-1-4 1 0,-1-5 1 0,-5-1-2 0,-3 0 0 16,-1 0 3-16,-6-1-1 0,-4 0-2 0,-3-3 0 15,-6-1 1-15,-5-3 1 0,-2 0-2 0,1-3 0 16,-7 0 2-16,-5 0 1 0,2-2-3 0,-6-2 0 15,-1 2 2-15,-4 1 0 0,-4 0-2 0,-1 3 0 0,-1 2 2 16,-3 4 1-16,-9-2-3 0,-3-3 0 0,-6 1 2 16,-2 1 1-16,-6-2-3 0,-1-3 0 0,-4-2 3 15,-3 0 0-15,-2-2-3 0,-1 3 0 0,-3-1 2 16,1 0 0-16,-8 0-2 0,-1 0 0 0,-4-1 3 16,-2-2 0-16,-7 1-3 0,-2 3 0 0,-3 0 5 0,-2 1 0 15,-5-3-5-15,-4-4 0 0,-2-3 6 0,-2-1-1 16,-1-4-5-16,-6-2 0 0,1-2 8 0,-11-2 0 15,-3-2-8-15,1 1 0 0,-1-1 9 0,-2 1 0 16,0 0-9-16,0-2 0 0,0-2 7 0,2 0 1 16,-5 4-8-16,-5 1 0 0,0 0 10 0,-1 2 1 0,6 0-11 15,3 3 0-15,5 0 12 0,1 1 2 0,10 1-14 16,2 1 0-16,0 3 14 0,4 0 1 0,15 2-15 16,1 0 0-16,14 0 14 0,2 0 2 0,10 1-16 15,4-1 0-15,11 1 16 0,2 2 1 0,10-1-17 16,6-2 0-16,6-2 17 0,5 0-1 0,18-4-16 15,8-6 0-15,8-4 15 0,10-3 1 0,7-10-16 16,14-6 0-16,20 19-2337 0</inkml:trace>
  <inkml:trace contextRef="#ctx0" brushRef="#br0" timeOffset="1664.284">5770 3947 1042 0,'0'0'0'0,"0"0"0"0,-10 0 0 15,10 0 8-15,-24 0 0 0,24 0-8 0,-24-3 0 16,24 3-795-16</inkml:trace>
  <inkml:trace contextRef="#ctx0" brushRef="#br0" timeOffset="1978.128">5556 4077 1431 0,'0'0'0'0,"0"0"0"0,-3 13 0 0,3-13-3 0,-2 31 1 15,2-10 2-15,0 1 0 0,-3 7 0 0,3 2 0 16,-3 6 0-16,1-1 0 0,-1 5 33 0,2 5 1 16,-2-2-34-16,-2 6 0 0,2 2 23 0,-5 2 0 15,6 7-23-15,2 6 0 0,2 6 20 0,4 7 2 0,-1 6-22 16,4 12 0-16,4 8 68 0,0 5 1 0,3 11-69 16,4 1 0-16,6 12 61 0,3 3 2 0,1 1-63 15,2 4 0-15,3-3 56 0,5 6 1 0,3-10-57 16,-2-3 0-16,1-1 53 0,4-6 1 0,-8-8-54 15,-4 0 0-15,-6-12 42 0,-5-1-1 0,-4-9-41 16,-2-7 0-16,-4-11 35 0,-5-4 1 0,2-9-36 16,1-3 0-16,-3-12 28 0,-2-1 1 0,2-6-29 15,-2-6 0-15,-1-9 19 0,0-6 1 0,-5-6-20 16,0-6 0-16,0-9 14 0,0-4 0 0,-3-10-14 16,1-12 0-16,2 25-1756 0</inkml:trace>
  <inkml:trace contextRef="#ctx0" brushRef="#br0" timeOffset="3032.499">4034 4033 1808 0,'0'0'0'0,"0"0"0"0,13-29 0 0,0 1 13 0,3-10 0 16,4-2-13-16,6 7 0 0,7 0 42 0,4 1 0 16,6 3-42-16,6 4 0 0,10-2 67 0,3 5-1 15,5-2-66-15,2-4 0 0,4-1 27 0,4 1 1 16,6-1-28-16,6 1 0 0,3-1 18 0,7 1 0 0,3 2-18 16,7 6 0-16,2-1 21 0,7 2 2 0,8 5-23 15,6 3 0-15,10 1 28 0,5 2 0 0,7 1-28 16,6-1 0-16,7 0 22 0,5 0 2 0,5-5-24 15,5 2 0-15,0 2 24 0,4-3 1 0,2 0-25 16,2-6 0-16,-2 3 18 0,3-6 0 0,-1 2-18 16,1-2 0-16,10-1 12 0,-3 2 2 0,1-4-14 15,0 3 0-15,3-2 5 0,-1 2 1 0,5 4-6 16,0 2 0-16,6 11 2 0,1-4 0 0,-3 6-2 16,2 2 0-16,-3 2 0 0,2 4 2 0,-6-1-2 15,1-1 0-15,-4 4 0 0,-1 2 0 0,-3 1 0 0,-2-3 0 16,-8 0 0-16,-3 0 0 0,-8 0 0 0,-4 1 0 15,-4-4 0-15,-3 1 0 0,-6-4 0 0,-3-4 0 16,-4-4-2-16,2 1 2 0,-5 0 0 0,-8 1 0 16,-4-3-1-16,-1 3 0 0,-8-1 1 0,-1 2 0 0,-4 1-2 15,-3-1 1-15,-7 3 1 0,-1 0 0 0,-5 3-2 16,-1 2 0-16,-5 3 2 0,-6 4 0 0,-4 1-1 16,-4 3 1-16,-4 1 0 0,-4 2 0 0,-4 3 0 15,-2 2 0-15,-6 0 0 0,-1 1 0 0,-5-1 3 16,0 5-1-16,-3-4-2 0,-4-1 0 0,-9-4 8 0,-3 4 1 15,-3 4-9-15,-7 3 0 0,-6 0 12 0,0 6 0 16,-1-3-12-16,-5 6 0 0,-5-4 15 0,1 2 1 16,-4 2-16-16,1 1 0 0,-1 5 15 0,0 2 2 15,-4 2-17-15,1 6 0 0,-5 5 15 0,-1 1-1 0,3 3-14 16,1 8 0-16,1 5 12 0,-4 4-1 0,3 3-11 16,3 9 0-16,2 1 9 0,1 0 0 0,2 1-9 15,0 2 0-15,2 4 7 0,-4-4 0 0,5 0-7 16,-3 0 0-16,2-3 6 0,2-1 0 0,-5-1-6 15,-1-3 0-15,-1-3 4 0,-5-6 1 0,0 0-5 16,-2-7 0-16,-3-6 3 0,-3-1 1 0,-4-1-4 16,-4 3 0-16,-5 0 5 0,-8-2 1 0,0 1-6 15,1-6 0-15,-6-1 4 0,-3-1 2 0,-4-1-6 16,-4-4 0-16,-6-1 4 0,-8-5 1 0,-1-4-5 16,-4 1 0-16,-8-2 4 0,0 0 1 0,-4-3-5 15,-2-4 0-15,-5-4 6 0,-2-1 1 0,-2-4-7 16,-7-2 0-16,-7-4 8 0,-1 0 1 0,-6-2-9 15,-6-2 0-15,-4-1 8 0,-3-1 0 0,-8 3-8 0,-2-1 0 16,-6 2 7-16,-1 1 1 0,-4 2-8 0,-3 3 0 0,-5 2 7 16,-2 4 0-16,-1-4-7 0,-6-5 0 0,0 4 7 15,-7-4-1-15,-3-1-6 0,-5-3 0 0,-6-3 6 16,-3-1 1-16,-6-4-7 0,-5-3 0 0,-4-4 6 16,-3-1 2-16,-6-3-8 0,-2 0 0 0,-7-3 13 15,-3 0 0-15,-1 2-13 0,-1 1 0 0,-3 0 19 16,0 0 1-16,2 1-20 0,0 2 0 0,7 0 25 15,0-1 1-15,3 4-26 0,0 4 0 0,6 1 27 0,6 2 1 16,3 1-28-16,5 2 0 0,13 0 28 0,7 1 0 16,6 5-28-16,7 3 0 0,14 6 25 0,-1 3-1 15,13-4-24-15,7-1 0 0,6-2 23 0,5-3-1 16,7 1-22-16,4-1 0 0,5-2 20 0,4 2 2 16,10-4-22-16,2 1 0 0,5-1 18 0,6 1 0 0,10 0-18 15,3-2 0-15,7 3 12 0,9 1 1 16,6-5-13-16,11-5 0 0,18-13-2403 0</inkml:trace>
  <inkml:trace contextRef="#ctx0" brushRef="#br0" timeOffset="27023.217">17899 10975 1695 0,'0'0'0'0,"0"0"74"0,0 0 1 0,0 0-75 16,11-17 0-16,-11 17 134 0,12-19 1 0,-12 19-135 16,11-24 0-16,-11 24 107 0,17-28 2 0,-17 28-109 15,10-23 0-15,-10 23 24 0,11-14-1 0,-11 14-23 16,5-9 0-16,-5 9 28 0,3-10 2 0,-3 10-30 15,5-6 0-15,-5 6 32 0,0-3 1 0,0 3-33 16,0-2 0-16,0 2 28 0,0 5 0 0,0-5-28 16,4 25 0-16,0 2 24 0,0 2 2 0,0 2-26 15,4 3 0-15,1-1 23 0,1 0 0 0,1 3-23 16,-2 2 0-16,4 4 20 0,2 5 2 0,2-3-22 16,1 1 0-16,-1-6 22 0,2-2 1 0,0-4-23 15,-4 2 0-15,-6-5 19 0,-4-3 0 0,-2 1-19 0,-1 2 0 16,-1-1 18-16,-1-1 1 0,-3-2-19 0,0-4 0 15,-3-1 18-15,-2-4 0 0,0 0-18 0,-5-2 0 16,-1-3 15-16,-1 1 1 0,3-2-16 0,0 2 0 0,3-5 14 16,4 0 0-16,-1-2-14 0,1 0 0 0,2-1 15 15,1-2-1-15,1 0-14 0,-3 0 0 0,4-1 15 16,-3 0 1-16,2 1-16 0,-1-3 0 0,0 1 13 16,2 3 2-16,2-1-15 0,1 0 0 0,0 0 14 15,1 0 1-15,5 0-15 0,9 2 0 0,6 0 15 0,6 0 0 16,2-2-15-16,-2-2 0 0,-1-1 16 0,-1 2 1 15,4 0-17-15,2 1 0 0,1 0 17 0,0 2-1 16,3-1-16-16,4 1 0 0,1-2 17 0,3 0 1 16,2 1-18-16,-2 0 0 0,3 4 14 0,2 2-1 15,-1 1-13-15,4-3 0 0,3 0 11 0,4 0 2 16,1-1-13-16,2 0 0 0,-2-2 9 0,5-4 1 0,1 1-10 16,1 1 0-16,-1-3 7 0,3-3 0 0,0-2-7 15,1 0 0-15,0-1 6 0,-1-4 1 0,6 1-7 16,1 3 0-16,3 1 4 0,4-3 1 0,2 2-5 15,-2 1 0-15,3 0 2 0,-1 0 1 0,1 1-3 16,0-1 0-16,-5 2 3 0,1-1-1 0,0 0-2 16,4-1 0-16,3 2 2 0,1-3 0 0,-2 1-2 15,1 0 0-15,3 0 1 0,0 1 1 0,-2 0-2 16,4 1 0-16,-2 2 0 0,1 1 1 0,1-2-1 16,4 0 0-16,4 2 0 0,-4 2 1 0,4-2-1 15,1 0 0-15,0 0 0 0,1 2 0 0,0-2 0 0,1 0 0 16,0 0 0-16,0 0 0 0,1 1 0 0,-1 2 0 15,-2-3 0-15,0 2 1 0,4 0-1 0,-1-1 0 16,0 2 0-16,1-3 1 0,-1 3-1 0,1 2 0 0,-3 0 0 16,4 3 1-16,2-3-1 0,-5 1 0 0,0 0 0 15,-1 1 1-15,0-3-1 0,-1-1 0 0,0 2 0 16,0-3 1-16,-3-1-1 0,2-2 0 0,-2-4 0 16,0 0 2-16,0 2-2 0,0 0 0 0,0 0 0 15,-2 0 1-15,4-1-1 0,1 1 0 0,3 2 0 0,1-6 1 16,-4 3-1-16,2 2 0 0,0 1 0 0,-2-1 1 15,0-1-1-15,0 0 0 0,-1-1 0 0,-1 1 1 16,-1-3-1-16,-1 4 0 0,-4-1 0 0,2 2 1 16,-2-1-1-16,0 0 0 0,-1-1 1 0,-2 2 0 15,0-4-1-15,0 2 0 0,0 0 0 0,-2 1 1 0,-4-3-1 16,0 1 0-16,-2-1 0 0,0 0 2 0,-2 0-2 16,-1-3 0-16,-5 2 0 0,0 0 0 15,1 1 0-15,-1 2 0 0,0-2 0 0,0 2 0 0,-6 1 0 16,-4 1 0-16,-3-1 0 0,-1 2 0 0,-2-3 0 15,-3 3 0-15,-1 3 0 0,-1-1 1 0,-3-1-1 16,-1 1 0-16,-2-1 0 0,-2 1 1 0,-1-2-1 16,-3 0 0-16,-4 0 0 0,-1 0 1 0,-2 0-1 15,-1-2 0-15,0-2 0 0,-2-1 1 0,-2 2-1 16,-1 1 0-16,2-1 0 0,-1 1 1 0,-1-1-1 16,-2-1 0-16,-1-3 0 0,0 1 0 0,-2-2 0 15,-3-2 0-15,-2-2 0 0,-1-2 0 0,-1-2 0 0,-1-3 0 16,-1-3 0-16,0-4 0 0,-3-4 0 0,0-2 0 15,-2-2 0-15,-4-3 1 0,1-4-1 0,-1 0 0 16,1-3 0-16,-1-2 1 0,-1-8-1 0,-1 2 0 16,-1-9 2-16,0 3-1 0,-1-7-1 0,0-2 0 0,-2-2 1 15,0-4 0-15,2 2-1 0,0-1 0 0,0-2 1 16,0 3 0-16,-2-5-1 0,0-2 0 0,-2-6 1 16,1-4 0-16,0-1-1 0,1 0 0 0,2-6 0 15,-1 0 2-15,0 0-2 0,0 3 0 0,1-1 0 16,0-4 1-16,0 2-1 0,-2-3 0 0,2-3 1 0,-1 0 0 15,1 6-1-15,0-2 0 0,1 5 1 0,1 0 0 16,-1 8-1-16,2-4 0 0,2 1 1 0,-1 1 2 16,1 2-3-16,-2 2 0 0,1 8 1 0,1-1 1 15,-2 10-2-15,0 0 0 0,1 5 1 0,3 3 1 16,-1 2-2-16,-2 2 0 0,1 0 1 0,-1 4 2 16,1-1-3-16,-2 8 0 0,-2 5 1 0,1 7 1 0,-4-1-2 15,-3 2 0-15,-2 4 1 0,-1 1 0 0,0 2-1 16,0 3 0-16,-2 1 1 0,-1-1 1 0,-2 4-2 15,-4 0 0-15,0 1 1 0,-3 1 0 0,-1 4-1 16,-3-4 0-16,-3 2 0 0,-2 0 1 0,-5 2-1 16,-4-2 0-16,-5 1 0 0,-5 1 0 0,-4 1 0 15,0 1 0-15,-4 3 0 0,-4-4 0 0,-4 3 0 16,-4 0 0-16,-6 2 0 0,-4-2 0 0,-4-1 0 16,1 4 0-16,-2-2-1 0,-5 2 1 0,-3 0 0 15,-2-2 0-15,-1-3-1 0,-4 3 0 0,-2-1 1 16,-6-2 0-16,-4 1-3 0,-3-2 2 0,-4 0 1 0,-3-3 0 15,-1 2-3-15,-2 1 1 0,0-3 2 16,-1 3 0-16,-4 1-4 0,-3 4 2 0,0-5 2 16,0 4 0-16,-1-3-3 0,-2 1-1 0,-4-2 4 0,-4 0 0 15,-3 3-3-15,0 2-1 0,-2-2 4 0,2 2 0 16,-1 3-3-16,1 0 1 0,-2 0 2 0,-1-3 0 0,-2 2-4 16,1 1 2-16,-7-5 2 0,1 2 0 0,0-1-2 15,-1 1 1-15,1 2 1 0,2-4 0 0,1 2-1 16,-3 0 0-16,0 1 1 0,1-1 0 0,0 0-2 15,1 1 1-15,3 2 1 0,3-3 0 0,4 3-1 0,-1 0 1 16,3 3 0-16,-1-1 0 0,0 4-1 16,-3 2 1-16,3 0 0 0,3 0 0 0,7 1 0 0,-1 1 0 15,4-2 0-15,-2 0 0 0,6 0 0 0,2-1 0 16,0 1 0-16,-1-4 0 0,1 2 0 0,0 0 0 16,2-1 0-16,-1-2 0 0,4-3 0 0,3 2 0 0,-3 1 0 15,0-3 0-15,4 3 0 0,-5-3 0 0,4 2 0 16,1 1 0-16,7-3 0 0,-1 1 0 0,2 1 0 15,4 0 0-15,1 1 0 0,1-3 0 0,-1 1 0 16,4 1 0-16,6-1 0 0,1 3 1 0,4-4-1 16,-2 1 0-16,10 2 0 0,-2-3 1 0,1 2-1 15,4 0 0-15,3-2 0 0,2 0 1 0,3 1-1 16,-2-1 0-16,3-1 0 0,3-1 2 0,0 2-2 16,-1 2 0-16,0-1 0 0,0 2 1 0,3-3-1 15,4 3 0-15,6 2 0 0,3-3 1 0,-2 1-1 0,5 2 0 16,3 1 0-16,-1 0 1 0,6 1-1 15,2 1 0-15,3 0 0 0,3 1 1 0,2 2-1 0,1 2 0 16,2-4 0-16,-2 2 1 0,0 2-1 0,5-2 0 16,4 3 0-16,1 1 1 0,-1-3-1 0,0 1 0 15,-1 0 0-15,2-1 1 0,-2 1-1 0,3 1 0 0,4 4 0 16,1-1 2-16,-4 2-2 0,-2 2 0 0,-1-4 0 16,0 2 1-16,0 3-1 0,3 5 0 0,3 2 0 15,-2 1 0-15,-2 6 0 0,4 4 0 0,1 6 0 16,0 3 0-16,0 0 0 0,2 3 0 0,-2-3 0 15,2 5 0-15,0 3 0 0,1 0 0 0,-4 0 0 0,0 8 0 16,2 4 0-16,4-2 0 0,4 1 0 0,0 2 0 16,1-5 0-16,5 4 0 0,1-4 0 0,0 2 0 15,0-2 0-15,0 0 0 0,2 4 0 0,3 2 0 16,-3 2 0-16,-5 2 0 0,-7 1 0 0,1 4 0 16,-5-2 0-16,-4-2 0 0,-2-5 0 0,-2 1 0 0,0-1 0 15,-1 3 0-15,3-3-1 0,1-1 1 0,1 1 0 16,1 2 0-16,-2 2-2 0,-1-4 2 0,2-2 0 15,2 0 0-15,2-5-1 0,2-2 0 0,-6-2 1 16,2-1 0-16,1-5-1 0,-1 1 0 0,0 2 1 16,-1-5 0-16,-1 1-2 0,1-1 1 0,3 0 1 15,1-3 0-15,2-1-3 0,2-2 2 0,-1 0 1 16,1 0 0-16,1-1-2 0,2 3 1 0,3-4 1 16,-3 1 0-16,1-3-1 0,0 1 0 0,1-2 1 15,-1-3 0-15,1-3-1 0,-3 0 1 0,1 1 0 16,-2-1 0-16,-1 2 0 0,1-1 0 0,-3-1 0 0,2-3 0 15,-1-4 0-15,-1-4 0 0,2-2 0 0,1-1 0 16,-3-4 0-16,2-1 1 0,2-2-1 0,3 0 0 16,1 2 2-16,1 0 1 0,1-3-3 0,-2-1 0 15,0-1 7-15,0-3 0 0,0 2-7 0,0 1 0 0,-7-3 10 16,3-5 0-16,-1 0-10 0,-2 0 0 0,3 0 9 16,-4 1 0-16,1 0-9 0,1-4 0 0,-1 2 8 15,2-1 0-15,2-4-8 0,6-9 0 0,-11 12-2522 16</inkml:trace>
  <inkml:trace contextRef="#ctx0" brushRef="#br0" timeOffset="43982.889">20908 12430 1595 0,'0'0'0'16,"0"0"62"-16,0 0 1 0,0 0-63 0,21-9 0 16,-21 9 110-16,10-7 0 0,-10 7-110 0,3-1 0 15,-3 1 81-15,3-3-1 0,-3 3-80 0,3 0 0 16,-3 0 28-16,3 0 0 0,-3 0-28 0,0 3 0 0,0-3 22 16,-1 3-1-16,1-3-21 0,-2 35 0 0,-1-2 21 15,0 5 1-15,1 8-22 0,1 0 0 0,1 8 19 16,1 3 1-16,4 0-20 0,-2 0 0 0,4-3 17 15,1 3 1-15,0 0-18 0,-4 0 0 0,0-2 17 0,-3-1 1 16,2-3-18-16,1-6 0 0,-3-2 14 0,2-2 2 16,-1-4-16-16,4-4 0 0,2-3 25 0,0-1-1 15,-1-4-24-15,-1-1 0 0,0-4 26 0,1-1 1 16,1-4-27-16,1-1 0 0,-9-14-1864 0</inkml:trace>
  <inkml:trace contextRef="#ctx0" brushRef="#br0" timeOffset="44476.455">21838 12788 1884 0,'0'0'0'0,"1"-3"0"15,2-2 0-15,1-3 22 0,-1-4 1 0,0 4-23 16,-1 1 0-16,-1 6 49 0,-1 1 1 0,-1 0-50 15,-3 1 0-15,3 1 72 0,-6 1 1 0,-2 3-73 0,-5 4 0 16,-6 1 28-16,-2 5 1 0,0-5-29 0,-1 2 0 16,3 1 18-16,-1 0 1 0,-1 0-19 0,1 1 0 15,0-4 30-15,-1 3 0 0,1-3-30 0,2 2 0 16,2 1 31-16,1 0 2 0,0-1-33 0,1 0 0 0,-1-6 44 16,5 3 1-16,2 1-45 0,2-3 0 0,3 1 38 15,0 1 1-15,3-2-39 0,1-2 0 0,0-1 31 16,0 1 2-16,0 1-33 0,0-1 0 0,1-1 21 15,3-2 2-15,0 2-23 0,3 3 0 0,2 1 14 0,1 1 2 16,3 1-16-16,4 1 0 0,1 3 9 0,2 0 0 16,3 3-9-16,-1-4 0 0,0 2 4 0,1 0 1 15,1 0-5-15,1 1 0 0,-1 0 2 0,0 1 0 16,-2 2-2-16,-1 3 0 0,0 0 2 0,-7 4 0 16,-1 0-2-16,-5 0 0 0,-5 0 1 0,-5 0 0 0,-6 0-1 15,-3 0 0-15,-5 1 1 0,-3-1 1 0,-5-2-2 16,-1-4 0-16,-9-4 3 0,1-2-1 0,-6-6-2 15,1-2 0-15,-2-6 2 0,-1-2 0 0,1-3-2 16,0 0 0-16,2-4 3 0,5-2-1 0,1-2-2 16,5-1 0-16,1-1 4 0,7-2 2 0,5-2-6 15,2 1 0-15,8 3 4 0,-3-4 1 0,10 1-5 16,9 1 0-16,-12 16-2077 0</inkml:trace>
  <inkml:trace contextRef="#ctx0" brushRef="#br0" timeOffset="44780.307">22332 12547 1960 0,'0'0'0'0,"0"2"0"0,0-2 0 0,0 0 7 15,-2 2 1-15,1 1-8 0,-3 3 0 0,0 5 21 16,-3 3 0-16,1 9-21 0,3 7 0 0,-2 6 100 16,2 10 0-16,1 3-100 0,2 3 0 0,2 2 36 0,1 2 1 15,2 4-37-15,-2 3 0 0,0 5 25 0,2 0 0 16,0 0-25-16,-1 0 0 0,1-4 45 0,0-4 0 16,-2-1-45-16,0-2 0 0,-1-5 44 0,0 0 1 15,1-6-45-15,0-5 0 0,2-9 56 0,1-7 0 16,0-4-56-16,1-5 0 0,1-5 45 0,1-5 1 0,1-3-46 15,-4-3 0-15,-6 0-2042 0</inkml:trace>
  <inkml:trace contextRef="#ctx0" brushRef="#br0" timeOffset="45141.297">23186 12286 2035 0,'0'0'0'0,"3"5"0"0,4 3 0 0,-1 8 35 15,2 1 1-15,0 2-36 0,-2 2 0 0,-1-1 77 16,-2 2 1-16,1 2-78 0,-3 3 0 0,1 3 116 15,-2 0 2-15,0 5-118 0,0 2 0 0,-2-1 38 16,1 5 1-16,-3 2-39 0,1 4 0 0,0 4 23 16,-2 4 2-16,-1-2-25 0,1 1 0 0,0 1 35 0,-1 0 1 15,3-2-36-15,-1-4 0 0,3-3 38 16,-1 0 0-16,1-4-38 0,2-4 0 0,2-6 35 0,1-2-1 16,-1-3-34-16,2-2 0 0,1-3 31 0,0-1-1 15,1-2-30-15,-1 0 0 0,-3-2 20 0,2-4 2 16,1-5-22-16,2-3 0 0,-8-5-2206 0</inkml:trace>
  <inkml:trace contextRef="#ctx0" brushRef="#br0" timeOffset="45433.04">23894 12555 2048 0,'0'0'0'0,"-2"7"0"0,-1 1 0 15,0 6 8-15,-2 5 3 0,0 5-11 0,-1 4 0 16,0 9 97-16,-2 2 1 0,1 4-98 0,1 4 0 16,-1-1 112-16,3 3 1 0,0 5-113 0,3 2 0 0,-1 1 40 15,1 4-1-15,-1-2-39 0,0-4 0 0,2-2 26 16,2-3 0-16,0-2-26 0,-1-2 0 0,1-5 32 15,-2-2 2-15,-2-4-34 0,1-6 0 0,-1-5 36 16,0-5 0-16,1-7-36 0,2-5 0 0,-1-7-2067 0</inkml:trace>
  <inkml:trace contextRef="#ctx0" brushRef="#br0" timeOffset="45737.585">23511 12948 1695 0,'0'0'0'0,"2"0"0"15,-1 0 0-15,3 0 103 0,-4 0 2 0,1 0-105 16,1 0 0-16,-1 0 114 0,1 0 1 0,0 0-115 16,-1 0 0-16,2 0 94 0,-3 0 0 0,5 0-94 15,6 0 0-15,7 0 34 0,4 0 0 0,0-6-34 16,1-1 0-16,1-1 22 0,0-1 0 0,1-2-22 15,5 3 0-15,5-5 39 0,4 2 0 0,1 3-39 16,-1-1 0-16,1 1 45 0,2-2 0 0,1 4-45 16,1 1 0-16,3 2 53 0,0 2 2 0,0-1-55 0,-3 2 0 15,-2 2 44-15,-1 1 1 0,-1-2-45 0,-3-2 0 16,-2-2 45-16,-3-1 0 0,-2 0-45 0,0-4 0 16,0 0 28-16,-1-5 1 0,-2 0-29 0,-3 1 0 15,-24 12-2208-15</inkml:trace>
  <inkml:trace contextRef="#ctx0" brushRef="#br0" timeOffset="46075.211">25159 12495 2211 0,'0'0'0'15,"2"2"0"-15,1-1 0 0,2 3 32 0,4-1 0 0,-4 3-32 16,-2 2 0-16,-1-2 63 0,0 4 0 0,-1 6-63 16,1 6 0-16,-1 6 103 0,1 9 2 0,0-1-105 15,-1 5 0-15,1-1 33 0,-1 6 1 0,-1-2-34 16,0 0 0-16,-1 4 21 0,-2 1 1 0,1 2-22 16,-1 3 0-16,0 3 32 0,-2 6 2 0,0-1-34 15,3 1 0-15,-1-4 33 0,2-1 1 0,-1 1-34 16,0-1 0-16,1-2 35 0,-1-1 1 0,1-4-36 15,-1-5 0-15,1-10 32 0,-1-4 2 0,4-4-34 16,-1-1 0-16,2-3 37 0,2 0 0 0,1-5-37 16,-4-3 0-16,1-7 37 0,0-3 0 0,5-6-37 15,5-3 0-15,-13 3-2353 0</inkml:trace>
  <inkml:trace contextRef="#ctx0" brushRef="#br0" timeOffset="55962.613">18315 16191 853 0,'0'0'0'0,"0"0"9"0,0 0 0 0,0 0-9 15,7 3 0-15,-7-3 43 0,4 3 1 0,-4-3-44 16,8 13 0-16,-8-13 57 0,12 25 1 0,-12-25-58 16,0 28 0-16,-7-12 13 0,-1 0-1 0,-3-3-12 15,-3-4 0-15,-2-1 6 0,-2 0-1 0,-7 0-5 16,-1 0 0-16,26-8-832 0</inkml:trace>
  <inkml:trace contextRef="#ctx0" brushRef="#br0" timeOffset="56495.098">17552 16585 1004 0,'0'0'0'0,"0"0"0"15,-42 16 0-15,1 1 5 0,-18 4 1 0,-3-1-6 16,-4 1 0-16,-2-2 17 0,-4-2 1 0,-3 1-18 0,-11 1 0 16,-3-2 58-16,-7 2 2 0,-1-3-60 0,1 0 0 15,-4-2 27-15,1-3 0 0,-3 0-27 0,-3 2 0 16,-3-1 23-16,-1 1 1 0,1 0-24 0,-1-1 0 0,4 0 38 16,0-3 1-16,1 1-39 0,-1 1 0 0,0 1 52 15,1 1-1-15,-4 0-51 0,-5-1 0 0,-3 1 55 16,-4 0 0-16,-8-2-55 0,-2-2 0 0,-4 1 49 15,-11-1-1-15,1-1-48 0,-2-3 0 0,-4-4 54 16,-6 1 1-16,-2 0-55 0,-5-2 0 0,1-2 49 0,1 0 2 16,-2 1-51-16,1 1 0 0,4 1 47 0,-3 1 1 15,-2 0-48-15,-1-2 0 0,2-2 39 0,-4 0 2 16,-3 1-41-16,-2 1 0 0,1 0 34 0,-2 0 1 16,0 0-35-16,1 1 0 0,-1-1 26 0,0 0 0 15,0 2-26-15,-4 0 0 0,4-2 22 0,2 0 1 16,-3 1-23-16,0 1 0 0,1-1 18 0,1 3 1 0,2-3-19 15,2 2 0-15,-4-1 14 0,2-2 2 0,2 1-16 16,-1 3 0-16,1-3 14 0,0 1-1 0,-1-1-13 16,6 3 0-16,-6-3 10 0,6 1 1 0,-1-1-11 15,4 1 0-15,0-4 9 0,-1 1 1 0,2-2-10 16,-1-1 0-16,0 1 8 0,-1 0 0 0,2 0-8 16,4-3 0-16,4-1 8 0,2 1 0 0,-2-2-8 15,3-2 0-15,1-1 5 0,4 0 2 0,3 2-7 16,10-1 0-16,8 1 13 0,3-1 0 0,10 2-13 15,-1-1 0-15,12-1 17 0,-2 2 1 0,7-1-18 0,4-2 0 16,8-2 20-16,4 1 1 0,-2-1-21 0,1 0 0 16,4-1 24-16,1-2-1 0,8-1-23 0,-3 1 0 15,5-2 40-15,3-1-1 0,2 2-39 0,6 1 0 16,5 2 43-16,7 4 0 0,11 1-43 0,10-1 0 0,10 3 39 16,10-1 0-16,9-3-39 0,10-2 0 0,-21 13-2083 15</inkml:trace>
  <inkml:trace contextRef="#ctx0" brushRef="#br0" timeOffset="57563.974">20888 15370 1632 0,'0'0'0'0,"0"0"0"0,3-15 0 0,-3 15 61 16,6-30 1-16,-3 11-62 0,1-2 0 0,-1 0 105 0,2 1 1 15,1-2-106-15,2-2 0 0,0-1 61 0,0-2 1 16,0-2-62-16,0 1 0 0,-7-1 33 0,1 1-1 16,0-2-32-16,-2-1 0 0,-2-2 19 0,0 0 0 15,1 3-19-15,-4 1 0 0,0 1 9 0,-1 1 1 16,0 2-10-16,-1 1 0 0,2 3 6 0,-4 2 0 0,1 5-6 15,0 5 0-15,2 2 2 0,1 6 0 0,0 1-2 16,2 1 0-16,-2 2 1 0,0 2 1 0,0 11-2 16,1 3 0-16,0 14 2 0,-2 8-1 0,3 2-1 15,3 1 0-15,1 1 11 0,3-1 0 0,-3 2-11 16,-1 5 0-16,0 3 38 0,0 4 2 0,0 2-40 16,0-1 0-16,3-7 76 0,-1 0 0 0,3 2-76 15,-2 2 0-15,0 1 93 0,2 0 2 0,0-5-95 16,-2-6 0-16,-3-3 93 0,2-5 0 0,1-4-93 15,2 0 0-15,1-3 68 0,0-1 2 0,-3-1-70 16,1-1 0-16,-4 1 46 0,-5-2 0 0,5-8-46 16,1-5 0-16,-1-14-2317 0</inkml:trace>
  <inkml:trace contextRef="#ctx0" brushRef="#br0" timeOffset="58025.284">21865 15016 2023 0,'0'0'0'0,"1"-2"0"0,3-1 0 0,0 0 9 16,4 1 0-16,-4 2-9 0,-1 0 0 0,-3 2 18 16,-2-1 0-16,-3 3-18 0,-4 4 0 0,-7 6 65 0,-3 6 1 15,-2-2-66-15,-1 1 0 0,-4-2 26 0,-1-1 1 16,0-2-27-16,-7-1 0 0,3 0 18 0,-3 1 1 0,-1-3-19 15,-5-2 0-15,0-2 44 0,-1-2-1 16,3-1-43-16,3 1 0 0,3 0 60 0,3-2 0 0,4-1-60 16,4 1 0-16,3 1 69 0,6 1-1 0,4 0-68 15,3-2 0-15,6-1 52 0,3-2 0 0,4 3-52 16,6 3 0-16,8 5 31 0,5 4 1 0,2-3-32 16,1 1 0-16,2 0 22 0,2-1-1 0,-2-1-21 15,-1 2 0-15,-4 0 12 0,1-2 1 0,-3 0-13 16,-4 1 0-16,-2 1 7 0,-2 0 0 0,-1 3-7 15,-1 3 0-15,-3 3 5 0,0 3 0 0,-3 4-5 16,-4 2 0-16,-2 3 4 0,-1 4 0 0,-4-2-4 16,-3-3 0-16,-4 0 6 0,-4 1 0 0,-1-1-6 15,-2-3 0-15,-2-3 5 0,-1-3 2 0,0-2-7 16,0-2 0-16,0-1 8 0,0-1 1 0,1-5-9 0,2-2 0 16,2-5 10-16,3-4 1 0,-2-7-11 0,0-5 0 15,2-4 10-15,1-3 1 0,-1-9-11 0,2-5 0 0,-1-9 13 16,1-7-1-16,2-6-12 0,4 1 0 0,3 52-2263 15</inkml:trace>
  <inkml:trace contextRef="#ctx0" brushRef="#br0" timeOffset="58318.06">22176 14584 2086 0,'0'0'0'0,"0"0"0"15,-8 14 0-15,8-14 28 0,-15 33 1 0,6-12-29 16,-1 4 0-16,1 7 59 0,1 4 1 0,1-1-60 16,6 8 0-16,2 1 159 0,6 7 1 0,-1-1-160 15,4 1 0-15,2 3 42 0,1 0 2 0,0-1-44 16,1 4 0-16,0 2 28 0,1-2 1 0,-4 0-29 15,-1-2 0-15,-6-2 47 0,0-3 2 0,-1-2-49 16,0-2 0-16,0-5 38 0,-1-1 1 0,2-7-39 16,-2-5 0-16,1-6 26 0,-1-4 1 0,-1-5-27 15,1-4 0-15,-2-9-2213 0</inkml:trace>
  <inkml:trace contextRef="#ctx0" brushRef="#br0" timeOffset="58604.547">23083 14853 2110 0,'0'0'0'16,"0"0"0"-16,0 0 0 0,0 0 62 0,0 0 0 15,0 3-62-15,0 3 0 0,-2 5 109 0,-1 4 1 16,-2 4-110-16,-1 3 0 0,-2 5 108 0,-2 4 2 15,4 3-110-15,1 2 0 0,3 4 37 0,2 1 1 16,3 1-38-16,2 1 0 0,3 0 22 0,2 3 0 16,-1-5-22-16,1-1 0 0,-1-4 33 0,1-4 1 0,-2-2-34 15,-2-2 0-15,-1-2 33 0,0-3 1 0,-3-2-34 16,1-4 0-16,-3-4 23 0,-3-2 2 0,1-3-25 16,-1-2 0-16,3-6-2230 0</inkml:trace>
  <inkml:trace contextRef="#ctx0" brushRef="#br0" timeOffset="58868.05">22885 15540 1947 0,'0'0'0'0,"-2"0"0"15,2 0 0-15,0 0 30 0,-1 0 1 0,1 0-31 16,-2 0 0-16,2 0 61 0,0 0 1 0,0 0-62 0,0 0 0 16,0-2 116-16,0-1 1 0,3-2-117 0,8-1 0 15,5-3 38-15,8-1 1 0,3 2-39 0,-1 2 0 16,6 3 25-16,3 1 0 0,1 0-25 0,0 1 0 15,-3-1 54-15,4 1-1 0,1-2-53 0,2-1 0 0,0 1 62 16,-1-2 0-16,1-1-62 0,-1 0 0 0,-3 1 56 16,1 0 0-16,-4 1-56 0,-1-1 0 0,-3 0 35 15,-4 2 1-15,3-2-36 0,-6-1 0 0,2 1 22 16,-2 0 2-16,-1-1-24 0,-1-2 0 0,-20 8-2214 0</inkml:trace>
  <inkml:trace contextRef="#ctx0" brushRef="#br0" timeOffset="59172.098">24198 14859 2324 0,'0'0'0'0,"2"8"0"16,-1 5 0-16,1 7 16 0,0 4 1 0,-1 3-17 15,1 1 0-15,-1 1 77 0,1 3-1 0,1 2-76 16,4 4 0-16,-3 7 108 0,1 2 0 0,0 1-108 16,0-1 0-16,-1-2 35 0,0-3 0 0,2 1-35 0,-1 0 0 15,1 0 22-15,-1 1 1 0,1-1-23 0,-1-4 0 16,1-2 40-16,-2-4 1 0,2-3-41 0,0-5 0 15,-1-4 38-15,0-4 1 0,0-6-39 0,0-3 0 0,-5-8-2250 16</inkml:trace>
  <inkml:trace contextRef="#ctx0" brushRef="#br0" timeOffset="59443.714">24925 14826 2072 0,'0'0'0'0,"5"5"0"15,3 2 0-15,5 6 47 0,1 1 2 0,-1 4-49 16,-2 1 0-16,-2 5 90 0,-2 1 1 0,-1 2-91 16,0 1 0-16,1 6 97 0,-1 0 1 0,-1 4-98 15,0 2 0-15,0 3 33 0,-1 3 1 0,3 0-34 16,1-2 0-16,0-6 20 0,-2-2 1 0,0-2-21 15,1-3 0-15,-2-2 26 0,-4-2 1 0,1-4-27 16,-1 1 0-16,1-2 18 0,0-3 1 0,-1-4-19 16,1-6 0-16,-2-9-2057 0</inkml:trace>
  <inkml:trace contextRef="#ctx0" brushRef="#br0" timeOffset="59702.435">24605 15051 2135 0,'0'0'0'0,"1"-2"0"0,2-1 0 0,-3-2 26 16,2-1 0-16,3-1-26 0,4 1 0 0,6-3 54 15,4-2-1-15,2 1-53 0,1 1 0 0,2 1 87 16,0 1-1-16,0 1-86 0,1-2 0 0,4-1 30 16,3-1 1-16,1 1-31 0,1-1 0 0,1-1 19 15,1 0 0-15,1 0-19 0,0-2 0 0,-1-1 58 16,3 0 2-16,-1 1-60 0,0 2 0 0,0 1 75 0,1 1 0 15,-3-1-75-15,-1 2 0 0,-1 1 63 0,-1-1 1 16,-1 1-64-16,-2 1 0 0,-4 0 39 0,-1-1 1 16,1 1-40-16,-1 0 0 0,1-2 24 0,-2-2 2 15,0 1-26-15,-4-1 0 0,-20 10-2318 0</inkml:trace>
  <inkml:trace contextRef="#ctx0" brushRef="#br0" timeOffset="60006.257">25929 14438 2123 0,'0'0'0'0,"3"1"0"16,2 3 0-16,3 0 47 0,2 3 0 0,-2 2-47 15,0-2 0-15,-2 2 102 0,-1 1 1 0,0 2-103 16,1 4 0-16,2 5 125 0,1 2-1 0,1 4-124 16,-2 3 0-16,-2 0 40 0,-1 4-1 0,2 4-39 15,-1 4 0-15,-1 6 25 0,-1 4-1 0,3 0-24 0,-1 1 0 16,1-1 33-16,-1 0-1 0,0-1-32 0,1 1 0 15,-3 2 39-15,0 1 0 0,-1-4-39 0,-2-7 0 0,1-2 38 16,-2-4 1-16,0-2-39 0,0 0 0 16,0 2 36-16,0-1 0 0,3-7-36 0,2-3 0 0,0-7 24 15,0-4 0-15,-1-3-24 0,1-2 0 0,0-2 17 16,0-2 0-16,3-7-17 0,1-3 0 0,-9 3-2380 16</inkml:trace>
  <inkml:trace contextRef="#ctx0" brushRef="#br0" timeOffset="60318.13">27037 14679 1947 0,'0'0'0'0,"-2"4"0"15,1 3 0-15,1 2 17 0,-2 4 1 0,-1 4-18 16,0 4 0-16,-2 3 50 0,-1 2-1 0,1 5-49 16,2 0 0-16,1 7 136 0,0-1 1 0,2 4-137 0,4-5 0 15,0 5 41-15,4-1 2 0,0 3-43 16,0-1 0-16,0 1 28 0,0 2 1 0,0-6-29 0,-1-4 0 15,-1-8 46-15,-1-3 1 0,-5-2-47 16,-3-3 0-16,-2-2 30 0,-2-3-1 0,1-6-29 0,-2-3 0 16,8-5-1987-16</inkml:trace>
  <inkml:trace contextRef="#ctx0" brushRef="#br0" timeOffset="60553.939">26758 15358 1972 0,'0'0'0'0,"0"0"0"0,0 0 0 0,0 0 3 15,0 0 0-15,0 0-3 0,0 0 0 0,0 0 1 16,2 0 0-16,1-2-1 0,0-1 0 0,0 0 133 0,2 1-1 16,4-1-132-16,4 2 0 0,3-1 47 0,3-1 0 15,2 1-47-15,0-1 0 0,-1 1 35 0,3 1 0 16,2-2-35-16,2 0 0 0,4-1 108 0,1 0-1 16,-1-3-107-16,1 3 0 0,0-1 92 0,0 0 1 0,0 2-93 15,0 1 0-15,0 1 76 0,0 1-1 0,-1 1-75 16,0-1 0-16,-3-1 44 0,0-2-1 0,-1-5-43 15,0-5 0-15,-27 13-2286 0</inkml:trace>
  <inkml:trace contextRef="#ctx0" brushRef="#br0" timeOffset="60768.553">27751 14618 2211 0,'0'0'0'0,"2"5"0"0,-1 6 0 16,-1 7 3-16,0 5 0 0,2 7-3 0,1 5 0 0,0 8 12 15,0 6 2-15,2 3-14 0,1 4 0 0,2 1 96 16,-1 5 1-16,1 2-97 0,3 3 0 16,2 4 35-16,1 5-1 0,2-6-34 0,0 4 0 0,1 1 25 15,3-2 1-15,-3-7-26 0,-4-6 0 0,-4-6 48 16,-2-8 0-16,-1-8-48 0,-1-6 0 0,-5-32-1989 0</inkml:trace>
  <inkml:trace contextRef="#ctx0" brushRef="#br0" timeOffset="66832.295">22727 13098 892 0,'0'0'0'0,"0"0"18"0,0 0 0 16,0 0-18-16,-6-6 0 0,6 6 68 0,0-3 2 15,0 3-70-15,-2-3 0 0,2 3 113 0,3-3 0 0,-3 3-113 16,5-4 0-16,-5 4 13 0,0-3-1 0,0 3-12 15,0-1 0-15,0 1 40 0,0-5 1 0,0 5-41 16,5-3 0-16,-5 3 82 0,9-2 1 0,-9 2-83 16,12 0 0-16,-12 0 48 0,17 0 1 0,-17 0-49 15,19 5 0-15,-19-5 59 0,19 8-1 0,-19-8-58 16,19 14 0-16,-19-14 64 0,8 18 1 0,-8-18-65 16,5 15 0-16,-5-15 62 0,-3 16 1 0,3-16-63 15,-8 16 0-15,8-16 51 0,-17 17 1 0,17-17-52 16,-18 10 0-16,18-10 41 0,-25 0 1 0,25 0-42 0,-26-6 0 15,26 6 29-15,-25-21 0 0,25 21-29 0,-21-19 0 16,21 19 21-16,-11-11-1 0,11 11-20 0,-7-11 0 16,7 11 13-16,-3-16 2 0,3 16-15 0,2-17 0 15,-2 17 10-15,6-24 0 0,-6 24-10 0,13-24 0 0,-13 24-1774 16</inkml:trace>
  <inkml:trace contextRef="#ctx0" brushRef="#br0" timeOffset="75051.245">6305 8746 225 0,'0'0'0'0,"0"0"-4"16,0 0-1-16,0 0 5 0,0 5 0 0,0-5 5 15,0 1 0-15,0-1-5 0,-3 0 0 0,3 0 206 16,-6 0-1-16,6 0-205 0,-29-8 0 0,4-1-9 16,-4-1 1-16,0 3 8 0,-4 2 0 0,-1 0 72 15,1 3 0-15,-5 1-72 0,-7 1 0 0,-1-5 179 0,-5 2 1 16,-3 0-180-16,-5 1 0 0,0-3 69 0,-7 2 1 16,2-5-70-16,-2 4 0 0,-5-4 59 0,3 0 2 15,1-2-61-15,5 2 0 0,3-1 72 0,0-1 0 16,5-1-72-16,4 0 0 0,-1 0 80 0,5 0 1 15,5-3-81-15,4-2 0 0,37 16-1266 0</inkml:trace>
  <inkml:trace contextRef="#ctx0" brushRef="#br0" timeOffset="75733.593">6254 14327 1897 0,'0'0'0'0,"0"0"0"0,5-3 0 15,-5 3 55-15,10-2 0 0,-10 2-55 0,8 0 0 16,-8 0 111-16,3 0 0 0,-3 0-111 0,5 0 0 0,-5 0 93 15,0 0 1-15,0 0-94 0,-10 2 0 0,10-2 34 16,-29 5 1-16,4-1-35 0,-4 3 0 0,-9-1 21 16,-7 0 1-16,-2-1-22 0,-3-3 0 0,-1-2 23 15,-2-2 1-15,-2-1-24 0,-3 0 0 0,-1 0 21 16,-4-1 1-16,-3 0-22 0,-1 1 0 0,-1-2 15 0,1 2 1 16,-3-2-16-16,3 0 0 0,67 5-1987 0</inkml:trace>
  <inkml:trace contextRef="#ctx0" brushRef="#br0" timeOffset="81347.866">20610 16322 515 0,'0'0'0'0,"0"0"0"16,-4-8 0-16,4 8-32 0,-7-17 2 0,7 17 30 15,-6-16 0-15,6 16 11 0,-3-10 1 0,3 10-12 16,-4-9 0-16,4 9 48 0,-3-8-1 0,3 8-47 16,-3-6 0-16,3 6 11 0,-3-4 1 0,3 4-12 15,0-3 0-15,0 3 35 0,0 0 1 0,0 0-36 16,0 2 0-16,0-2 63 0,0 3 1 0,0-3-64 15,14 22 0-15,2 0 107 0,2 5 1 0,1 0-108 16,-5 0 0-16,5 0 111 0,-3-3 2 0,2 0-113 16,-1-1 0-16,1-1 89 0,-1-4 1 0,1-2-90 15,-1-2 0-15,1-1 73 0,-2-2 0 0,1-3-73 0,3-2 0 16,-1-3 71-16,1-1 0 0,0-4-71 0,-3-1 0 16,1-2 75-16,-1-3 0 0,-1-3-75 0,0-1 0 15,0-3 64-15,2-1 1 0,-6-4-65 0,1-2 0 0,0-4 64 16,-2-1 0-16,0 2-64 0,0 1 0 0,0 2 51 15,-1 2 1-15,1-1-52 0,2 4 0 0,-2 4 40 16,-1 2 2-16,-1 3-42 0,1 3 0 0,1 4 26 16,-5 1 1-16,9 3-27 0,-1 3 0 0,7 5 18 0,3 3 0 15,-1 2-18-15,1 3 0 0,3 2 12 0,-1 1 0 16,-1-3-12-16,-2-3 0 0,-2-5 9 0,-2-2 0 16,1-4-9-16,0-2 0 0,-1-4 6 0,-2-4-1 15,1-1-5-15,1-1 0 0,5 1 5 0,0-5-1 16,0 1-4-16,-1 1 0 0,3-1 2 0,-4 3-1 0,2-3-1 15,0 1 0-15,2-1-3 0,1 1 2 16,-2 1 1-16,-2 1 0 0,-3 3-23 0,-1 0-1 0,0 3 24 16,2-1 0-16,2 1-30 0,-1-1 1 0,-3 2 29 15,2 3 0-15,-1 0-25 0,0 2 1 0,2 0 24 16,3-2 0-16,1-3-18 0,3-2 0 0,-1 1 18 16,-2-1 0-16,-1 1-2 0,1-1 0 0,-1 2 2 15,-1 0 0-15,2 0 1 0,-1 0 0 0,1 0-1 16,-1 0 0-16,2 0 18 0,4 2 0 0,-4-2-18 15,0-2 0-15,0-1 36 0,0-2 1 0,-2 0-37 16,1 4 0-16,-1 1 47 0,-1 1 1 0,2-1-48 16,-1 0 0-16,-1 2 42 0,2 0 1 0,-1-4-43 15,-1-1 0-15,0-2 30 0,-2-1 0 0,-1-2-30 0,0-2 0 16,0-2 20-16,1-3 1 0,-1 3-21 0,1 1 0 16,2 1 13-16,-2 1 2 0,4-1-15 0,-2 2 0 15,-2 0 11-15,2 2 1 0,0 3-12 0,1 1 0 0,-1 4 13 16,2 1-1-16,2 2-12 0,4 3 0 0,3 1 13 15,2 4 1-15,0 3-14 0,-1 0 0 0,-1 3 14 16,2 3 2-16,-2 0-16 0,0 0 0 0,3-1 14 16,-3-2 0-16,-1-2-14 0,-2 0 0 0,0-1 10 15,-2-3 2-15,0-4-12 0,-1-1 0 0,0-4 7 16,-2-4 2-16,-2-2-9 0,2-1 0 0,0 0 7 16,-1-2 0-16,1 0-7 0,2 2 0 0,1 1 3 0,2 1 1 15,0-1-4-15,-1-1 0 0,0-2 0 0,-1-1 1 16,2 1-1-16,1 2 0 0,-4 1-1 0,0 1 1 15,-2-4 0-15,0-1 0 0,-2-2-3 0,1-2 1 0,-1-1 2 16,-1 0 0-16,0 0-3 0,-1 0 1 0,-1-2 2 16,0 1 0-16,1 1-4 0,-3 0 2 0,1-1 2 15,1 1 0-15,-3-1-2 0,2-1-1 0,-2 2 3 16,0 1 0-16,1 3-1 0,-3-1 1 0,2 1 0 16,4 4 0-16,0 2 0 0,5 1 0 0,0 3 0 15,1 1 0-15,1 4 0 0,2 3 1 0,-2 1-1 16,-3 0 0-16,-3 1 2 0,0 0 0 0,2-1-2 15,-1 1 0-15,1 0 2 0,1-1 0 0,0-1-2 16,0 0 0-16,0 2 5 0,2 0-1 0,0-2-4 16,1-3 0-16,0-2 7 0,0 0 0 0,-1-2-7 0,1-6 0 15,-6-3 9-15,0-3 1 0,2-1-10 16,1-1 0-16,-5-1 11 0,2-1 1 0,0-1-12 0,-2 2 0 16,-3 0 10-16,-1 0 1 0,1 1-11 0,3 1 0 15,1 1 7-15,-1 0 2 0,0 1-9 0,-1 3 0 16,0-1 4-16,-2 0 0 0,0 0-4 0,0 2 0 0,-1 2 2 15,-1 1 1-15,1 0-3 0,1 0 0 0,3 0 1 16,0 0 1-16,-12 0-2 0,3 1 0 0,1 1 1 16,2 3 0-16,8-1-1 0,0 1 0 0,0 0 4 15,0-2-1-15,-7-1-3 0,1-1 0 0,-2 1 6 0,0-1-1 16,0 1-5-16,-1 0 0 0,1-2 8 16,0 0 1-16,0-2-9 0,0 0 0 0,0 1 8 0,2-1 0 15,-2 1-8-15,0-1 0 0,0 0 7 0,-2 1-1 16,2-1-6-16,0 1 0 0,0-1 5 0,1 1-1 15,2 1-4-15,2 0 0 0,1 1 1 0,1 2 1 16,-1-1-2-16,0 1 0 0,1-1 0 0,-1 1 0 16,3 0 0-16,-1 2 0 0,2 1 0 0,-1 0 0 0,2 2 0 15,1 0 0-15,-1 0 0 0,1 0 0 0,4 0 0 16,0 1 0-16,3 1 0 0,2-1 0 0,-2 1 0 16,0-1 0-16,-2 3 0 0,1 0 0 0,-1-2 0 15,-1-2 0-15,2-4 0 0,-2 0 0 0,1-3 0 16,1-1 0-16,-1-1 0 0,0-3 0 0,39 0 0 15,-26 0 0-15,-11 1 0 0,-3 0 1 0,-11 2-1 16,3-3 0-16,1 0 1 0,3-1 0 0,-4-3-1 16,-1-2 0-16,-2-2 2 0,0-2 0 0,-13 6-2 15,3-2 0-15,0-1 3 0,2-2-1 0,0-2-2 16,-1-1 0-16,-2 0 2 0,0 0 0 0,7-11-2 0,2 2 0 16,-19 25-2292-16</inkml:trace>
  <inkml:trace contextRef="#ctx0" brushRef="#br0" timeOffset="89727.282">5230 8749 1394 0,'1'0'0'0,"-1"0"88"0,8 0-1 0,29-5-87 15,-4 2 0-15,-3 3 160 0,-1 2-1 0,-3 1-159 16,2 0 0-16,6 0 111 0,-1 2 0 0,4 1-111 15,1 1 0-15,4 1 27 0,1 1 0 0,-2-1-27 16,5-2 0-16,1 1 32 0,4 4 0 0,1-3-32 16,-1 0 0-16,-1-2 26 0,-4 0 0 0,-8-1-26 15,-1-2 0-15,-12-3 22 0,-7-4 1 0,-5 0-23 16,-2 4 0-16,-10-4 19 0,-1 0 0 0,-5 1-19 16,-4-1 0-16,-5-4 16 0,-4 0 0 0,-3-2-16 15,-4-1 0-15,-5-2 14 0,-10 1 0 0,0-4-14 16,-6 3 0-16,-7-3 15 0,-3 4 0 0,-3-1-15 0,-3 0 0 15,-5 6 12-15,-5-1 1 0,-1 0-13 0,1 0 0 16,-4 3 11-16,1-1 0 0,2 4-11 0,4-1 0 16,2 0 9-16,2 1 1 0,6-1-10 0,5-2 0 0,7 1 12 15,9-1 2-15,5-2-14 0,7 3 0 0,10-1 15 16,7 5 2-16,6-3-17 0,6 1 0 0,5 1 17 16,4-1 1-16,9 2-18 0,9 0 0 0,12 2 18 15,9-1 1-15,6 1-19 0,7 1 0 0,6 2 18 16,5-2 0-16,5 2-18 0,1 3 0 0,2-2 18 15,5 2 0-15,2-2-18 0,3 2 0 0,-1 0 16 0,1 0-1 16,-6 0-15-16,-4-2 0 0,-6-1 18 0,-5 1 1 16,-10-3-19-16,0 2 0 0,-11-5 20 0,-5 0 2 15,-9 0-22-15,-7 2 0 0,-11 1 16 0,-12 0-1 16,-9-1-15-16,-6 1 0 0,-10-3 13 0,-5 0-1 0,-8 0-12 16,-15-5 0-16,-15 2 14 0,-7 0 1 15,-4-2-15-15,-7 0 0 0,-8-1 14 0,0 0-1 0,-7-2-13 16,-5 3 0-16,-3 2 12 0,-2-2 1 0,4 2-13 15,4-5 0-15,7 3 11 0,-2-1 1 0,11-2-12 16,9 2 0-16,4-2 9 0,5 0 0 0,4-2-9 16,7 2 0-16,8 0 7 0,7 0 1 0,5 1-8 15,12-6 0-15,10 2 5 0,9 1 2 0,9 2-7 16,12-4 0-16,16 1 5 0,6 0 0 0,6-5-5 16,5-3 0-16,-54 19-2286 0</inkml:trace>
  <inkml:trace contextRef="#ctx0" brushRef="#br0" timeOffset="90865.753">5043 14325 1808 0,'0'0'0'16,"0"0"0"-16,6 0 0 0,-6 0 9 0,5 0 2 16,-5 0-11-16,18 0 0 0,-2 0 19 0,6 0 1 15,2 0-20-15,-3 0 0 0,1 0 80 0,-1 0 0 16,3 0-80-16,4 0 0 0,3 0 33 0,2 0-1 16,4 0-32-16,6 0 0 0,3-1 23 0,8-2-1 15,0-2-22-15,4 0 0 0,2 2 26 0,6-5 1 0,-3 2-27 16,3 1 0-16,1 3 40 0,0-1 1 0,0 2-41 15,-1 1 0-15,-5 1 39 0,-2 2 1 0,-5-1-40 16,-4 3 0-16,-12 0 47 0,-6-1 0 0,-4 1-47 16,-5 0 0-16,-7 0 39 0,-2-1 0 0,-3-1-39 15,-3-3 0-15,-3 0 35 0,-2 2 0 0,-3-2-35 16,2 0 0-16,1 0 31 0,-3 0 2 0,-8 0-33 16,-8 0 0-16,-6 2 41 0,-12-1 2 0,-7-1-43 15,-9-1 0-15,-12-4 37 0,-11-1 0 0,-2 1-37 16,-5 2 0-16,-6 1 28 0,-1-3 0 0,-1 4-28 15,2 1 0-15,0 6 19 0,4-1 1 0,4 3-20 16,2 3 0-16,6 1 14 0,3 4-1 0,5-1-13 0,3-3 0 16,8 1 7-16,1 1 0 0,7-1-7 0,7-2 0 15,2 0 4-15,9 0 2 0,4-1-6 0,5-3 0 0,6 0 3 16,7-2 2-16,3-1-5 0,0 1 0 0,8-2 8 16,-3-3-1-16,11-1-7 0,9-3 0 0,17 0 14 15,7-3 0-15,7-2-14 0,-2-2 0 0,8-3 16 16,2-2 1-16,6-3-17 0,2 0 0 0,3-2 18 15,0-1 0-15,4 1-18 0,1 4 0 0,0 3 20 0,0 1 1 16,2 4-21-16,-5-1 0 0,1 2 16 0,-3 2 0 16,-8 1-16-16,0-1 0 0,-7-2 11 0,1-2 1 15,-5 4-12-15,-12 3 0 0,-9 4 9 0,-6 3 0 16,-8-1-9-16,-8 0 0 0,-5-1 3 0,-8-2-1 16,-5 1-2-16,-3 2 0 0,-3 0 0 0,-4 2 0 15,-5 2 0-15,-14 2 0 0,-7-1 0 0,-14 3 0 16,-2-2 0-16,-2 4 0 0,-8-2 0 0,-5 0 0 15,-2 4 0-15,-3 2 0 0,-6 4 0 0,-5 1 0 0,1 0 0 16,-1 0 0-16,1 0 0 0,-3-3 0 0,4-1 0 16,10-4 0-16,6-3 0 0,3-3 0 0,8 0 0 15,4-5 0-15,12-1 0 0,2-2 1 0,9-4-1 16,7-2 0-16,10-3 0 0,4-4 1 0,11-9-1 16,8-7 0-16,-8 29-2401 0</inkml:trace>
  <inkml:trace contextRef="#ctx0" brushRef="#br0" timeOffset="111582.741">29694 10142 1017 0,'0'0'0'0,"0"0"0"16,-11 0 0-16,11 0 51 0,-21 0 0 0,21 0-51 16,-25 0 0-16,25 0 88 0,-21 0 1 0,21 0-89 0,-15 0 0 15,15 0 60-15,-4 2 1 0,4-2-61 0,-4 3 0 16,4-3 30-16,-3 0 2 0,3 0-32 0,-1 3 0 16,1-3 19-16,0 4 0 0,0-4-19 0,6 4 0 15,-6-4 14-15,14 2 1 0,-14-2-15 0,24 6 0 0,-6-1 12 16,3 3 1-16,-1-5-13 0,-2 2 0 0,-1 0 11 15,1-1 0-15,1 1-11 0,0 1 0 0,0-4 18 16,-1 0 1-16,1 2-19 0,2-2 0 0,1 1 42 16,2 2 0-16,0-2-42 0,3-1 0 0,3-1 62 0,0 4 0 15,1-5-62-15,-3 0 0 0,1 0 57 0,0 0 0 16,-1 0-57-16,1 0 0 0,0-5 53 0,0 2 1 16,-1 0-54-16,-1 1 0 0,-1 1 52 0,-1-1 2 15,-1 2-54-15,-3-3 0 0,-2 3 42 0,-1 0 0 16,-4 0-42-16,0 3 0 0,1-3 36 0,-3 0 0 15,1 0-36-15,0 0 0 0,0 0 35 0,-2 0 1 0,-2 0-36 16,-2 0 0-16,-2 2 31 0,-2-1 2 0,0 1-33 16,-1 1 0-16,-1-3 27 0,1 2 0 0,-1 1-27 15,1 0 0-15,-1 0 27 0,-1 0 0 0,-1 4-27 16,-2-4 0-16,-2 1 23 0,-1 1 1 0,-6 0-24 16,-5 0 0-16,-5-2 19 0,-6 0 0 0,0-3-19 15,-3-3 0-15,-2 0 16 0,-2 0 1 0,1-1-17 16,1 1 0-16,-2 0 12 0,1 1 0 0,3-1-12 15,-1 2 0-15,0-1 9 0,0 1 1 0,-2 1-10 16,-2-4 0-16,-2 1 7 0,-2 0 1 0,0 1-8 16,-3 1 0-16,0-4 7 0,-2 2-1 0,-1-3-6 0,1-1 0 15,4-4 6-15,-1 2 0 0,3-2-6 0,0 0 0 16,6-1 5-16,-1 1 2 0,4-1-7 0,1-1 0 16,4 4 7-16,3 2-1 0,4-1-6 0,2 0 0 15,3 4 7-15,4-1 0 0,1 3-7 0,1 1 0 0,6 1 10 16,1 0 1-16,3 0-11 0,0 0 0 0,0 0 16 15,1 0 1-15,5 0-17 0,9 1 0 0,7 1 20 16,9-1 1-16,-1 1-21 0,1 0 0 0,2-1 20 16,4 2 2-16,0-3-22 0,-2 0 0 0,2 0 20 15,0 0 1-15,1 0-21 0,2-3 0 0,0 2 17 16,1 1 1-16,0 0-18 0,1 0 0 0,1 0 17 16,0 0 1-16,-1 0-18 0,-2 1 0 0,0-1 12 0,-2 0 2 15,2 3-14-15,0 2 0 0,-1 3 11 0,1 2 1 16,-2 1-12-16,-1 0 0 0,-2-2 9 0,-3 2 0 15,-1-4-9-15,-2-1 0 0,-2-4 7 0,-1-1 1 16,-2 1-8-16,-5 1 0 0,-3-3 5 0,-3-3 1 0,-1 1-6 16,-4 1 0-16,0-1 4 0,-1 2 1 0,-6-5-5 15,-1 2 0-15,-1 0 3 0,0-2 2 0,-2 0-5 16,-2-1 0-16,-1 3 3 0,0 0 1 0,-2 0-4 16,-1-1 0-16,-1 3 3 0,-1-2 1 0,-5 1-4 15,-4 0 0-15,-4 1 4 0,-1 1-1 0,0-3-3 16,-1 3 0-16,3 3 2 0,2-2 2 0,2 1-4 15,2 0 0-15,-1 1 1 0,1 0 1 0,1-1-2 16,2 1 0-16,2-3 1 0,-1 1 0 0,-3 1-1 16,-1-1 0-16,-4 1 0 0,-1 1 2 0,-3 0-2 15,-4-1 0-15,-2 1 0 0,-4 0 0 0,0 0 0 16,2-1 0-16,3-4 0 0,1 1 0 0,1-1 0 0,-3 2 0 16,1 0 0-16,0 0 0 0,2 0 0 0,1 0 0 15,2-4-2-15,1 0 1 0,0 4 1 0,-1-3 0 16,1 3-2-16,0 3 1 0,1-3 1 0,-3 2 0 15,1 1-3-15,0 0 0 0,-1 0 3 0,1 1 0 0,0-1-4 16,-2 0-1-16,2-1 5 0,1-2 0 0,3 0-6 16,2 1-1-16,0-2 7 0,0-1 0 0,2 2-8 15,1 0 0-15,2-3 8 0,0 1 0 0,0 1-9 0,0-1 1 16,1 0 8-16,4 2 0 0,3 0-8 0,1 0 2 16,0 0 6-16,-1 0 0 0,2 0-7 0,1 0 1 15,-2 0 6-15,0 0 0 0,2 0-4 0,0 2-1 16,2-2 5-16,3 0 0 0,1 2-2 0,1-2 0 15,-3 0 2-15,3 0 0 0,1 0-2 0,0 0 1 0,-5 0 1 16,0 0 0-16,0 0-2 0,0 0 2 0,-1 0 0 16,0 0 0-16,-1 0-1 0,1 0 1 0,-1 0 0 15,1 0 0-15,0 0 0 0,-1 0 0 0,1 0 0 16,-1 0 0-16,1 0 0 0,0 0 1 0,-1 0-1 16,1 0 0-16,-1 0 2 0,1 0 0 0,-2 0-2 15,0 0 0-15,0 0 1 0,0 0 1 0,-8-10-2 16,-3 1 0-16,-5-2 2 0,-3-1 2 0,1 0-4 15,2-1 0-15,4 0 2 0,0 1 1 0,8 2-3 16,-3 1 0-16,1 1 3 0,-1-5-1 0,-20-37-2 16,10 15 0-16,6 1 2 0,3 3 0 0,3 17-2 15,-1-7 0-15,-1 0 1 0,1 1 2 0,-2-12-3 16,0 2 0-16,3-2 1 0,-1 4 1 0,3 10-2 0,-1-1 0 16,1-3 2-16,0-3 1 0,1 0-3 0,1 1 0 15,-1 2 2-15,2-2 0 0,0 10-2 0,0 0 0 16,0-1 2-16,0 4 1 0,0 2-3 0,2 1 0 0,-1 0 1 15,1 2 1-15,0 1-2 0,-1 0 0 0,1 0 1 16,1 2 1-16,0-3-2 0,2 1 0 0,0 3 1 16,-1-2 2-16,3 1-3 0,-1-1 0 0,1 3 1 15,-1-1 0-15,-1 1-1 0,0 1 0 0,-1 0 1 16,1 0 0-16,1-4-1 0,1 4 0 0,-2 0 1 16,-1 0 0-16,-2 0-1 0,0 0 0 0,-1 0 1 0,1 0 1 15,1 0-2-15,0-1 0 0,0 1 1 0,1-3 0 16,24-7-1-16,-2 2 0 0,-1 2 0 0,2-2 1 15,-1-1-1-15,-1 1 0 0,1 0 0 0,-1 0 1 16,-10 3-1-16,2 0 0 0,2-3 0 0,4 0 1 0,18-7-1 16,-1 2 0-16,1-3 0 0,-1 3 1 15,56-20-1-15,-37 13 0 0,-10 4 0 0,-4-2 1 0,-2 7-1 16,3 0 0-16,4 2 0 0,1 1 2 0,1-3-2 16,-4 1 0-16,-5 4 0 0,-2 0 1 0,-7 1-1 15,-1 2 0-15,-1-1 0 0,0 4 0 0,-18 0 0 16,4 4 0-16,-2-4 0 0,-2 1 0 0,4 1 0 15,-2 3 0-15,0-5 0 0,-2 4 0 0,-6-4 0 16,2 2 0-16,-2-1 0 0,0 4 0 0,-4-5 0 16,1 2 0-16,0-1 0 0,0 1 0 0,-2 1 0 15,0-3 0-15,0 0 0 0,-1 2 0 0,1 1 0 16,0 0 0-16,0 2 0 0,-1 3 0 0,1 9 0 0,-3 2 0 16,-1 2 0-16,-3 2 0 0,0 3 0 0,-1-2 0 15,0 1-1-15,0-5 1 0,4-10 0 0,1 3 0 16,0 1-2-16,0 3 2 0,3 7 0 0,0 1 0 15,2 1-1-15,0 1 1 0,1 1 0 0,2 2 0 0,1 2-1 16,1 1 1-16,8 37 0 0,-7-28 0 0,-5-11-1 16,0-8 1-16,-4-15 0 0,1-1 0 0,2 4-1 15,0 1 0-15,1 7 1 0,1-1 0 0,-1 1-1 16,0 0 0-16,1 3 1 0,-1-2 0 0,0 3-2 16,-1-3 1-16,2 15 1 0,-3-6 0 0,0-9-1 15,-3-6 0-15,-1-12 1 0,0 0 0 0,0 1-1 0,0-3 0 16,0 1 1-16,0 1 0 0,0-1-1 0,0 3 0 15,0-4 1-15,0 1 0 0,0 1-1 0,0-1-1 16,0-1 2-16,0 0 0 0,0 0-1 0,0 0 0 16,0 0 1-16,0 0 0 0,0 0-1 0,0 0 1 0,2 2 0 15,-1 0 0-15,1-1-1 0,0 2 1 0,1-3 0 16,0 2 0-16,0-1 0 0,-1 1 0 0,-1 1 0 16,-1-3 0-16,2 0 0 0,0 2 0 0,-1-1 0 15,-1 1 0-15,-1 1 0 0,-1-1 0 0,-4 4 0 16,-6 0 0-16,0 1 0 0,-3-3 0 0,-21 8 0 15,1-3 0-15,-2-1 0 0,-1 0 0 0,-1 0 0 16,1-3 0-16,0 1 0 0,0-1 0 0,-1-1 0 16,0 1 0-16,-3 0 0 0,-1 0 0 0,0-2 0 15,-2 0 0-15,1 0 0 0,-2 2 0 0,-61 0 0 16,43-2 0-16,16-3 0 0,4 1 0 0,37-1 0 16,-2 0 0-16,-4-1 0 0,-3 1 0 0,-6-5 0 0,-1 2 0 15,1 0 0-15,1 0 0 0,5 1 0 0,0 2 0 16,2 0 0-16,1 0 0 0,9 0 0 0,-1 0 0 15,0 0 0-15,0 0 0 0,2 0 0 0,0 0 0 0,0 0 0 16,-1 0 1-16,3 0-1 0,-1 0 0 0,1 0 1 16,-1 0 0-16,0 0-1 0,1 0 0 0,-1 0 1 15,2 0 1-15,0 0-2 0,0 0 0 0,0 0 1 16,0 0 0-16,-1-3-1 0,-1 0 0 0,0-1 1 0,1 1 1 16,-7-25-2-16,2-4 0 0,-1-1 1 0,-1 0 1 15,0-2-2-15,0 0 0 0,0 2 3 0,-1 1-1 16,-20-52-2-16,8 33 0 0,1 10 3 0,-1 5 1 15,8 18-4-15,-3-5 0 0,-5-11 2 0,-6-2 1 16,-3 0-3-16,0-1 0 0,-2 1 4 0,0 4 0 16,2 2-4-16,-1-3 0 0,3 4 4 0,1 1-1 15,1-1-3-15,4 1 0 0,3 1 3 0,1 2 1 0,-6-12-4 16,8 12 0-16,8 7 2 0,4 6 1 0,4 10-3 16,0 1 0-16,0 1 3 0,0-4-1 0,1 3-2 15,1-1 0-15,-1 2 2 0,3 0 0 0,5 2-2 16,2 3 0-16,5-1 1 0,3 6 2 0,40 25-3 15,-24-15 0-15,-7-5 3 0,-5-1 0 0,-11-9-3 16,2 2 0-16,2 1 4 0,0 0 0 0,12 2-4 16,-2 1 0-16,1-6 4 0,0 1 0 0,2 0-4 15,0-1 0-15,-1-2 3 0,1 0 2 0,-13-3-5 16,3 0 0-16,3 0 3 0,4-4 1 0,7 0-4 0,2 1 0 16,-1-1 2-16,1-1 1 0,27-3-3 0,-21 0 0 15,-12-3 2-15,-5 1 1 0,-16 7-3 0,2-2 0 16,2 1 2-16,3-3 0 0,10-5-2 0,-1-3 0 15,0 0 1-15,-2-1 2 0,26-21-3 0,-14 12 0 0,-9 4 1 16,-1 6 1-16,-16 7-2 0,0 0 0 0,0 0 0 16,2 0 1-16,4-5-1 0,0 2 0 0,1 2 0 15,0-1 1-15,-10 7-1 0,0 0 0 0,0 0 0 16,1 1 1-16,1-3-1 0,1 5 0 0,0-3 0 16,-2 2 1-16,0-1-1 0,1 0 0 0,-1 2 0 15,0 0 2-15,1 2-2 0,-1 0 0 0,1-1 0 0,-1 2 0 16,5 4 0-16,0 2 0 0,-1 4 0 0,-2 0 0 15,1 7 0-15,1 1 0 0,-4 1 0 0,1 2 0 16,10 61 0-16,-10-33 0 0,-3-14-2 0,0-1 2 16,-1-18 0-16,1 6 0 0,3 4-1 0,1 1 1 0,0-3 0 15,0 4 0-15,0 7-1 0,-2-1 1 16,13 54 0-16,-6-34 0 0,1-19-1 0,1-3 0 0,-9-20 1 16,2 4 0-16,2 3-2 0,1 0 1 0,5 11 1 15,-2-1 0-15,2-1-3 0,0 0 2 0,-5-12 1 16,-1 1 0-16,-1 1-2 0,-1-4 1 0,-6-14 1 15,-1 2 0-15,1-2-2 0,0 2 0 0,-1 0 2 16,1-1 0-16,-1 3-3 0,-1-4 1 0,0 5 2 16,-1 1 0-16,-1-1-5 0,-1 0 2 0,3-8 3 15,0 2 0-15,0-2-2428 0</inkml:trace>
  <inkml:trace contextRef="#ctx0" brushRef="#br0" timeOffset="118325.154">26044 14210 1356 0,'0'0'0'0,"0"0"0"0,0 0 0 16,0 0 0-16,6-5 0 0,-6 5-28 0,0-3 0 15,0 3 28-15,-3-3 0 0,3 3-976 0</inkml:trace>
  <inkml:trace contextRef="#ctx0" brushRef="#br0" timeOffset="119781.732">25869 14143 916 0,'0'0'0'0,"0"0"0"16,-23-3 0-16,1 2 24 0,-8-1 1 0,-4 1-25 15,-4-1 0-15,-3 0 4 0,-4-2 1 0,-6 0-5 16,0 3 0-16,-8-1 0 0,-2 2 1 0,2 0-1 16,-3 2 0-16,2-2 24 0,2-2 2 0,-1 1-26 15,-3 1 0-15,-2 1 20 0,1-1 2 0,-1 0-22 16,-1 3 0-16,1 1 18 0,0 0 1 0,-5-2-19 16,-2-2 0-16,-4-2 42 0,-5-6 1 0,-3 1-43 15,-3-5 0-15,-3 1 67 0,-4-1 1 0,-4-1-68 16,-2 0 0-16,-4 1 76 0,-2 1 0 0,3 0-76 15,-4-1 0-15,3 3 81 0,-2 1 1 0,4-1-82 0,1-1 0 16,1 1 64-16,2-1 0 0,-4 4-64 0,1-2 0 16,0 3 44-16,-1 2 1 0,-2 1-45 0,2 1 0 0,4-1 32 15,-2 2 2-15,2-3-34 0,4 1 0 0,-1 1 27 16,2-1 0-16,3 2-27 0,-1 0 0 0,3 0 22 16,4 0 2-16,-2-1-24 0,6-1 0 0,2-1 21 15,1 0 0-15,1 1-21 0,5 2 0 0,1 2 18 16,1-1 0-16,2 1-18 0,7 1 0 0,5-1 19 15,1-1 2-15,6 2-21 0,-4 2 0 0,3-5 19 0,3 2 0 16,2-1-19-16,3-1 0 0,4-1 15 0,1-1 2 16,1-1-17-16,2 1 0 0,2-1 22 0,0 0-1 15,1 0-21-15,2-2 0 0,5-3 18 0,-4-1 1 16,1-1-19-16,1 2 0 0,0-1 28 0,1-1 1 16,-1 1-29-16,7-2 0 0,1 0 26 0,2 0 1 0,-1-2-27 15,1-1 0-15,1-2 26 0,-3-2 1 0,4-2-27 16,0-2 0-16,6-2 32 0,-2-3 1 0,0-3-33 15,3-2 0-15,1-1 31 0,-3-5 1 0,2 0-32 16,1 2 0-16,0 1 29 0,3 0 1 0,-1-3-30 16,1-2 0-16,-1-4 35 0,-1-4 0 0,3 1-35 15,-3 1 0-15,1 2 29 0,0 1 0 0,1 0-29 16,-1 2 0-16,2-5 28 0,0 2 1 0,0-1-29 16,0 4 0-16,2 0 25 0,1 2 1 0,2 2-26 15,-2 4 0-15,-1 3 22 0,-1 1 1 0,2 6-23 16,2 2 0-16,2 0 18 0,-1 2 1 0,2 4-19 15,3 0 0-15,2 3 15 0,1 1 1 0,2-1-16 16,0 1 0-16,2 0 13 0,1 3 2 0,1-3-15 0,3 2 0 16,-1 1 12-16,5-3 1 0,-1 3-13 0,2 0 0 15,-2 2 9-15,-2 1 1 0,1 2-10 0,2-4 0 16,2 1 8-16,0 0 0 0,1 1-8 0,3 0 0 16,6 2 4-16,1 0 2 0,3 1-6 0,1 2 0 0,4-3 3 15,1 2 2-15,2-3-5 0,2 1 0 0,1-2 2 16,2 1 0-16,-2-1-2 0,-3 0 0 0,-1 0 1 15,-1 1 0-15,-3-1-1 0,4 0 0 0,-1-1 0 16,2-2 1-16,0 2-1 0,0-2 0 0,2 1 0 0,-1-1 1 16,4 2-1-16,1-3 0 0,6 2 0 0,-1 3 2 15,5-8-2-15,4 1 0 0,9-3 0 0,6-2 1 16,8 0-1-16,2 2 0 0,4-2 0 0,2 1 1 16,-3 2-1-16,-6 5 0 0,-7 0 0 0,-3 5 1 0,-4 0-1 15,-2 0 0-15,-2-1 0 0,0 4 1 16,-4 0-1-16,4 0 0 0,2 0 0 0,1 0 1 0,0 0-1 15,2 0 0-15,-2 0 0 0,1 0 1 0,3 2-1 16,1 1 0-16,-1 0 0 0,1 2 0 0,3 3 0 16,7-3 0-16,2 3 0 0,1 1 0 0,-5 1 0 15,0 1 0-15,-5 0 0 0,0 1 0 0,-5 1 0 16,-6-2 0-16,-6-3 0 0,-2 0 0 0,-5 0 0 16,-3 0 0-16,-2-2 0 0,-3 1 0 0,2-4 0 15,-2 3 0-15,4-1 0 0,-1 3 0 0,0-2 0 16,2 0 0-16,4 1 0 0,-1-6 0 0,0 2 0 15,-2 2 0-15,-1-2 0 0,0-3 0 0,0 2 0 0,2 0 0 16,1-1 0-16,0 2 0 0,-4-1 0 0,-7-2 0 16,-10-2 0-16,-6-1 0 0,-5-2 0 0,-4 2 0 15,-7 2 0-15,-5-4 0 0,-4 2 0 0,-4 3 0 16,-4 0 0-16,-2 0 0 0,0 0 0 0,0 0 0 0,0 0 0 16,0 0 0-16,0 0 0 0,0 0 0 0,0 0-1 15,0 1 1-15,2 1 0 0,1 3 0 0,0 1-1 16,-2 3 0-16,-1 9 1 0,-1 2 0 0,-1 7-1 15,-1 5 0-15,0 0 1 0,0-1 0 0,1 1-1 16,1 0-1-16,-1-1 2 0,0 3 0 0,2-1-1 0,2 2 0 16,0 1 1-16,-1 1 0 0,1 4 0 0,-2-2 0 15,0 2 0-15,1 1 0 0,4 0 0 0,1 0 0 16,1-1 0-16,-2-3 0 0,1-3 0 0,4-2 0 16,-1 2 0-16,1 1 0 0,1 2 0 0,2 0 0 15,-1-3 0-15,0-2 0 0,-1-1 0 0,0-2 0 16,0-2 0-16,-1-1 0 0,-2-3 0 0,-2 0 0 0,-3 0 0 15,-1-2 0-15,-1-3 0 0,-1 0 0 0,-1-3 0 16,-1 3 0-16,1 0 0 0,-1-2 0 0,0 0 0 16,1 1 0-16,1-7 0 0,0 2 0 0,-2-2 0 15,1-2 0-15,1-1 0 0,0-2 0 0,0-1 0 16,0 1 0-16,0 2 0 0,0 0 1 0,0 2-1 16,-2 1 0-16,0-3 0 0,-1 4 1 0,0-2-1 15,0 3 0-15,0-2 2 0,-2 0-1 0,-3 1-1 16,0 1 0-16,-2-2 1 0,-1 0 0 0,-2 4-1 15,1-1 0-15,1 2 1 0,-1 3 0 0,0-4-1 16,-1 3 0-16,-2 1 1 0,1 0 0 0,-2-3-1 0,-3-4 0 16,-2-1 2-16,-1-3-1 0,-2 0-1 0,-3 2 0 15,-2-2 0-15,-1-2 1 0,-2-1-1 0,-3 0 0 0,-3 1 0 16,-4 0 1-16,1 1-1 0,0-1 0 16,1 2 0-16,0 0 0 0,-2 0 0 0,-1 1 0 0,0 2 0 15,-1 0 0-15,1-1 0 0,0-1 0 0,1 1 0 16,-1-1 0-16,-1-1 0 0,-1 0 0 0,0 0-1 15,-1 0 1-15,0-8 0 0,3-13 0 0,43 13-2338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55:18.77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2427 4044 1332 0,'0'0'0'0,"0"0"0"15,0 0 0-15,0 0 56 0,0 0 0 0,0 0-56 16,-4 0 0-16,4 0 94 0,-13 0 0 0,13 0-94 15,-24 0 0-15,6 0 65 0,-5-3 0 0,0-2-65 16,-2 2 0-16,-4-2 31 0,-4-1-1 0,-1-1-30 16,1 4 0-16,-1-2 18 0,-2-1 1 0,0 1-19 15,0 0 0-15,2 1 12 0,4-4 1 0,-3 5-13 16,-4-2 0-16,-1 0 9 0,1 2 0 0,-1-2-9 0,0 2 0 16,1-2 6-16,3-1 1 0,1 1-7 0,4 4 0 15,1-3 6-15,5 4-1 0,2-4-5 0,4 1 0 0,4-1 5 16,2 3-1-16,1-2-4 0,3 1 0 0,3 2 4 15,4 0 0-15,-1 0-4 0,-2 0 0 0,3 0 3 16,0 0 0-16,0 0-3 0,0 0 0 0,0 0 3 16,0 0 1-16,0 2-4 0,0 1 0 0,0-3 9 0,0 1 1 15,-4 6-10-15,3 1 0 0,-2 4 15 0,-2 4 2 16,0 2-17-16,-3-1 0 0,-3 2 24 0,1 2 0 16,-1-4-24-16,-2 2 0 0,4-2 26 0,-4-1 1 15,0 2-27-15,1 1 0 0,0 1 27 0,0 1 0 16,-1-1-27-16,0 4 0 0,0-2 27 0,5 5 0 15,-1-3-27-15,-2 3 0 0,1 1 27 0,-1 1 0 0,1-2-27 16,-1 1 0-16,2-2 27 0,-4-3 0 0,2 3-27 16,1 2 0-16,-1-4 21 0,2 1 1 0,1 7-22 15,-5 1 0-15,3 4 21 0,-4 5 0 0,1-2-21 16,0 1 0-16,4-5 17 0,-2-2 1 0,4 2-18 16,1 4 0-16,-2 1 12 0,3 2 0 0,0-1-12 15,5 1 0-15,0 5 9 0,0-4 2 0,0-1-11 16,0-2 0-16,5-2 7 0,-2-2 1 0,2 1-8 15,-2 3 0-15,-3 7 6 0,-3 1 1 0,3-3-7 16,0-2 0-16,0-3 5 0,-3-1 2 0,3 1-7 16,0 0 0-16,0 0 4 0,0 3 2 0,0-1-6 15,0 0 0-15,0-2 6 0,0-3-1 0,0 2-5 0,0-4 0 16,3-3 7-16,2 1 1 0,-2 2-8 0,0 2 0 16,-3 3 9-16,0 2 0 0,-3-2-9 0,3-3 0 0,-3-3 9 15,1-2 1-15,-1-3-10 0,-2 5 0 16,1-2 10-16,-3 1 0 0,2 2-10 0,1 0 0 15,0 2 9-15,4 4 1 0,-4-3-10 0,1-2 0 0,1-7 9 16,-3 1 1-16,2 1-10 0,0 1 0 0,3 4 8 16,0-4 0-16,-2 3-8 0,2-2 0 0,2 2 7 15,1-3-1-15,0-1-6 0,-3-4 0 0,-3 1 6 16,-2-2 0-16,2 0-6 0,0-2 0 0,1 4 4 0,2-1 1 16,-3 4-5-16,-2-4 0 0,2 2 3 0,1 2 0 15,-1-4-3-15,-2 1 0 0,5-7 4 0,0 0 0 16,0-1-4-16,-3-1 0 0,3-4 4 0,3 2-1 15,-3-6-3-15,0 4 0 0,0-5 3 0,-4-1 1 16,4-2-4-16,0 0 0 0,0 0 2 0,1-4 1 0,-1 1-3 16,-1 1 0-16,1 1 3 0,-3-1-1 0,3-1-2 15,0 0 0-15,0-1 2 0,-4 3 0 0,4-3-2 16,0 0 0-16,-1 0 2 0,1-4 2 0,0 2-4 16,0 1 0-16,-3 0 2 0,3-3 0 0,0 2-2 15,0-1 0-15,0 1 4 0,0 1 0 0,0-3-4 16,0 0 0-16,0 0 6 0,4 0 1 0,4-3-7 15,3-2 0-15,7-3 6 0,3 0 2 0,-1 0-8 16,-2 4 0-16,-2-4 8 0,1 3 0 0,-1-3-8 16,5 3 0-16,0 2 10 0,0-3 0 0,1 1-10 15,2 4 0-15,-2-4 11 0,5 3 2 0,0 1-13 0,5 1 0 16,3-5 11-16,5 2 1 0,-2 3-12 0,4-3 0 16,-4 1 9-16,3 0 1 0,2 1-10 0,2-4 0 15,1 5 9-15,1-5 0 0,-1 4-9 0,0-1 0 0,0 2 9 16,0 2 0-16,1-1-9 0,-6 1 0 0,1 1 9 15,-1-3 0-15,0 0-9 0,-2 0 0 0,-6 2 7 16,1 1 1-16,-4-6-8 0,-6 1 0 0,-7 2 6 16,-6-3 2-16,-1 3-8 0,-5 0 0 0,-2 0 8 15,-1 0 0-15,1 0-8 0,-3 0 0 0,0 0 6 16,0 0 0-16,0 0-6 0,0 0 0 0,0 0 6 0,0 0 0 16,0 0-6-16,0 0 0 0,0 0 3 0,0 0 0 15,-30-5-3-15,-2 0 0 0,-7 2 3 0,-2 0 0 16,6 1-3-16,-2-1 0 0,-1 3 1 0,5-3 1 15,-4 2-2-15,-1-3 0 0,1 1 1 0,2 2 1 16,-7-4-2-16,-4 2 0 0,2 0 0 0,-4 1 0 16,8-1 0-16,2 3 0 0,-1 0 0 0,3 3 0 0,23-3 0 15,-8 0 0-15,-1 2 0 0,-7 1 0 0,-4-2 0 16,-1 2 0-16,1 2-2 0,-4 2 2 0,2 0 0 16,2-2 0-16,1 0-1 0,2 0 1 0,-4 1 0 15,4-1 0-15,-2-2-1 0,2 2 1 0,-17 3 0 16,14 0 0-16,9-7-1 0,8 2 1 0,14-3 0 15,-1 0 0-15,-2 0-1 0,2 0 0 0,2 0 1 16,1 0 0-16,-3 0-1 0,3 0 0 0,-4 0 1 16,3 0 0-16,1 0-2 0,-3 0 1 0,3-3 1 15,-2 2 0-15,-1 1-1 0,3-4 0 0,-3 1 1 0,1 2 0 16,2-6-1-16,-3 3 0 0,3-1 1 0,-2-5 0 16,2 1-1-16,0 2 1 0,2-7 0 0,-2 2 0 15,3-1-1-15,-1 0 1 0,4-7 0 0,-1 1 0 16,-4 0-2-16,6 0 2 0,-3-5 0 0,1 2 0 0,-2-2-1 15,2 0 1-15,0-1 0 0,-2 1 0 0,2-1-1 16,-2 1 1-16,-3-1 0 0,2-2 0 0,-2 0-1 16,0 0 1-16,-2-6 0 0,2-4 0 0,-3 4 0 15,3-3 0-15,-3-4 0 0,1 2 0 0,2 0 0 16,0 2 0-16,0-5 0 0,0 1 0 0,0-1 0 0,0 4 0 16,0-24 0-16,0 12 0 0,5-4 0 0,-5 3 0 15,3 18 0-15,-3-4 0 0,5-6 0 0,0 6 0 16,0-34 0-16,1 10 0 0,-1 2 0 0,-1-4 0 15,1 10 0-15,2 2 0 0,-3 1 0 0,4 2 0 16,-3-7 0-16,3-3 0 0,0-2 0 0,-2-5 0 16,2 10 0-16,0-2 0 0,-3 6 0 0,3 1 0 15,-3-4 0-15,-2-1 0 0,2-1 0 0,-2 4 1 0,2-1-1 16,-2 3 0-16,5 3 0 0,-3 2 1 0,0-5-1 16,3 0 0-16,-4 0 0 0,4-5 1 0,0 9-1 15,-3 1 0-15,3 4 2 0,0 2-1 0,-3-3-1 16,3-3 0-16,-3 0 1 0,3-2 1 0,-1 5-2 15,-2-1 0-15,5 6 1 0,-2 3 1 0,0 1-2 16,-3-4 0-16,1 2 2 0,-1 1 0 0,-1-3-2 16,4-1 0-16,-3-2 1 0,3 4 0 0,-3 13-1 15,0 0 0-15,-2 1 1 0,0 0 1 0,-1 14-2 16,1-5 0-16,-3 3 2 0,3-4 0 0,2-23-2 16,-5 7 0-16,1 9 1 0,3 1 1 0,-4 9-2 0,0-1 0 15,-4 2 1-15,3-6 1 0,-2 6-2 0,3 1 0 16,-5-3 2-16,2 5 0 0,1-2-2 0,2 0 0 15,-3-3 1-15,3 3 0 0,0 3-1 0,0 0 0 0,0 1 1 16,0-3 0-16,0 6-1 0,0-3 0 0,0 0 1 16,0 1 1-16,0 3-2 0,0-4 0 0,0 3 1 15,0 1 0-15,0-3-1 0,0 1 0 0,3 2 1 16,-3-3 0-16,5 3-1 0,-2 0 0 0,2 0 0 16,0 0 1-16,11 3-1 0,-2-1 0 0,2 2 1 0,0 3 0 15,5 1-1-15,-4-4 0 0,4 1 2 0,-4 0-1 16,7 1-1-16,-1-4 0 0,0 1 1 0,3-3 0 15,4 0-1-15,2 0 0 0,2 0 1 0,-4 0 1 16,3 0-2-16,1 0 0 0,-1 0 1 0,1 0 2 16,-6 0-3-16,-2 0 0 0,3 3 2 0,-4-1 0 15,1 1-2-15,-2 0 0 0,3-1 4 0,0 1-1 0,-2-3-3 16,4 1 0-16,-2-1 2 0,2 4 2 0,-5-4-4 16,1 0 0-16,-3 0 3 0,2 0 1 0,-3 3-4 15,-3-3 0-15,-2 1 4 0,1 2-1 0,-6 1-3 16,-1-3 0-16,-2 2 3 0,1-1 2 0,-1 1-5 15,0-3 0-15,-3 3 3 0,3-3 2 0,-5 2-5 16,2 1 0-16,-2-3 3 0,-1 0 1 0,1 0-4 16,2 0 0-16,-2 0 2 0,-1 3 1 0,1-3-3 15,2 0 0-15,-2 0 4 0,-2 0-1 0,2 0-3 16,-3 0 0-16,4 0 2 0,-3 0 1 0,-1 0-3 16,3 0 0-16,-3 0 4 0,2 0 0 0,1 0-4 0,-3 0 0 15,3 0 4-15,-3 0-1 0,2 0-3 0,1 0 0 16,-3-3 2-16,0 3 2 0,0-11-4 0,-5 1 0 15,5 10-2378-15</inkml:trace>
  <inkml:trace contextRef="#ctx0" brushRef="#br0" timeOffset="106109.945">1034 15011 1819 0,'0'0'0'0,"0"0"44"0,0 0 1 0,-16-2-45 16,7-1 0-16,4 2 21 0,-1 1 0 0,4 0-21 15,-1 0 0-15,-2-2 45 0,2-1 0 0,-2 0-45 16,5 1 0-16,-3 1 24 0,1-1 2 0,-1 2-26 16,3-2 0-16,0 1 19 0,0-1 0 0,-1 1-19 15,-3-1 0-15,4 1 50 0,-3-1-1 0,3 0-49 16,0 1 0-16,0 1 56 0,0-3 0 0,0 1-56 15,0 0 0-15,0 1 58 0,0-1-1 0,0 1-57 16,3-1 0-16,2 2 52 0,3 0 2 0,5-1-54 16,3-6 0-16,5-2 50 0,1-1-1 0,2 1-49 15,-2 1 0-15,-1 1 40 0,0 3 1 0,-1-3-41 16,4-1 0-16,2-1 40 0,-1-1 2 0,1 1-42 0,-2-1 0 16,3 1 41-16,1-1 2 0,4 3-43 0,-5 0 0 15,2 2 43-15,-3 2 0 0,2 0-43 0,-2 0 0 0,-2 1 41 16,1 1 0-16,1-1-41 0,-2 1 0 0,-2-1 33 15,2 2-1-15,-3 2-32 0,-4 1 0 0,4 0 27 16,-4 2 1-16,4-1-28 0,-3 1 0 0,-2 0 22 16,-1 0-1-16,-2-2-21 0,0-2 0 0,0 1 17 15,-1 1 1-15,0 0-18 0,-6 1 0 0,2-3 12 16,-5 1 0-16,2 1-12 0,-2-2 0 0,2 1 9 0,-2 0 2 16,-1-1-11-16,1 1 0 0,-2-1 10 0,3 1 1 15,-4 0-11-15,3-1 0 0,-3-1 10 0,1 0 0 16,-1 0-10-16,0 0 0 0,0 0 10 0,0 0 0 15,-1 0-10-15,-2-1 0 0,-2-3 9 0,0 0 1 16,-6-3-10-16,-2-1 0 0,-8-1 9 0,1-2 1 0,2-2-10 16,1 2 0-16,1 0 8 0,0 0 0 0,-2 0-8 15,1 0 0-15,-2 0 7 0,1 0 0 16,2-2-7-16,2 0 0 0,-2 2 4 0,3-2 2 0,0 1-6 16,2 1 0-16,6 1 1 0,1 2 1 0,-1 2-2 15,2 3 0-15,3-2 0 0,0 0 1 0,0-1-1 16,0 0 0-16,0-1 0 0,4 1 1 0,0 0-1 15,4-1 0-15,-2 1 0 0,5 0 0 0,-1-1 0 16,2 3 0-16,4 0 0 0,0 3 0 0,0-1 0 16,2 4 0-16,3 1 0 0,1 2 0 0,2 3 0 15,4 0 0-15,3 1-1 0,-1 1 1 0,2 2 0 16,-7 2 0-16,1-1-1 0,-5 3 1 0,-1 1 0 16,-4 4 0-16,-1-4-1 0,1 2 1 0,-8 2 0 15,0 0 0-15,-4 1 0 0,-1 0 0 0,-3-2 0 0,-3-1 0 16,-5-1 0-16,0-2 0 0,-1-2 0 0,-7-1 0 0,0-2 0 15,-2 0 0-15,-4-3 0 0,-2 0 0 0,-6-2 0 16,-2-3 0-16,-3-1 0 0,-2-2 0 0,4 0 0 16,-4 0 0-16,4-2 0 0,2-3 0 0,3-1 0 15,-3 0 0-15,3-2 0 0,5-3 0 0,23 11-2593 16</inkml:trace>
  <inkml:trace contextRef="#ctx0" brushRef="#br0" timeOffset="107669.072">2211 14750 1608 0,'0'0'0'16,"-2"1"0"-16,2-1 0 0,0 0-3 0,0 2 2 16,-3 0 1-16,3-1 0 0,-3 1-24 0,1-1 0 15,-1 2 24-15,-2 1 0 0,-3-1 11 0,3 2 0 16,-3-1-11-16,4 1 0 0,-4 0 9 0,3-2 0 0,0-1-9 16,2-1 0-16,0 1 10 0,1-2 1 0,2 0-11 15,-3 0 0-15,3 0 44 0,0 0 2 0,0 0-46 16,0 0 0-16,0 0 67 0,0 0 0 0,-3-2-67 15,1-4 0-15,2-2 77 0,0-3 1 0,0-2-78 16,0 2 0-16,-3-3 68 0,3 1 1 0,0-1-69 16,0-2 0-16,3-1 62 0,2 1-1 0,3 0-61 15,-3 2 0-15,0-4 57 0,2 1 1 0,1-1-58 16,0 3 0-16,2-1 55 0,1-3 0 0,-1 1-55 16,6 1 0-16,0-2 58 0,1-2 1 0,-1 1-59 0,2-1 0 15,-6 1 60-15,1-3 1 0,3 3-61 0,0 1 0 16,1 3 53-16,1 3 1 0,-2 2-54 0,2 0 0 15,-3 2 46-15,1 1 1 0,-1 2-47 0,1 1 0 16,-4 0 42-16,1 3 1 0,0 1-43 0,0-2 0 16,3 0 41-16,1-1 2 0,-1 1-43 0,2 2 0 0,-2-1 39 15,1 0 0-15,2 1-39 0,-1-1 0 0,-1 1 32 16,7 1 0-16,-3 3-32 0,-4 0 0 0,-1 2 25 16,2 3 0-16,-2 0-25 0,1 0 0 0,-1 1 21 15,2-4 1-15,-1 1-22 0,3 2 0 0,-6 1 17 0,2-1 1 16,1 2-18-16,2 1 0 0,-4 0 13 0,4 2 0 15,-2-1-13-15,-1 3 0 0,-1 0 10 0,1 3 0 16,0-2-10-16,1-2 0 0,-1-3 8 0,2 0 0 16,-2 2-8-16,-4-1 0 0,1 3 6 0,-3-1 0 15,1 0-6-15,-2 0 0 0,3-1 5 0,-5 0-1 0,3-1-4 16,-2 1 0-16,2 0 4 0,1-1 0 0,1 1-4 16,-4 0 0-16,2-2 3 0,-5 2 1 0,1 1-4 15,-1 3 0-15,0 1 3 0,-2 1 2 0,2 0-5 16,-1 1 0-16,0 2 3 0,0 2 0 0,0-2-3 15,-3-1 0-15,-1-2 4 0,3 0 0 0,-3-2-4 16,-3-1 0-16,2-2 5 0,-3 1-1 0,0-1-4 16,4 0 0-16,0-4 5 0,-4-1-1 0,3 1-4 15,-2 2 0-15,-2 3 4 0,2 0 0 0,0 0-4 16,-2 0 0-16,-3 3 5 0,-2-1-1 0,2 1-4 16,3-1 0-16,-2 1 5 0,2-1-1 0,-3-1-4 15,-3-4 0-15,1 0 6 0,2-1-1 0,-5 0-5 16,4 0 0-16,-2 0 6 0,-2 0 1 0,0 0-7 0,0 0 0 15,-3-1 7-15,0-2 2 0,2-1-9 0,-2 3 0 16,-1-2 11-16,1 1-1 0,0-1-10 0,1-1 0 0,-1-1 9 16,-1 0 0-16,1 1-9 0,0-3 0 0,2 1 10 15,1 0 1-15,-3 0-11 0,0 1 0 0,-1 0 10 16,-1 1 1-16,-1-1-11 0,5 0 0 0,-2-1 10 16,0 0 0-16,-2 1-10 0,1-1 0 0,-3 0 12 15,3-1 0-15,1 1-12 0,2 0 0 0,-5 0 11 16,1-1 0-16,2 1-11 0,3 0 0 0,-3-2 11 0,2-1 0 15,-2-1-11-15,3 2 0 0,4-1 10 0,-2 0 1 16,-2-1-11-16,0 1 0 0,0-2 10 0,1-2 0 16,-1-1-10-16,-3 0 0 0,3 0 9 0,-3-1 1 15,4 1-10-15,4 0 0 0,0-2 9 0,1 1 1 16,-1 0-10-16,-3 1 0 0,3 0 9 0,2 0 2 16,-5-2-11-16,1-1 0 0,2-2 7 0,-5 0 1 0,1 0-8 15,0-1 0-15,0-1 6 0,-4 1 1 0,1-1-7 16,3 1 0-16,4 1 4 0,0 1 2 0,0 1-6 15,-2 0 0-15,2-1 4 0,0 1 1 0,0-2-5 16,0 0 0-16,0-3 3 0,2 0 0 0,-2 0-3 16,0 1 0-16,0 1 3 0,0-1 0 0,3 1-3 15,0-1 0-15,2 3 2 0,-2-1 2 0,1-2-4 16,-3-1 0-16,6-3 2 0,-2 0 0 0,3-1-2 16,-5 3 0-16,0-1 2 0,5 0 1 0,0 2-3 15,0 0 0-15,0 2 2 0,0 2 0 0,0 1-2 16,0-2 0-16,0-3 2 0,0 0 1 0,-3 1-3 0,3 1 0 15,-3-2 2-15,1-2 1 0,2 10-3 0,0 0 0 16,0-2 2-16,0 0 2 0,2-7-4 0,1-1 0 16,0-3 2-16,2-1 1 0,0-4-3 0,3 1 0 15,-1-1 3-15,1 0-1 0,2-1-2 0,1 2 0 0,-1-1 1 16,2 0 0-16,-4 6-1 0,4-1 0 0,-6 0 1 16,2 2 0-16,3-8-1 0,-1 4 0 0,-6 4 0 15,3 3 2-15,-6 9-2 0,-1-1 0 0,4 0 0 16,-3 0 0-16,7-2 0 0,0 0 0 0,5 0 0 0,-2 1 0 15,32-6 0-15,-11 7 0 0,-7 5-2 0,1 2 2 16,-21-4 0-16,0 0 0 0,1 0-4 0,-1 0-1 16,-1-3 5-16,0-2 0 0,-4 5-2948 0</inkml:trace>
  <inkml:trace contextRef="#ctx0" brushRef="#br0" timeOffset="118471.918">2826 15439 1381 0,'0'0'0'0,"0"0"0"0,0-5 0 0,0 5 45 15,0-5 0-15,0 5-45 0,0-3 0 0,0 3 124 16,-2-3 1-16,2 3-125 0,0-3 0 16,0 3 113-16,0 0 1 0,0 0-114 0,0 0 0 0,0 0 21 15,0 0 0-15,0 0-21 0,0 0 0 0,0 0 34 16,0 0-1-16,0 0-33 0,0 0 0 0,0 0 43 0,0 3 0 16,0-3-43-16,8 4 0 0,-8-4 30 0,23 13 1 15,-23-13-31-15,28 24 0 0,-12-11 31 0,-1 1 0 16,1 2-31-16,-1 1 0 0,-2 2 32 0,0 3 0 15,0-1-32-15,3-2 0 0,1-2 33 0,1-1-1 16,-2 1-32-16,1 2 0 0,2 2 31 0,-1-2 0 16,-2 0-31-16,-3-2 0 0,-1-1 33 0,1 0-1 0,-5 0-32 15,2 0 0-15,-6 0 44 0,3-1 0 0,-6 1-44 16,3 0 0-16,-4 0 48 0,-4 0 1 0,0 0-49 16,-1 1 0-16,-3 4 47 0,0 1 2 0,-2 0-49 15,-1-1 0-15,-5-6 47 0,2-2 0 0,-5 0-47 16,-2 1 0-16,-1 0 39 0,-7 0 0 0,3-1-39 15,-2 0 0-15,2-2 34 0,4-2 1 0,-2 1-35 16,-1-1 0-16,-1-1 31 0,2-1 1 0,-1-1-32 16,1 0 0-16,1-1 26 0,0-2 0 0,0-1-26 15,2-1 0-15,-4 3 24 0,1-1 0 0,-1-2-24 16,4-1 0-16,3-1 19 0,-2-1 0 0,2-1-19 16,-3 0 0-16,2-2 18 0,2-1 1 0,-1-2-19 0,2 0 0 15,3 2 20-15,-2-1 0 0,2 1-20 0,0 0 0 16,3-2 17-16,2-2 1 0,1-1-18 0,-3 2 0 15,-1 1 15-15,3 0 0 0,0 0-15 0,1-2 0 16,0-1 11-16,-5-3 2 0,4 0-13 0,-1-4 0 0,-2-1 9 16,-2-1 0-16,3-1-9 0,-1 2 0 0,6 0 7 15,-3 0-1-15,4 0-6 0,-1 0 0 0,0 0 7 16,-1 0 0-16,1 0-7 0,3 0 0 0,-1 0 6 16,3 0 1-16,-5 0-7 0,5 2 0 0,0-1 6 0,2 2 1 15,1 1-7-15,-3-1 0 0,5 2 4 0,-2-1 2 16,-1 1-6-16,1 1 0 0,0 2 4 0,2 0 1 15,0 0-5-15,-1 2 0 0,3-1 4 0,-2 2 1 16,-1-1-5-16,1-1 0 0,6 2 2 0,-1 0 1 16,-2 0-3-16,0 1 0 0,0-1 2 0,0 0 2 15,-3 1-4-15,-1 3 0 0,1-1 2 0,1 2 0 0,-1 0-2 16,-3-1 0-16,1 3 1 0,0-1 2 0,-1 1-3 16,-2-1 0-16,3 0 1 0,-3 2 1 0,0 0-2 15,0 0 0-15,0 0 1 0,0 0 1 0,0 0-2 16,0 2 0-16,-3 0 3 0,3-1-1 0,-8 4-2 15,-5 3 0-15,-4 5 2 0,-4 2 2 0,-1 0-4 16,-2-4 0-16,6-2 3 0,-1-1 0 0,1 0-3 16,1 2 0-16,1-1 5 0,-2-1-1 0,3-2-4 15,-1 1 0-15,3-3 4 0,3 1 0 0,2-2-4 16,0-1 0-16,5-2 3 0,2 0 2 0,-4 1-5 16,2-1 0-16,3 0 3 0,-4 0 1 0,3 0-4 0,-2-1 0 15,3-4 1-15,-2-1 1 0,-1-1-2 0,3 0 0 16,0-5 1-16,0 0 1 0,5-1-2 0,-2 0 0 15,5-1 2-15,-2-2-1 0,2 1-1 0,0 0 0 16,0-1 0-16,2 1 1 0,1-1-1 0,-3 2 0 0,0-2 0 16,0 0 1-16,-2 2-1 0,2 3 0 0,-3 1 0 15,1 2 1-15,2 2-1 0,-3 1 0 0,3 0 0 16,-3 2 1-16,4 2-1 0,2-1 0 0,4 2 0 16,1 2 1-16,1 2-1 0,2 3 0 0,2 2 0 15,1 4 1-15,-1-1-1 0,-5 1 0 0,-3 0 0 0,-4-1 1 16,-1 3-1-16,0 1 0 0,0 1 2 0,-3 0-1 15,-2 1-1-15,-1-1 0 0,1 1 1 0,-3-3 1 16,-3 0-2-16,1-1 0 0,2 0 2 0,-3 0 1 16,3-2-3-16,0-6 0 0,0-3 2 0,3 0 1 15,2 2-3-15,-2 1 0 0,-1 2 2 0,1 2 2 16,5-1-4-16,2 2 0 0,2 4 2 0,4 0 0 0,-6 0-2 16,-2 0 0-16,-8-15-2720 0</inkml:trace>
  <inkml:trace contextRef="#ctx0" brushRef="#br0" timeOffset="119374.63">2361 16477 1281 0,'0'0'0'0,"-5"-1"0"16,2-3 0-16,-2 1-2 0,-3 0 1 0,0 0 1 15,-2 0 0-15,-1 0 0 0,3-1 0 0,3 1 0 0,1 2 0 16,-1-1 89-16,5 1 1 0,0-1-90 0,-3 0 0 15,1-1 38-15,-1 0 2 0,0 1-40 0,3 1 0 16,0-1 41-16,-2 1 1 0,2-1-42 0,0 1 0 16,0-3 107-16,0 1 2 0,0 0-109 0,0-2 0 0,5-4 104 15,-2-1-1-15,2-2-103 0,3-1 0 0,1 2 87 16,-1 0 2-16,2 1-89 0,1 2 0 0,-3 0 82 16,2 1 1-16,2-1-83 0,4 1 0 0,2 1 81 15,1 1 0-15,0 2-81 0,5 1 0 0,-3 1 74 16,1 2 1-16,2 4-75 0,1 5 0 0,-1 2 64 15,-1 6 1-15,1 1-65 0,-2 1 0 0,-1 3 51 0,-1-1 1 16,-4 3-52-16,2 0 0 0,-7 2 38 0,-2 0 0 16,-1 0-38-16,-3 0 0 0,-2 2 31 0,-3-1-1 15,-3 2-30-15,-2 2 0 0,-3 1 22 0,-1 2 1 16,-2-2-23-16,-5-3 0 0,-2-3 16 0,-4-2-1 16,1-4-15-16,-3-2 0 0,-1-6 14 0,-1-4-1 0,1-3-13 15,-1-1 0-15,-2-3 10 0,-1-4 0 0,3-4-10 16,1-2 0-16,-1-3 8 0,-2-2 0 0,4-6-8 15,3-3 0-15,4-6 5 0,-1-6 0 0,7 3-5 16,-2 2 0-16,5-1 4 0,3 2 0 0,5-1-4 16,4 1 0-16,5-1 2 0,2 2 2 0,-1 0-4 15,3 0 0-15,-2 2 2 0,2 0 1 0,-1-1-3 16,3 3 0-16,1 0 5 0,-4 1 0 0,4 3-5 16,2 2 0-16,1 3 5 0,-5 3 0 0,7 1-5 15,3 2 0-15,3 2 5 0,5 3-1 0,-2-1-4 16,4 0 0-16,-34 4-2445 0</inkml:trace>
  <inkml:trace contextRef="#ctx0" brushRef="#br0" timeOffset="119649.33">2912 16368 2086 0,'0'0'0'16,"0"5"0"-16,5 1 0 0,-2 4 38 0,2 4 0 16,0-2-38-16,-1 1 0 0,1-2 96 0,1-1 2 15,-1-1-98-15,-2 2 0 0,-1 2 121 0,1 0 2 16,-3-1-123-16,2 3 0 0,-2 2 38 0,-2 2 1 16,-1 0-39-16,3 2 0 0,-5-1 25 0,0 2-1 0,-1-1-24 15,5-2 0-15,1-2 33 0,0-3 0 0,1-1-33 16,2 0 0-16,-3-2 32 0,3-3 2 0,-3-3-34 15,2 1 0-15,-2 0 22 0,0 2 2 0,0-3-24 16,-2-4 0-16,2-1-2178 0</inkml:trace>
  <inkml:trace contextRef="#ctx0" brushRef="#br0" timeOffset="119988.776">3288 16069 2086 0,'0'0'0'0,"-3"1"0"0,3 1 0 0,0 1 25 16,0 0 2-16,-5 4-27 0,2 2 0 0,1 7 87 15,-4 3 0-15,4 1-87 0,-1 1 0 0,6 1 111 16,-1 0 2-16,1 2-113 0,2 1 0 0,0 1 37 0,3 1 1 15,3 1-38-15,-2 4 0 0,-1 0 23 0,2 2 2 16,-2-2-25-16,0-2 0 0,-5-5 35 0,2-2 0 16,-2-3-35-16,-1-1 0 0,2-1 31 0,3-4 1 15,-2-3-32-15,-1-2 0 0,1-5 22 0,-2-4 0 16,1-2-22-16,0-1 0 0,-4 3-2127 0</inkml:trace>
  <inkml:trace contextRef="#ctx0" brushRef="#br0" timeOffset="141584.256">3318 14732 124 0,'0'0'0'0,"0"0"0"0,0 0 0 16,0 0 54-16,0 0 1 0,0 0-55 0,0 0 0 15,0 0 182-15,0 0 0 0,0 0-182 0,0 0 0 16,0 0 173-16,0 0 1 0,0 0-174 0,-4 0 0 0,4 0 14 16,-4 0-1-16,4 0-13 0,-4 4 0 0,4-4 63 15,-8 3 1-15,8-3-64 0,-5 3 0 0,5-3 88 16,-8 0 0-16,8 0-88 0,-5 3 0 0,5-3 65 16,-8 0 2-16,8 0-67 0,-3 0 0 0,3 0 64 0,-2 0 1 15,2 0-65-15,0 0 0 0,0 0 58 0,-3 0 1 16,3 0-59-16,0 0 0 0,0 0 55 0,0 0 0 15,0 0-55-15,-3 0 0 0,3 0 54 0,0 0 1 16,0 0-55-16,0 0 0 0,0 0 59 0,0 0-1 16,0 0-58-16,0 0 0 0,0 0 53 0,0 0 0 0,0 0-53 15,0 0 0-15,0 0 52 0,0 0 1 0,0 0-53 16,0 0 0-16,0 0 49 0,0 0 1 0,0 0-50 16,6-5 0-16,-6 5 44 0,13-4-1 0,-13 4-43 15,18-5 0-15,-18 5 44 0,28-7 1 0,-10 4-45 16,-5 0 0-16,-2 0 40 0,-2 1 1 0,3-1-41 15,0 0 0-15,1 0 38 0,0 0 1 0,0 0-39 16,-1 1 0-16,9-1 37 0,0 1 0 0,-4 1-37 16,1-1 0-16,-2 0 31 0,0 2 0 0,0 0-31 15,1 0 0-15,1 0 26 0,2-1 1 0,4-2-27 16,-1 0 0-16,1 1 20 0,1 2 1 0,1 0-21 0,4 0 0 16,3 0 17-16,4-2 0 0,-4-1-17 0,1 2 0 15,-4 1 16-15,2 0 0 0,-2 0-16 0,4-2 0 16,-1-1 15-16,1 0 0 0,-6 1-15 0,3 1 0 15,-3 1 11-15,1 1 0 0,0 1-11 0,1-1 0 0,-1 1 9 16,4-1 0-16,-4-1-9 0,1-1 0 0,-4-1 8 16,2 1 1-16,1-1-9 0,1 1 0 0,4-1 7 15,-1 2-1-15,1 0-6 0,2 0 0 0,-2 0 6 16,1-2 0-16,2-1-6 0,-4 0 0 0,1 0 4 16,-1 0 0-16,-3 0-4 0,2 1 0 0,-5 0 4 0,2-1 0 15,0 2-4-15,-1-1 0 0,1 0 4 0,-2 1-1 16,2-1-3-16,-5 1 0 0,-2-1 2 0,-1 1 2 15,0-1-4-15,-1 0 0 0,1 2 2 0,0 0 0 16,-1 0-2-16,1 0 0 0,1 0 2 0,2 0 1 16,-3 0-3-16,-3 0 0 0,2 0 1 0,-2 0 1 15,3 0-2-15,-1 2 0 0,1-2 1 0,3 0 0 16,-2 2-1-16,-6-2 0 0,-1-2 0 0,-4 0 1 0,-2 2-1 16,-2 0 0-16,-3 0 0 0,1 0 2 0,-2-4-2 15,-1 2 0-15,4 2 0 0,-1 0 0 0,0 0 0 16,-2 0 0-16,2 0 0 0,-3 0 0 0,1 0 0 15,0 0 0-15,-2 0 0 0,3 0 0 0,-4 0 0 16,3 0 0-16,-3 0 0 0,0 0 0 0,0-2 0 16,-3-1 0-16,-1 0 0 0,3 0 1 0,-7 0-1 15,-3-4 0-15,-4-2 0 0,-4-1 1 0,2 3-1 16,-1-1 0-16,-3 0 1 0,1 0 0 0,-1 0-1 16,0 0 0-16,1-2 1 0,-3 1 1 0,4 1-2 0,2 2 0 15,4-2 2-15,0 1 0 0,0 1-2 0,1 1 0 16,4 2 1-16,0-3 1 0,0 3-2 0,3 1 0 15,2 1 1-15,1-1 1 0,-1 0-2 0,-2 1 0 16,5-1 3-16,-3 1-1 0,1-1-2 0,2 0 0 0,-3 1 2 16,3-1 2-16,0 1-4 0,0-1 0 0,0-1 2 15,0 0 1-15,3 0-3 0,2-1 0 0,3 0 4 16,2-4-1-16,1-2-3 0,2 1 0 0,-1-1 2 16,1 1 2-16,3 2-4 0,-2 3 0 0,6 1 2 0,-3 3 1 15,1 0-3-15,2 0 0 0,1 1 2 16,0 2 1-16,-1 2-3 0,1 1 0 0,-3 2 2 0,-1 3 0 15,2 0-2-15,-1 2 0 0,3-5 2 0,-1 0 1 16,1 0-3-16,-3 1 0 0,-1 2 1 0,2 1 1 16,-4 0-2-16,1 1 0 0,0 0 1 0,-4-1 1 15,-2 1-2-15,1 0 0 0,-1-1 1 0,-2 2 1 0,-5 1-2 16,1-3 0-16,0-2 1 0,-4-1 0 0,-4-1-1 16,0 5 0-16,-4 0 1 0,-5 2 0 0,8-8-1 15,-3 1 0-15,-3 0 1 0,-2 1 0 0,-9 4-1 16,-2-1 0-16,-1 1 1 0,-1 0 2 0,-3-2-3 15,1 2 0-15,-3-6 1 0,-2 3 1 0,-42 9-2 16,32-10 0-16,14-2 1 0,4-4 1 0,17-1-2 16,-5-1 0-16,2-1 2 0,-2 0-1 0,13 0-1 15,-5 0 0-15,5 0 1 0,-3 0 0 0,2 0-1 16,1 0 0-16,-4 0 0 0,4 0 1 0,-3-1-1 16,2-1 0-16,1 2-2387 0</inkml:trace>
  <inkml:trace contextRef="#ctx0" brushRef="#br0" timeOffset="142515.146">4374 13797 1356 0,'0'0'0'15,"3"-2"0"-15,0-1 0 0,-1 0 20 0,1 0 1 16,-3-1-21-16,1 0 0 0,3-4 46 0,-4 0 1 0,3 2-47 16,2-1 0-16,-2 2 70 0,1-2 1 0,1 2-71 15,-2 0 0-15,-3 2 32 0,2 3 0 0,1-3-32 16,-3 1 0-16,0 1 20 0,0 1 2 0,0 0-22 15,0 0 0-15,0 0 38 0,0 0 0 0,0 0-38 16,0 0 0-16,0 1 63 0,-3 1 1 0,1 1-64 16,-1 3 0-16,-2 8 61 0,-2 1 1 0,2 4-62 15,2 1 0-15,-2 4 60 0,2-3 0 0,1 2-60 16,2 3 0-16,2 1 62 0,1 0 1 0,-3 1-63 16,1 1 0-16,3-1 57 0,-1 1 0 0,-2-3-57 15,3 0 0-15,0-1 52 0,-4 2 0 0,3-2-52 16,2-2 0-16,-2-3 52 0,-1-1 1 0,1 0-53 0,2-2 0 15,-2 1 49-15,2-2 1 0,0 0-50 0,-2 1 0 16,-3-1 42-16,-3-4 2 0,3-2-44 0,0-4 0 16,0-4 37-16,0-2 0 0,0 1-37 0,0-1 0 0,0 0 33 15,0 0 0-15,0 0-33 0,-2 0 0 0,-1 0 27 16,3 0 1-16,0 0-28 0,0 0 0 0,-3 0 20 16,1 0-1-16,2-1-19 0,-3-2 0 0,3-2 13 15,-3-1 2-15,1-1-15 0,2 3 0 0,0 4-2310 16</inkml:trace>
  <inkml:trace contextRef="#ctx0" brushRef="#br0" timeOffset="151229.097">5786 14607 752 0,'0'0'0'0,"0"0"0"0,0 0 0 15,0 0 33-15,0 0 0 0,0 0-33 0,0 0 0 16,0 0 58-16,0 0 0 0,0 0-58 0,5 0 0 16,-5 0 99-16,4 0 0 0,-4 0-99 0,4 2 0 0,-4-2 12 15,4 0 2-15,-4 0-14 0,0 3 0 0,0-3 36 16,0 2-1-16,0-2-35 0,0 0 0 0,0 0 74 15,0 0 2-15,0 0-76 0,-4 4 0 0,4-4 46 16,-4 2 0-16,4-2-46 0,-1 0 0 0,1 0 56 16,-3 0 0-16,3 0-56 0,-5 0 0 0,5 0 67 0,0 0 2 15,0 0-69-15,-3 0 0 0,3 0 77 0,-4 0 1 16,4 0-78-16,-1-6 0 0,1 6 70 0,-5-13 2 16,5 13-72-16,-3-13 0 0,3 13 63 0,-5-20 1 15,5 20-64-15,2-27 0 0,1 9 50 0,0 1 2 16,2 3-52-16,3-4 0 0,-3 1 47 0,3-1 1 0,-4 3-48 15,4-1 0-15,-3-2 40 0,3 1-1 0,0 3-39 16,0 1 0-16,-3 4 34 0,0-3 0 0,-2 5-34 16,1-1 0-16,0 0 31 0,2 0 0 0,0 1-31 15,-1-4 0-15,3 2 26 0,0 1 1 0,2-5-27 16,-2 2 0-16,0 0 20 0,0 2 1 0,-2-1-21 16,2 1 0-16,0-1 19 0,0 1 2 0,0-1-21 15,1 1 0-15,3-1 15 0,0 2 2 0,1 0-17 16,0-4 0-16,0-1 16 0,-1 2 1 0,4 0-17 15,-3 1 0-15,-3 1 14 0,1-1 1 0,2 1-15 16,-1-1 0-16,1 1 13 0,0 1 1 0,0-2-14 16,2 1 0-16,-2-2 13 0,3-2 2 0,-3 1-15 0,1 2 0 15,2 4 12-15,0 1 2 0,-3 0-14 0,0 0 0 16,-1 2 11-16,-2 0 1 0,4-3-12 0,-1 1 0 16,1 0 9-16,2 1 1 0,-3-1-10 0,-2 2 0 15,2-1 10-15,0 1 2 0,-1 0-12 0,-2 0 0 0,1 0 10 16,2 0 1-16,0 1-11 0,-1 0 0 0,-2 1 8 15,4-1 1-15,-1 1-9 0,1-1 0 0,2 2 7 16,0 0-1-16,-1 2-6 0,1-1 0 0,0 2 7 0,1 1 0 16,-1-1-7-16,-2 0 0 0,2-1 5 0,0-2 1 15,0 1-6-15,2 4 0 0,-2 0 6 0,-2 1 0 16,2-1-6-16,-3-1 0 0,3 1 5 0,-4 0 0 16,3 0-5-16,-1-2 0 0,0 2 5 0,-1 1-1 15,0 0-4-15,0 2 0 0,1 3 4 0,-1 0 0 0,1-1-4 16,-1-2 0-16,-2 0 3 0,-3-5-1 15,0 2-2-15,-2-1 0 0,2 1 1 0,0 0 1 0,0 1-2 16,2 1 0-16,1 0 1 0,2 1 1 0,-1 2-2 16,-2-1 0-16,1 1 2 0,2-1 0 0,-4 1-2 15,6-4 0-15,-2 4 1 0,1-1 0 0,-3 1-1 16,-1-1 0-16,-4 1 1 0,-1-1 0 0,0-1-1 16,-1 0 0-16,4 0 1 0,-4 0 1 0,0 3-2 15,4-3 0-15,-3 3 0 0,3 2 1 0,-3 1-1 16,3 0 0-16,-3 0 0 0,3 1 1 0,-4 0-1 15,4 1 0-15,-3 0 0 0,0 0 0 0,1 0 0 16,-1 0 0-16,-2-1 0 0,2 1 0 0,-3-2 0 16,1-2 0-16,-3-3 0 0,0 1 0 0,0-1 0 15,0 1 0-15,0-3 0 0,3 1 0 0,-1 2 0 0,1 1 0 16,-3 2 1-16,0-1 0 0,0 1-1 0,-3 0 0 16,1-1 1-16,2 3 1 0,-3 0-2 0,3-2 0 15,-3-2 5-15,1-1 1 0,2-1-6 0,-5 2 0 0,2 2 6 16,-2 0 1-16,0-1-7 0,2 1 0 0,-5 1 7 15,4 2 1-15,-4 0-8 0,3-2 0 0,-2-1 9 16,3-1 1-16,-1 3-10 0,-3 0 0 0,0 0 9 16,0-1 1-16,2 0-10 0,-2-1 0 0,0-2 9 15,3-2 1-15,0 1-10 0,-1 1 0 0,1 0 11 0,-3-1 0 16,0-2-11-16,-2 1 0 0,2 2 13 0,-1-1 0 16,1-1-13-16,0-1 0 0,-3-2 12 0,1 1 1 15,2 1-13-15,0 1 0 0,-1-1 11 0,1-2 1 16,-3 2-12-16,1 2 0 0,0-1 12 0,2 1-1 0,-4-1-11 15,1 2 0-15,1 0 12 0,-3-1 0 0,2-2-12 16,2 1 0-16,-4 2 14 0,2 1-1 16,9-11-13-16,-1 2 0 0,-2 0 15 0,-1 1 1 0,-4 2-16 15,-3 0 0-15,-3 1 15 0,2-1 1 0,-5 0-16 16,1-1 0-16,1 0 16 0,1 0 1 0,-26 7-17 16,14-4 0-16,5-3 12 0,8 0 1 0,10-5-13 15,2 1 0-15,-2-1 12 0,0 2 0 0,-3-1-12 16,0 1 0-16,-1 1 11 0,1 0 0 0,-8 2-11 15,3 0 0-15,-5-2 8 0,2 2 1 0,-1-1-9 16,-4 1 0-16,0 0 7 0,1 0 1 0,-1 1-8 16,-3-1 0-16,2 0 6 0,-4-1-1 0,7-1-5 15,2-1 0-15,-4 1 5 0,3-3-1 0,2 0-4 0,0-3 0 16,2 1 5-16,1-1 0 0,-3-1-5 0,4-1 0 16,-4 0 6-16,3 0-1 0,0-1-5 0,0 0 0 15,1-2 6-15,-1 0 1 0,0 1-7 0,2 0 0 0,2-1 4 16,1 0 2-16,-2-2-6 0,-1 1 0 0,-2-2 4 15,4 0 1-15,1 3-5 0,0 0 0 0,0 0 3 16,0 0 2-16,-2-6-5 0,-3 3 0 0,5 1 3 16,4 2 0-16,-3 3-3 0,2 1 0 0,2-3 3 15,2 1 0-15,-4 0-3 0,2-1 0 0,-2-1 3 16,2 0 1-16,-2-3-4 0,0 0 0 0,2 0 2 0,-5 0 1 16,3 2-3-16,0-1 0 0,1 1 3 0,0-1 0 15,0 2-3-15,0 0 0 0,0-1 2 0,0-1 1 16,3 6-3-16,1-1 0 0,-3-2 2 0,3 1 0 15,-5-5-2-15,2-2 0 0,1 1 1 0,-1-1 1 0,-2 0-2 16,5 1 0-16,-3-1 1 0,3 2 2 16,-3-14-3-16,1 1 0 0,2 5 1 0,0 1 1 0,0 11-2 15,0-1 0-15,0 0 1 0,0 0 0 0,0-2-1 16,0 2 0-16,2 0 1 0,1 1 1 0,-3-1-2 16,0 0 0-16,0 1 1 0,0 1 0 0,0-2-1 15,0 0 0-15,0 0 1 0,0 2 0 0,0 3-1 16,0 0 0-16,0-1 1 0,0 0 0 0,0-7-1 15,3 1 0-15,-3 1 0 0,2 1 1 0,1 1-1 16,0 1 0-16,2 0 0 0,0-1 2 0,11-7-2 16,-2 3 0-16,2 2 0 0,-5 1 0 0,-6 6 0 15,-4 0 0-15,3 1 0 0,0-2 0 0,8-5 0 16,-4 0 0-16,1-2 0 0,-1-1 0 0,8-14 0 0,-3 0 0 16,-13 25-2757-16</inkml:trace>
  <inkml:trace contextRef="#ctx0" brushRef="#br0" timeOffset="166672.097">7300 14666 728 0,'0'0'0'0,"0"0"0"15,0 0 0-15,0 0 4 0,0 0 2 0,0 0-6 16,0 0 0-16,0 0 43 0,0 0 0 0,0 0-43 0,0 0 0 15,0 0 126-15,0 0 0 0,0 0-126 0,0 0 0 16,0 0 5-16,0 0 1 0,0 0-6 0,0 0 0 16,0 0 48-16,0 0 2 0,0 0-50 0,0 0 0 15,0 0 81-15,0 0 1 0,0 0-82 0,0 1 0 0,0-1 60 16,5 4 0-16,-5-4-60 0,3 3 0 0,-3-3 58 16,6 0 0-16,-6 0-58 0,7 0 0 0,-7 0 55 15,4 0 1-15,-4 0-56 0,5 0 0 0,-5 0 50 16,3-5 0-16,-3 5-50 0,5-5 0 0,-5 5 44 0,5-6 0 15,-5 6-44-15,8-6 0 0,-8 6 33 0,10-8 2 16,-10 8-35-16,19-16 0 0,-19 16 34 16,22-19-1-16,-22 19-33 0,24-19 0 0,-24 19 28 0,21-19 2 15,-21 19-30-15,22-16 0 0,-22 16 26 0,24-14 1 16,-24 14-27-16,30-14 0 0,-9 2 27 0,3 0 0 16,1 1-27-16,-2 3 0 0,0 1 24 0,3 3 1 15,-2-1-25-15,-3 0 0 0,1-1 19 0,2 0 1 0,-3 1-20 16,1 0 0-16,2-1 17 0,1-1-1 0,1 3-16 15,-1 0 0-15,1 3 14 0,2-1 1 0,1 1-15 16,0 1 0-16,-4 1 12 0,1 1 0 0,-1-1-12 16,4 1 0-16,0 0 11 0,1-2 2 0,0 0-13 15,-1 1 0-15,0-1 10 0,-4 0 1 0,-1 2-11 16,3-1 0-16,0 3 9 0,0-1 0 0,2 1-9 16,1 1 0-16,-1 0 7 0,0 0 1 0,-1-1-8 15,1 1 0-15,1 0 5 0,-1 1 1 0,-3-1-6 16,-1 0 0-16,1 0 5 0,-1-1 1 0,-1 1-6 0,1 0 0 15,-4 0 6-15,0 1 0 0,0-1-6 0,-1-1 0 16,-2 1 6-16,-2 0 0 0,1 0-6 0,-4-1 0 16,3 0 6-16,-3-1 2 0,0 0-8 0,-1 0 0 15,1 0 8-15,3 0 0 0,2 1-8 0,-3-1 0 16,1 0 8-16,2 2 0 0,-2-1-8 0,1 1 0 0,-4-2 8 16,3-1 1-16,-3-1-9 0,1 3 0 0,2-1 6 15,-3 0 1-15,3-1-7 0,-3-1 0 0,-5 1 7 16,0-1 1-16,-4-1-8 0,1 0 0 0,0 0 6 15,-2 0 2-15,0 0-8 0,2 0 0 0,0 0 8 16,0 0 0-16,3 0-8 0,-4 0 0 0,4 0 8 0,3 0 0 16,-1 0-8-16,-2 0 0 0,-3 0 9 0,3 0 1 15,-5 0-10-15,2 0 0 0,-1 0 11 0,-4 0 1 16,4 0-12-16,-4-1 0 0,1-2 14 0,-1-1-1 16,-1 3-13-16,1-1 0 0,-4-1 12 0,4 0 2 0,-3 0-14 15,2 0 0-15,-2-1 12 0,1 0 1 0,-4-4-13 16,-2-2 0-16,-2 1 11 0,0 1 0 0,-4-3-11 15,1 3 0-15,1-2 10 0,-1 1 1 0,0 1-11 16,-1-2 0-16,-2 1 8 0,-2-1 1 0,4 2-9 16,1 1 0-16,4 0 7 0,-3 2 0 0,6-1-7 15,-2 1 0-15,5 2 5 0,0 0 1 0,1 0-6 16,-3 0 0-16,2 1 4 0,0-3 1 0,1 2-5 16,-1 2 0-16,3-1 3 0,0 0 2 0,0 1-5 15,3-1 0-15,-1 1 4 0,4-1 1 0,1 2-5 16,4 2 0-16,5-1 4 0,5 2 1 0,1 2-5 15,-1 3 0-15,-1-2 4 0,-2 4 1 0,1 1-5 0,0 2 0 16,0-1 5-16,-4 1 2 0,1 1-7 0,1 2 0 16,2 2 7-16,-3 1 0 0,2 0-7 0,-6-2 0 15,1-1 6-15,-5 0 2 0,0 1-8 0,0-1 0 16,-2 1 7-16,1 1 0 0,-6-1-7 0,3 2 0 0,-4 2 6 16,-5-1 1-16,-2 1-7 0,-2-2 0 0,-4 0 7 15,-6 0-1-15,0-2-6 0,-5-2 0 0,-5-4 7 16,-1 0 1-16,0 0-8 0,1 0 0 0,-3-2 9 15,2-2 1-15,4-1-10 0,1 0 0 0,9 1 13 0,0-3 0 16,6 0-13-16,2-3 0 0,4-1 11 0,4-1 0 16,0-3-11-16,0 1 0 0,0 3-2272 0</inkml:trace>
  <inkml:trace contextRef="#ctx0" brushRef="#br0" timeOffset="167542.199">7778 13922 1080 0,'0'0'0'0,"0"-2"0"16,0 1 0-16,0-1 81 0,0 0 0 0,0 1-81 15,0-1 0-15,0-1 90 0,-1-2-1 0,1-3-89 16,-4-4 0-16,4-7 43 0,-3-5 1 0,3 2-44 15,0 3 0-15,0 3 22 0,0 2 1 0,3-2-23 16,1 0 0-16,2 2 13 0,0-2 1 0,4 3-14 0,-2-2 0 16,5 2 9-16,-1 2 0 0,-1 1-9 0,2 4 0 15,2 3 6-15,4 1 1 0,-2 2-7 0,-1 5 0 16,2 3 6-16,2 3-1 0,1 2-5 0,0 1 0 16,-4 2 6-16,1 1-1 0,1 2-5 0,-5 2 0 0,2-1 9 15,-5 1 0-15,2 3-9 0,0 3 0 0,0-1 15 16,-1 5 0-16,-2-1-15 0,-2 1 0 0,-3 3 21 15,-2 0 0-15,-3-2-21 0,0-5 0 0,-5-5 36 16,0-1 0-16,-3-2-36 0,-4-2 0 0,-3-3 52 16,-2 1 0-16,-1-4-52 0,-6-3 0 0,2-2 51 0,-3-3 0 15,-3-1-51-15,1-2 0 0,-1-2 47 16,-1-1-1-16,3-2-46 0,6-1 0 0,-3-2 38 0,4-5 0 16,5 1-38-16,0-3 0 0,4 0 40 0,1-3 1 15,2-1-41-15,6-3 0 0,2-2 38 0,2 0 0 16,5 2-38-16,0-3 0 0,7 1 47 0,4 0 0 15,-2 4-47-15,4-1 0 0,4 4 51 0,-1 1 0 0,-1 0-51 16,2 4 0-16,1-1 35 0,1 3 1 0,-5-1-36 16,2 0 0-16,-24 11-1946 0</inkml:trace>
  <inkml:trace contextRef="#ctx0" brushRef="#br0" timeOffset="167811.242">8422 14017 1758 0,'0'0'0'0,"0"5"0"0,-5 1 0 0,0 5 0 16,-2 5 0-16,-1 0 0 0,3 3 0 0,-3 4 6 15,0 3-1-15,3 1-5 0,-1 1 0 0,1 2 35 16,0 2 0-16,0-1-35 0,1 6 0 0,0 1 18 16,1 3 0-16,-2-3-18 0,-3-3 0 0,0-5 13 15,-1-2 2-15,-2-5-15 0,1-4 0 0,10-19-1428 0</inkml:trace>
  <inkml:trace contextRef="#ctx0" brushRef="#br0" timeOffset="168153.812">8821 13626 2086 0,'0'0'0'0,"-2"8"0"0,2 4 0 16,-3 9-8-16,1 4 1 0,2 4 7 0,0 4 0 16,0 3-19-16,0 4 1 0,2 1 18 0,3 5 0 15,6 3 0-15,-3 7 1 0,1-1-1 0,2-3 0 16,-3-4 1-16,2-2 2 0,-1-4-3 0,-1 1 0 0,-8-43-1530 15</inkml:trace>
  <inkml:trace contextRef="#ctx0" brushRef="#br0" timeOffset="169328.05">9584 14702 1281 0,'0'0'0'15,"0"0"0"-15,-3 2 0 0,3-2 21 0,-2 1 2 0,2-1-23 16,-6 0 0-16,6 0 36 0,-10 0 1 16,10 0-37-16,-12 0 0 0,12 0 29 0,-13-4 1 0,13 4-30 15,-11-5 0-15,11 5 19 0,-10-8 0 0,10 8-19 16,-8-8 0-16,8 8 13 0,-13-16-1 0,13 16-12 16,-11-20 0-16,11 20 9 0,-1-29 1 0,1 12-10 15,0 1 0-15,0 0 9 0,4-1 0 0,-2-2-9 16,1 0 0-16,0 0 23 0,2-2-1 0,-2-1-22 15,-1 0 0-15,1-2 40 0,2 0 2 0,3 2-42 16,-5 2 0-16,2-4 53 0,-4 3-1 0,6 2-52 16,-2 0 0-16,4 0 57 0,2 0-1 0,-1-1-56 15,1-1 0-15,2 1 48 0,-1-1 0 0,4-1-48 0,2 0 0 16,-1-1 50-16,1 1 0 0,1 0-50 0,2 2 0 16,4 1 44-16,1 1 1 0,-2 1-45 0,1 1 0 15,1 3 40-15,2 2 2 0,-2 2-42 0,-1 1 0 16,1 3 34-16,-1 2 2 0,-1 1-36 0,-1 1 0 0,-3-1 32 15,0 2 0-15,0 2-32 0,3-1 0 0,-3 1 27 16,1-1 0-16,0 3-27 0,4-1 0 0,1 1 24 16,2 3 0-16,1-1-24 0,-2 0 0 0,0 1 22 15,0-1-1-15,-1 2-21 0,1 5 0 0,-1 1 18 0,-1 2 0 16,-3 1-18-16,2 2 0 0,-3-1 14 0,0-1 2 16,-5 2-16-16,1 0 0 0,-1 2 16 0,2-1 0 15,-6 2-16-15,1 2 0 0,0 3 13 0,-2 0 2 16,2 3-15-16,-5 2 0 0,1 4 14 0,-1 5 1 15,0 0-15-15,-3-1 0 0,-2 0 11 0,2-1 0 16,-5-1-11-16,2-1 0 0,-2-3 9 0,3 0 0 16,-3 4-9-16,-3 1 0 0,1 2 7 0,-3 2 1 0,-1-2-8 15,-1-4 0-15,-1-4 3 0,1-1 1 0,-6-4-4 16,-3 1 0-16,0-4 2 0,-2 0 0 0,1 2-2 16,-4 2 0-16,-3-1 2 0,2 1 1 0,-5-2-3 15,0-2 0-15,-7-3 1 0,1-1 1 0,-1-4-2 16,1 1 0-16,-5-3 1 0,1-2 1 0,3-2-2 15,-2-1 0-15,1-2 3 0,-2-1 0 0,-1-2-3 16,0-2 0-16,-2-4 6 0,0-2 0 0,3-2-6 16,-1-1 0-16,-2-2 9 0,0 0 0 0,4-2-9 15,-3-2 0-15,6-7 11 0,-1-2 1 0,1-3-12 16,4-1 0-16,1-4 13 0,5-1 1 0,-1 0-14 0,7 2 0 16,1 1 19-16,6 0 0 0,-1 0-19 0,2-2 0 15,1-2 22-15,0 1 1 0,0-2-23 0,3 0 0 16,-3-1 27-16,3-2-1 0,-3 2-26 0,-3 1 0 0,0 2 31 15,0 2-1-15,0-1-30 0,1 4 0 0,2 4 29 16,0 2 2-16,2-4-31 0,4 0 0 0,4 0 29 16,2-3 0-16,4 1-29 0,5 1 0 0,5 1 28 15,2-1 1-15,6 3-29 0,6 2 0 0,6 2 20 16,5-1 1-16,2 3-21 0,-2-3 0 0,-43 18-2460 0</inkml:trace>
  <inkml:trace contextRef="#ctx0" brushRef="#br0" timeOffset="170466.782">10684 14728 1620 0,'0'0'0'0,"0"0"0"0,-3 1 0 0,3-1 17 0,-5 3 0 16,5-3-17-16,-7 2 0 0,7-2 38 0,-1 2 1 15,1-2-39-15,-5-2 0 0,5 2 104 0,-3-3 2 16,3 3-106-16,0-5 0 0,0 5 39 0,3-11 0 16,-3 11-39-16,6-19 0 0,-6 19 26 0,15-32 1 0,-6 15-27 15,-1 3 0-15,0-1 37 0,2 1 1 0,-2-2-38 16,3 0 0-16,3-1 36 0,2-2 0 0,-3-3-36 16,3 0 0-16,-2 0 34 0,5-1 0 0,2 0-34 15,-3-3 0-15,2-1 34 0,3 0 1 0,1 4-35 16,1 2 0-16,4 4 32 0,1-1 0 0,2 1-32 15,-2 1 0-15,-1 0 27 0,4 2 0 0,1-2-27 16,-1-1 0-16,6-1 35 0,-3 3 1 0,-2 0-36 16,1 1 0-16,1 0 36 0,-2 0-1 0,-1 1-35 15,1 2 0-15,-1-2 31 0,1 4-1 0,-1 2-30 16,1 1 0-16,1 3 31 0,0 1 2 0,3 2-33 0,-3 2 0 16,2 1 25-16,-4 0-1 0,1 3-24 0,2 2 0 15,-2 2 22-15,1 3 0 0,2-1-22 0,-4 2 0 16,1 1 20-16,-1-1 2 0,-4 3-22 0,1-2 0 15,-6 0 14-15,1 1 2 0,-4 0-16 0,1 2 0 0,2-3 11 16,-3 1 0-16,0 2-11 0,0-1 0 16,-2-1 8-16,-3 1 1 0,0 2-9 0,-1 0 0 0,3 0 7 15,0 2 0-15,-3-1-7 0,0 1 0 0,-2-2 6 16,1 0 1-16,-1-2-7 0,-1-2 0 0,1-3 6 16,0 1-1-16,-4-2-5 0,3-1 0 0,-8-4 5 15,4-1-1-15,-4-1-4 0,0 1 0 0,1-2 5 16,0-1 0-16,1-1-5 0,1 1 0 0,-3 0 5 0,3-1-1 15,-4-1-4-15,2-1 0 0,0-3 4 0,-1 0 0 16,1-4-4-16,0-3 0 0,1-4 5 0,-4-2-1 16,-1-2-4-16,1 0 0 0,1 0 4 0,-3 0 0 0,-3-2-4 15,0-2 0-15,1-3 5 0,-4 1-1 16,0 1-4-16,-6 2 0 0,3 5 5 0,1-1 0 0,-3 1-5 16,1-2 0-16,2 0 6 0,3-3-1 0,-4 4-5 15,1 1 0-15,-5 0 5 0,2 1 1 0,1 0-6 16,4 2 0-16,1 1 4 0,2 3 1 0,1 3-5 15,2 2 0-15,0-2 3 0,0 4 1 0,0 0-4 16,0 2 0-16,0-1 3 0,0 0 0 0,2 1-3 16,1 1 0-16,2 1 1 0,1 3 1 0,2 2-2 15,4 3 0-15,3 7 1 0,3 3 2 0,-2 2-3 16,0 1 0-16,0 0 1 0,-3 3 0 0,-1-2-1 16,-2 2 0-16,1 2 1 0,2 0 0 0,-5 0-1 15,0 4 0-15,-3 6 1 0,-1 1 2 0,-1 0-3 0,-3-3 0 16,-3-7 2-16,-5-3 0 0,0-4-2 0,-1-2 0 15,-4-3 2-15,-3-4 1 0,0 0-3 0,-1-1 0 16,-1-2 2-16,-3 2 0 0,1 0-2 0,1-1 0 16,1-5 2-16,2-1 1 0,2 1-3 0,-7-2 0 0,3-3 1 15,-2 0 1-15,-1-3-2 0,0-3 0 0,1-5 1 16,-4-4 1-16,5-4-2 0,3-6 0 0,16 25-2354 16</inkml:trace>
  <inkml:trace contextRef="#ctx0" brushRef="#br0" timeOffset="171104.064">10999 13813 1482 0,'0'0'0'0,"0"0"0"0,-4-10 0 0,4 10 12 15,-13-21 1-15,13 21-13 0,-13-28 0 0,8 12 2 16,2-1 1-16,1-1-3 0,1 1 0 0,1-1 74 16,1 1 0-16,4-4-74 0,-3-1 0 0,1-1 35 15,2-1 0-15,3 3-35 0,0 1 0 0,1 5 25 16,2 4 0-16,4 3-25 0,1 2 0 0,4 1 58 15,4 2-1-15,2 3-57 0,1 2 0 0,6 2 66 0,3 3 1 16,-3 2-67-16,-1 4 0 0,-3 4 59 0,-1 4 0 16,-2 3-59-16,-2-2 0 0,-2 5 51 0,-1-2-1 15,-4 2-50-15,-2 0 0 0,-3 0 41 0,-5 0-1 0,-1-2-40 16,-6-1 0-16,0 0 35 0,-6-1 0 0,-1 1-35 16,-1-6 0-16,-3-1 28 0,-2-1 0 0,-1-5-28 15,0-3 0-15,-4-3 24 0,1-2 1 0,-4-3-25 16,-1 0 0-16,-1-7 17 0,-2 1 1 0,3 1-18 15,-4-1 0-15,2-2 16 0,2-3 0 0,-4 0-16 16,2-2 0-16,4-3 13 0,-3 1-1 0,4-4-12 16,2 1 0-16,-1-1 17 0,2 0 1 0,0 0-18 15,7 0 0-15,1 0 25 0,3 0 0 0,5 0-25 16,0 0 0-16,2-1 22 0,2-3-1 0,8 1-21 16,0 5 0-16,4-4 16 0,5 2 1 0,4 0-17 15,1 3 0-15,-26 16-2067 0</inkml:trace>
  <inkml:trace contextRef="#ctx0" brushRef="#br0" timeOffset="171352.849">11723 13550 2048 0,'0'0'0'0,"-2"4"0"0,-4 3 0 0,0 4 65 16,-7 2 1-16,5 1-66 0,0 2 0 0,3-1 109 15,-3 1 1-15,3 0-110 0,2 2 0 0,3 2 78 0,-3 1 2 16,1 2-80-16,2 0 0 0,-3 4 32 0,3 1 1 16,-5 1-33-16,1-6 0 0,-4-1 19 0,0-1 0 15,-3-2-19-15,1 2 0 0,-6-1 14 0,0-4-1 16,-1-3-13-16,-1-2 0 0,1-5 9 0,-3-3 1 16,3-7-10-16,4-3 0 0,13 7-2030 0</inkml:trace>
  <inkml:trace contextRef="#ctx0" brushRef="#br0" timeOffset="171652.419">11968 13108 1972 0,'0'0'0'0,"2"0"0"0,1 0 0 16,0 0 29-16,-1 2 1 0,1 2-30 0,-1 6 0 16,4 4 73-16,-1 8 0 0,3 2-73 0,0 1 0 0,0 1 97 15,1 2 1-15,-1 2-98 0,5 0 0 0,0 2 35 16,3 1-1-16,-2 5-34 0,-1 2 0 0,0 3 22 16,-1 2 0-16,0 1-22 0,-3 0 0 15,-1-3 27-15,-2-2 1 0,-1-6-28 0,-5-3 0 0,0-32-1905 16</inkml:trace>
  <inkml:trace contextRef="#ctx0" brushRef="#br0" timeOffset="173095.523">13001 14481 878 0,'0'0'0'0,"0"0"0"15,0 0 0-15,0 0 133 0,0 0 0 0,0-2-133 16,-3-1 0-16,-2-2 165 0,0-1 1 0,-2-1-166 16,-1 1 0-16,-5-3 99 0,0-2 1 0,0-2-100 15,5-1 0-15,0-1 35 0,0 1-1 0,4 0-34 16,-1 1 0-16,2 5 32 0,-1 4 0 0,4-6-32 16,-1-1 0-16,1-2 40 0,0 1-1 0,0-1-39 15,1-4 0-15,6-2 40 0,2-2 2 0,1 0-42 16,1 2 0-16,-3-3 50 0,2 2 2 0,1-2-52 0,2-2 0 15,-1-3 49-15,4 0 2 0,-3 0-51 0,0 0 0 16,3-1 44-16,1-1 0 0,-2 2-44 0,0 3 0 16,1 4 44-16,2 2 1 0,1 1-45 0,0 1 0 15,0 0 47-15,2 1 2 0,5 0-49 0,-1 3 0 16,1-1 39-16,2 2 1 0,1-2-40 0,-7 2 0 0,2 2 35 16,-3-1 0-16,-2 2-35 0,3 2 0 0,4-4 26 15,-1 4 1-15,1 1-27 0,-2 1 0 0,1 0 22 16,-2 3 0-16,2 1-22 0,2 1 0 0,3 1 23 15,-1 1 0-15,-3 0-23 0,-1 2 0 0,-3 1 24 16,2 4 1-16,0-4-25 0,-3 2 0 0,1 0 20 16,2 0 0-16,-3 0-20 0,0 1 0 0,-1 1 15 0,3 1 0 15,-3 0-15-15,4 0 0 0,2 0 13 0,-1 0 0 16,1 0-13-16,-5 2 0 0,-4 0 9 0,2-1 1 16,0 3-10-16,0-1 0 0,-1 0 8 0,-2 2 0 15,1 3-8-15,-1 3 0 0,2-1 4 0,-5 1 2 0,-1 3-6 16,1 1 0-16,0-1 3 0,0-1 2 0,-1-2-5 15,0 0 0-15,0 0 1 0,-2 0 1 0,1 0-2 16,-3 1 0-16,2-1 0 0,-2 0 1 0,0 2-1 16,0-1 0-16,-4 4 0 0,-1 0 2 0,2 2-2 15,-2-1 0-15,-1 1 0 0,1-1 0 0,-3 1 0 16,-3-1 0-16,0-1 0 0,1-2 0 0,-3 1 0 16,2 1 0-16,0-2-2 0,2 2 2 0,-6 3 0 15,1 2 0-15,-2 3-2 0,0-2 0 0,-5 2 2 16,4-2 0-16,1-1-5 0,0-2 2 0,0 0 3 15,-5-2 0-15,2 1-7 0,-2-2 1 0,0 0 6 0,0 3 0 16,1 0-11-16,-1 1 3 0,0-1 8 16,0 1 0-16,-4-1-11 0,1 0 1 0,-2-3 10 0,-2-5 0 15,-1-6-12-15,-3-2 1 0,2 0 11 0,1 0 0 16,-6 1-10-16,1-1 1 0,4-1 9 0,-3-2 0 0,1-2-8 16,1-1 0-16,3 0 8 0,-1 1 0 0,0-1-7 15,1 0 2-15,-1 0 5 0,0 0 0 0,-4-2-6 16,-1-1 2-16,-1 0 4 0,0-2 0 0,-5-3-4 15,2 0 1-15,-4 2 3 0,4-2 0 0,3-2-4 16,1 1 2-16,1-1 2 0,-1 0 0 0,2 1-2 16,2-1 0-16,1-1 2 0,-4 0 0 0,-1 1-1 0,-1 1-1 15,0-2 2-15,0-1 0 0,0 0-1 0,-2-3 1 16,4-1 0-16,-1 0 0 0,2 1 0 0,4-1 0 16,2 0 0-16,-3-2 0 0,4 1 1 0,-4-1 2 15,4-1-3-15,1-2 0 0,0 1 3 0,-2 1 2 0,1-2-5 16,-2-1 0-16,1 0 5 0,-3 1 1 0,4-3-6 15,-4-1 0-15,2-1 6 0,0 2 1 0,3-1-7 16,0-2 0-16,6-2 7 0,-1-1 0 16,2 2-7-16,1 1 0 0,-3 0 12 0,3 0 0 0,3 0-12 15,3 0 0-15,2 0 17 0,0 0 0 0,0 0-17 16,0-2 0-16,5-1 20 0,-3-2 0 0,-1 0-20 16,1-1 0-16,1-2 23 0,-3-1 0 0,2-1-23 15,-2 1 0-15,0-1 25 0,0 1 0 0,0 1-25 16,0 1 0-16,3 3 22 0,0 4 2 0,-1-2-24 15,1 0 0-15,-3-1 21 0,0 0 2 0,1 0-23 16,6 0 0-16,-1-2 20 0,5-1 0 0,0-1-20 16,7 3 0-16,-1-1 19 0,7 0 0 0,2 4-19 0,-1-3 0 15,1 4 19-15,3 4 0 0,1-3-19 0,3 2 0 16,4 2 15-16,-4 1-1 0,1 1-14 0,-1-1 0 16,1 0 11-16,-5 1 0 0,-4-4-11 0,1-1 0 0,-26 17-2454 15</inkml:trace>
  <inkml:trace contextRef="#ctx0" brushRef="#br0" timeOffset="174857.389">13363 14509 1381 0,'0'0'0'0,"0"-1"0"0,0-1 0 0,0 0 73 0,0 1 0 15,0-1-73-15,0 1 0 0,0-1 82 16,0 0 1-16,0 1-83 0,0-2 0 0,-2-2 4 0,2-1 1 16,-3-1-5-16,2 3 0 0,-1-3 26 0,0 1-1 15,-2 0-25-15,1-1 0 0,-1 1 0 0,3 1 0 16,-4 0 0-16,2 2 0 0,0 0-22 0,1 1-1 15,-3 1 23-15,2-1 0 0,3 1-26 0,0-1-1 16,0 2 27-16,-3 0 0 0,1 0-25 0,2 0 0 0,-3 0 25 16,0 2 0-16,1-1-18 0,2 1 0 0,-3-1 18 15,1 1 0-15,2-2-1 0,-3 0 1 0,2 2 0 16,-1-1 0-16,1-1 5 0,1 0 0 0,0 0-5 16,0 0 0-16,0 0 32 0,0 2 0 0,0-2-32 15,0 0 0-15,1 0 61 0,2 0-1 0,0 0-60 16,2 0 0-16,-3 0 71 0,1-2 0 0,0-1-71 15,2 0 0-15,3 0 82 0,-3 1 1 0,0-4-83 16,-1-2 0-16,3-3 86 0,1 0 1 0,0 0-87 16,-2 0 0-16,-1-1 74 0,1 1 0 0,-1 0-74 0,-2 2 0 15,4-1 64-15,0 1 1 0,1 2-65 0,0-4 0 16,0 2 55-16,0 1 0 0,-3-3-55 0,3 3 0 16,-3 0 42-16,3 0 2 0,1 0-44 0,3 2 0 0,-3-4 33 15,4 3 0-15,-2 0-33 0,2 2 0 16,-4-2 25-16,3 2 0 0,-3 0-25 0,-1 0 0 0,0 2 21 15,0 2 2-15,-3-3-23 0,-2 1 0 0,2 2 16 16,0-1 2-16,3 0-18 0,-4 1 0 0,4-1 15 16,-3 1 1-16,3-1-16 0,3 2 0 0,4 0 12 15,0 0 1-15,-2 0-13 0,-3 0 0 0,1 2 12 0,-3-1 0 16,0 1-12-16,0-1 0 0,-2-1 9 0,-1 0 1 16,1 2-10-16,-1 0 0 0,3 1 9 0,0 0 0 15,-2 0-9-15,1 0 0 0,-2 2 7 0,-2 0 1 16,-2 0-8-16,3 2 0 0,0-2 5 0,1 2 2 15,-2-1-7-15,1 0 0 0,0 1 4 0,-4-1 2 16,5 0-6-16,-2 1 0 0,-1 0 2 0,1 3 2 0,2 1-4 16,3-3 0-16,-5 1 1 0,2-1 1 0,0 0-2 15,-1 2 0-15,3 1 1 0,2 1 0 0,-1 1-1 16,0 0 0-16,-1 1 0 0,1 2 1 0,0-2-1 16,0-3 0-16,-4-1 0 0,1-4 0 0,1 0 0 15,-1 2 0-15,3 2 0 0,-3-1 0 0,0 1 0 16,0-1 0-16,1 1 0 0,-1-1 0 0,-2-1 0 15,2 0 0-15,-2 0 0 0,-2-2 0 0,3 1 0 16,-4 1 0-16,1 0 0 0,2-1 0 0,-3 3 0 16,2-1 0-16,0 1 0 0,-1-1 0 0,2 1 0 0,-3-2 0 15,2 1 0-15,1-2 0 0,-3 1 0 16,0 0 0-16,0 1 0 0,0 2 0 0,-3 0 0 0,1-1 0 16,2-2 0-16,-4 0 0 0,0 3 0 0,1 3 0 15,2 2 0-15,-6 3 0 0,1 0 0 0,0-2 0 0,-1-3 0 16,1 1 0-16,1-1 0 0,0 0 0 0,0-1 0 15,2-4 0-15,-2 1 0 0,1 2 0 0,2 1 0 16,0 1 0-16,-1-1 0 0,2-2 0 0,-6-1 0 16,3-2 0-16,-1 1 0 0,0 1 0 0,0-1 0 15,2-1 2-15,-2 1-2 0,-1 1 0 0,-1-2 0 16,1 0 1-16,1 0-1 0,1 0 0 0,-1 0 0 0,-3-1 1 16,1 1-1-16,1 0 0 0,0 0 1 0,-1 0 0 15,1 0-1-15,0 0 0 0,-2 0 2 0,0-2 1 16,0-1-3-16,0 0 0 0,0 1 2 0,0 0 0 15,1 1-2-15,-4-1 0 0,2 2 2 0,1 0 2 16,-4 0-4-16,3 0 0 0,-4-2 3 0,-3-1 0 0,2 0-3 16,3-1 0-16,-2 1 5 0,2 0-1 0,1-2-4 15,-2-1 0-15,2-1 5 0,2 1 0 0,0-1-5 16,-5 1 0-16,1-2 6 0,-1 0 1 0,2 1-7 16,-1 1 0-16,1-2 5 0,0 0 1 0,2 0-6 15,1 0 0-15,-4 0 8 0,3-2 1 0,1-1-9 16,-3 0 0-16,0 2 10 0,-1-1 1 0,1 0-11 15,0 1 0-15,2-2 15 0,2-1 0 0,-1 1-15 16,-1 0 0-16,1-2 16 0,0 1 1 0,8 2-17 16,-3 0 0-16,-1-1 17 0,3 0 1 0,-15-10-18 15,3 2 0-15,3 2 13 0,-1 1 1 0,7 2-14 16,-4-1 0-16,3 1 13 0,-3 0 2 0,3 1-15 0,0 0 0 16,2 0 12-16,0 1 2 0,1-3-14 0,-2 1 0 15,0 0 10-15,1-1 0 0,2 3-10 0,1-1 0 0,-4 0 9 16,1-1 1-16,2-4-10 0,-4-1 0 15,2 0 8-15,-1 0 0 0,0-2-8 0,-1 1 0 0,0 1 6 16,0-1 2-16,2 3-8 0,0-1 0 0,1 1 6 16,1 1 1-16,-1-1-7 0,2-1 0 0,-3 1 4 15,1-1 2-15,2-1-6 0,0 0 0 0,0 0 4 16,0 0 1-16,2-2-5 0,1 2 0 0,-3-2 4 0,3 2 1 16,2 0-5-16,-3 0 0 0,4 2 4 0,-1-4 2 15,-2 2-6-15,2 0 0 0,1 0 5 0,1 0 2 16,5-8-7-16,1 3 0 0,-5 3 4 0,0 2 2 15,-3 3-6-15,3 0 0 0,-3 0 5 0,3-1-1 16,-4-2-4-16,4 0 0 0,-5-1 3 0,2 0 2 0,-3 7-5 16,1 0 0-16,-3 1 4 0,2-1 1 15,-1-2-5-15,1 0 0 0,1-1 3 0,-3 0 2 0,3-2-5 16,2 1 0-16,0-1 4 0,-2 1 1 0,3-2-5 16,2 1 0-16,3 2 3 0,-1-3 2 0,44-32-5 15,-20 13 0-15,-34 30-2667 0</inkml:trace>
  <inkml:trace contextRef="#ctx0" brushRef="#br0" timeOffset="181692.627">14817 16884 766 0,'0'0'0'0,"0"0"0"16,1 2 0-16,-1-2 8 0,3 1 1 0,-3-1-9 16,0 0 0-16,0 0 39 0,0 3 0 0,0-3-39 15,0 4 0-15,0-4 71 0,-4 3 0 0,4-3-71 16,-4 4 0-16,4-4 14 0,-4 7 1 0,4-7-15 15,-7 12 0-15,7-12 30 0,-11 21 1 0,11-21-31 16,-11 22 0-16,11-22 62 0,-5 18 2 0,5-18-64 16,-13 15 0-16,13-15 38 0,-14 18 2 0,14-18-40 15,-19 16 0-15,19-16 49 0,-32 17 2 0,15-11-51 16,-1-1 0-16,-1-2 51 0,-2-1 2 0,0-2-53 0,1 2 0 16,-3 1 48-16,-2 0 1 0,-1-2-49 0,1 1 0 15,-1 1 40-15,-1 0 0 0,0 1-40 0,0-1 0 16,0 0 35-16,0 2 1 0,1-1-36 0,4 0 0 0,-3-3 28 15,1 1 1-15,0 1-29 0,2-2 0 0,-4 3 22 16,5-1 0-16,-3-2-22 0,-3-1 0 0,-1 0 20 16,-6 2 0-16,2-2-20 0,0 0 0 0,1 0 17 15,0-2 0-15,-2-2-17 0,1-1 0 0,2 2 15 16,-1-4-1-16,-2-1-14 0,-2 2 0 0,0 0 11 0,-5 1 1 16,2-1-12-16,3-1 0 0,1 1 10 0,1 0 0 15,-1 1-10-15,1 0 0 0,-1 0 9 0,5 1 1 16,-4-3-10-16,0 1 0 0,-9 0 9 0,1-1 1 15,-1-1-10-15,2-1 0 0,4-1 9 0,-3 1 0 0,1-1-9 16,2 1 0-16,-6-1 11 0,4 3 0 16,-4-1-11-16,-1 0 0 0,2 0 11 0,-4 0 0 0,4 0-11 15,1-2 0-15,0-2 13 0,2-1 2 0,0 2-15 16,-4 0 0-16,-1 1 20 0,0 3 0 0,0-1-20 16,2 0 0-16,2-2 20 0,1-1 1 0,2 3-21 15,0 2 0-15,3 1 20 0,4 2 0 0,-3 1-20 16,2 2 0-16,-3 4 25 0,2 0-1 0,0 3-24 15,2 1 0-15,2-1 26 0,1 5 0 0,5-1-26 16,-4 0 0-16,1 1 24 0,0 1-1 0,3 0-23 16,2 1 0-16,3 0 23 0,-1 0-1 0,1 1-22 15,-5-3 0-15,-3-1 18 0,2-1 1 0,-4-2-19 16,3 0 0-16,-1 0 16 0,1-2-1 0,-2 0-15 0,1 2 0 16,2 2 12-16,-4 1 0 0,5-2-12 0,1-1 0 15,-1-1 9-15,0-3 0 0,1 3-9 0,-6-1 0 16,1 0 7-16,-3 1-1 0,1-3-6 0,-1 1 0 0,-3 0 6 15,-1-2 0-15,2-1-6 0,0-1 0 0,1 1 4 16,-3-1 1-16,2 1-5 0,0-2 0 0,1 0 4 16,0 0 2-16,-4 0-6 0,-1 0 0 0,-2-2 3 15,-4-1 2-15,3 0-5 0,-1 0 0 0,-2 0 3 16,2-2 1-16,1-1-4 0,2 1 0 0,-1 3 4 0,0 1-1 16,-2-2-3-16,2-1 0 0,2 1 2 0,1 0 2 15,-1 0-4-15,1 1 0 0,-1 1 1 0,4 1 1 16,1 0-2-16,1 0 0 0,-1-2 0 0,3-1 1 15,-2 0-1-15,-3 1 0 0,0 2 0 0,-3 0 0 16,4 0 0-16,1 0 0 0,4-1 0 0,2-2 0 16,-1 1 0-16,2 4 0 0,1 1 0 0,1 1 0 0,-1 3 0 15,0-1 0-15,2 0 0 0,0 2 0 0,0 0 0 16,-2 2 0-16,0-1 0 0,2 1 0 0,-2-1 0 16,2-1 0-16,2 3 0 0,-4 0 1 0,4 0-1 15,-4 1 0-15,2-1 0 0,-2 1 2 0,-1-1-2 16,-2-3 0-16,-2-3 1 0,-1-2 0 0,-2-1-1 15,-2-1 0-15,-4-1 1 0,-2 0 1 0,-1 0-2 16,-1 0 0-16,-2-1 1 0,-1-2 2 0,-2-2-3 16,-2-1 0-16,-2-4 0 0,-6-1 0 0,-1 0 0 15,1 0 0-15,-3 0 0 0,-2 0 0 0,0 0 0 16,-5-2 0-16,2 2-2 0,-3-2 1 0,-1 2 1 16,1 2 0-16,1-1-2 0,-3 2 1 0,5-1 1 0,-2-1 0 15,-3 1-2-15,2-1 1 0,1 2 1 0,2 2 0 16,3 0 0-16,0 1 0 0,2 2 0 0,3-2 0 15,3 0 3-15,0 0 0 0,1 2-3 0,1 2 0 0,-1-1 13 16,3 2-1-16,0 2-12 0,3-1 0 0,1 1 25 16,1-1-1-16,4 1-24 0,-2 0 0 0,5-1 28 15,-3 1 2-15,1 1-30 0,-1 0 0 0,1 0 20 16,2 2 1-16,-1 1-21 0,2 1 0 0,4 1 15 0,1 1 0 16,0 4-15-16,1-1 0 0,-1 3 12 0,2-1-1 15,-2 0-11-15,4 0 0 0,-4-1 4 0,-1 1 1 16,1 1-5-16,-3-1 0 0,2 0 1 0,-4 2 0 15,4-3-1-15,-7-4 0 0,-1-4 0 0,-3-2 0 16,-1-3 0-16,-1 2 0 0,-3-1-1 0,-3 2 1 16,-2 0 0-16,1 1 0 0,1 0-1 0,3 3 0 0,-5-3 1 15,1 1 0-15,1 2-3 0,1-3 2 0,-5-1 1 16,2 2 0-16,-4 0-2 0,-3 0 1 0,-1-4 1 16,-3-1 0-16,0-1-2 0,0-4 1 0,-2 0 1 15,0 0 0-15,-1 1-2 0,1-3 1 0,2 1 1 16,0 1 0-16,3 2-1 0,3 2 0 0,3-3 1 15,2 3 0-15,5-2-1 0,5-1 1 0,3 3 0 16,-1 1 0-16,6 1 0 0,-1 3 0 0,2-1 0 16,2 2 0-16,2 1 0 0,2 2 0 0,2 1 0 15,2 2 0-15,-2 0 0 0,3 1 0 0,0-1 0 16,2 1 0-16,-1 1 0 0,4 0 0 0,-2-2 0 0,-3-2 0 16,1 1 0-16,-6 1 0 0,2-3 0 0,-4-2 0 15,0-1 0-15,-3-2 0 0,0-3 0 0,-2 0 0 16,-1 0-3-16,-4 2 0 0,-3-2 3 0,1-2 0 15,-3-1-16-15,-3 1-1 0,-1 2 17 0,3 0 0 16,4 0-20-16,-2 0 0 0,-2 0 20 0,1 0 0 0,-3 0-34 16,-4 0-1-16,4-1 35 0,0-1 0 0,-1 0-26 15,6 1 1-15,-5-1 25 0,1-1 0 0,-3 0-19 16,2 0 1-16,-3-2 18 0,3-1 0 0,-1-2-10 16,3 0 1-16,-3 0 9 0,-2 0 0 0,1-1-2 0,2-3 0 15,-3 3 2-15,2-1 0 0,1 3 0 0,0-1 0 16,4 0 0-16,1 1 0 0,3 1 2 0,1 0 0 15,4-1-2-15,-1 1 0 0,1 0 6 0,-1-1 1 16,4 1-7-16,4 1 0 0,3 4 10 0,2 1 0 16,8-2-10-16,4 1 0 0,5-1 9 0,4 0 0 15,13-7-9-15,11-9 0 0,-24 18-1987 0</inkml:trace>
  <inkml:trace contextRef="#ctx0" brushRef="#br0" timeOffset="-185056.517">10245 14550 225 0,'0'0'0'0,"0"0"0"0,0 0 0 0,0 0-169 16</inkml:trace>
  <inkml:trace contextRef="#ctx0" brushRef="#br0" timeOffset="-184487.633">13575 14341 690 0,'0'0'0'0,"0"0"0"15,0 0 0-15,0 0 0 0,0 0 0 0,0 0 0 16,0 2 0-16,0-2-52 0,0 0 0 0,0 0 52 15,0 3 0-15,0-3-441 0</inkml:trace>
  <inkml:trace contextRef="#ctx0" brushRef="#br0" timeOffset="-171457.028">3185 14709 1281 0,'0'0'0'0,"0"0"0"0,0 0 0 16,0 0 38-16,0 0 1 0,0 0-39 0,0 0 0 15,0 0 78-15,0 3-1 0,0-3-77 0,0 3 0 0,0-3 31 16,4 3 0-16,-4-3-31 0,12 5 0 0,-12-5 27 15,12 6 0-15,-12-6-27 0,21 7 0 0,-21-7 8 16,27 3 0-16,-27-3-8 0,19 3 0 0,-19-3 0 16,5 3 1-16,-5-3-1 0,0 2 0 0,0-2 0 0,0 1 0 15,0-1 0-15,0 3 0 0,0-3 0 16,0 4 0-16,0-4 0 0,0 6 0 0,0-6 0 0,0 8 0 16,0-8 0-16,0 9 0 0,0-9 0 0,0 10 0 15,0-10 0-15,0 8 0 0,0-8 4 0,0 3 1 16,0-3-5-16,0 3 0 0,0-3 20 0,0 3 1 15,0-3-21-15,5 3 0 0,-5-3 43 0,3 2 0 16,-3-2-43-16,5 0 0 0,-5 0 56 0,0 0 0 0,0 0-56 16,0 0 0-16,0 0 53 0,0 0 0 0,0 0-53 15,0 0 0-15,0 0 46 0,0-3 2 0,0 3-48 16,0-3 0-16,0 3 34 0,0-4 2 0,0 4-36 16,0-3 0-16,0 3 26 0,0-1 0 0,0 1-26 15,0 0 0-15,0 0 20 0,0 0 0 0,0 0-20 16,12 0 0-16,-12 0 14 0,18-5 0 0,-18 5-14 15,27-5 0-15,-27 5 14 0,26 0 0 0,-26 0-14 16,28-1 0-16,-28 1 15 0,18-11 0 0,-18 11-15 16,25-10 0-16,-7 7 14 0,1 0 2 0,2 0-16 0,-7-1 0 15,2 1 18-15,-3 0 1 0,-1 0-19 0,-4 1 0 16,0 2 19-16,-6 2 0 0,1 1-19 0,2-3 0 16,3 0 19-16,-3 0 0 0,1 0-19 0,-1 0 0 15,3 0 18-15,1 2 1 0,4-2-19 0,-2 0 0 16,4 0 18-16,1 0 1 0,-4 0-19 0,4 0 0 0,-3 0 16 15,3 0 0-15,-3-2-16 0,1-1 0 0,-1 0 14 16,-2 1 1-16,2 1-15 0,-4-1 0 0,2 0 12 16,2 2 1-16,0 0-13 0,0-1 0 0,3-2 10 15,1-2 0-15,-4 0-10 0,0 2 0 0,-2 0 9 16,-3 0 1-16,-2-1-10 0,5 1 0 0,-1 0 9 0,3 0 0 16,3-5-9-16,0 2 0 0,-2 1 9 0,5 0 0 15,-1 0-9-15,-2-1 0 0,1 0 9 0,-1-1 0 16,2 3-9-16,-6-1 0 0,1 3 6 0,-2 1 2 15,2-2-8-15,1-1 0 0,2 3 6 0,0-1 1 16,2 1-7-16,1-1 0 0,-2 2 4 0,4 0 2 0,0 0-6 16,-4 2 0-16,-1-1 3 0,-3 1 2 0,1-1-5 15,2 1 0-15,0-2 2 0,0 0 0 0,-1 2-2 16,0-2 0-16,1 0 1 0,2 0 1 0,-1 0-2 16,3-2 0-16,-3-1 2 0,4 0-1 0,0 0-1 15,-1 1 0-15,1 0 0 0,-2 2 1 0,2-4-1 16,0 0 0-16,2 1 0 0,3 0 1 0,-2 2-1 15,-5-1 0-15,0 0 0 0,-1 1 1 0,-1-1-1 16,2 2 0-16,-4 0 0 0,1 2 0 0,0-2 0 16,1-2 0-16,-1 1 0 0,-2 1 0 0,5 0 0 15,-1 0 0-15,-2 0-1 0,1 0 0 0,1-2 1 0,3-1 0 16,-2-2-2-16,2 0 0 0,1 2 2 0,-5 0 0 16,3 1-2-16,-3 1 0 0,-1-2 2 15,2 0 0-15,-2 1-3 0,1 0-1 0,-1-1 4 0,2 0 0 16,-3 0-3-16,0 0 1 0,1 0 2 0,0-1 0 15,-4 3-4-15,-2-2 2 0,1 1 2 0,-1 0 0 0,1 1-2 16,-3-2-1-16,1 0 3 0,-1 1 0 0,0 0-2 16,0 1 1-16,-3-1 1 0,0 1 0 0,0-1-1 15,1 0 0-15,-1 1 1 0,0-1 0 0,-2 1-1 16,2 1 0-16,3 0 1 0,-4 0 0 0,4 0-2 16,-3 0 1-16,3-2 1 0,2-1 0 0,1 1-1 0,-3 2 1 15,-2 0 0-15,2 2 0 0,0 0-1 0,0-1 1 16,-5 1 0-16,2-1 0 0,0 1-1 0,0-1 1 15,-2 1 0-15,2 0 0 0,-2-1-1 0,-3 1 1 16,4-1 0-16,0 1 0 0,-3 0 0 0,2-1 0 0,2 1 0 16,-2-1 0-16,-1 1 0 0,1-1 0 15,2-1 0-15,-2 0 0 0,5 0 0 0,-3 0 0 0,-5 0 0 16,2 0 0-16,1 0 0 0,-3 0 0 0,3 0 0 16,-3 0 0-16,1 0 0 0,3 0 0 0,-4 0 0 15,3 0 0-15,-3 0 0 0,0 0 0 0,0 0 0 16,0 0 0-16,0 0 0 0,0 0 0 0,0 0 0 15,0 0 0-15,0 0 0 0,0 0 1 0,0 0-1 16,0 0 0-16,0 0 1 0,0 0 1 0,0 0-2 16,0 0 0-16,0 0 3 0,0 0-1 0,0 0-2 15,0 0 0-15,1 0 2 0,-1 0 0 0,4 0-2 16,-4 0 0-16,1 0 4 0,2 0-1 0,-3 0-3 16,0 0 0-16,4 0 3 0,-4 0 2 0,0 0-5 15,0 0 0-15,0 0 4 0,0 0 1 0,0 0-5 0,0 0 0 16,0 0 6-16,0 0-1 0,0 0-5 0,0 0 0 15,0-1 8-15,0-1 0 0,0 1-8 0,0-1 0 0,-4 1 8 16,4-1 0-16,-4-3-8 0,-4 0 0 0,0-1 7 16,-2 0 2-16,-11-5-9 0,1 0 0 0,-6 0 9 15,-1-1 0-15,0 3-9 0,-2-1 0 0,1 1 9 16,2 1 0-16,-33-13-9 0,18 6 0 0,10-1 9 16,4 0 0-16,13 8-9 0,-2 0 0 0,0 0 7 0,-1 2 1 15,-4-2-8-15,-1 2 0 0,1-1 5 0,0 1 2 16,10 1-7-16,-2 0 0 0,0 2 5 0,4-1 0 15,2 2-5-15,1 0 0 0,0 1 4 0,1-1 0 16,2 2-4-16,1 0 0 0,2 0 3 0,-3-1 1 16,1-1-4-16,2 0 0 0,-3 2 2 0,3 0 1 0,-3 0-3 15,3 0 0-15,0 0 3 0,0 0 0 0,0 0-3 16,0 0 0-16,0 0 2 0,0 0 1 0,8-1-3 16,3-1 0-16,2 2 2 0,0 0 1 0,7 0-3 15,3 2 0-15,-3-1 2 0,1 3 1 0,3-1-3 16,-3 0 0-16,-1 0 3 0,3 0 0 0,-2 0-3 15,2-1 0-15,0 1 3 0,-3 2 0 0,4 0-3 16,-3 1 0-16,-2-3 2 0,2 2 2 0,-2 1-4 16,-1 1 0-16,-2 1 2 0,-2-4 0 0,2 3-2 15,-3-1 0-15,-2 0 2 0,1 1 1 0,11 5-3 16,-2-1 0-16,-6-1 1 0,-2-1 1 0,-8-4-2 16,0-3 0-16,1 1 1 0,-1 0 0 0,-5-1-1 0,2-1 0 15,1 1 1-15,0-1 0 0,-3 1-1 0,1 0 0 16,3-1 0-16,-4 1 2 0,3-1-2 0,2 1 0 0,-5 1 0 15,1 0 1-15,2 0-1 0,-3 1 0 0,4-1 1 16,-4 0 0-16,1 0-1 0,2 0 0 0,-3 2 1 16,2 0 0-16,1 1-1 0,-3 0 0 0,3 2 1 15,-3 0 0-15,0 0-1 0,0 0 0 0,0 0 0 16,-3 1 2-16,0 3-2 0,-2-1 0 0,0 0 0 16,1 0 1-16,-4 1-1 0,0 1 0 0,-2 1 0 15,2-4 1-15,-5 1-1 0,1 2 0 0,-1-1 0 0,-3 1 1 16,-18 19-1-16,6-7 0 0,2-3 0 0,6-3 1 15,7-8-1-15,-3 2 0 0,3 0 1 0,-3-1 0 16,2 1-1-16,1 0 0 0,0-2 3 0,2 0-1 16,6-7-2-16,-3 1 0 0,4 0 2 0,-4 1 0 0,0 2-2 15,-2 0 0-15,-1-2 4 0,1 1 0 16,2-1-4-16,1 0 0 0,-3 1 5 0,2-2-1 0,0-1-4 16,0 1 0-16,0-2 5 0,0 0-1 0,0 1-4 15,2-1 0-15,-2 0 8 0,0 0 0 0,-3 2-8 16,1-4 0-16,2 3 8 0,3-3 1 0,1 1-9 15,0-1 0-15,1-1 9 0,2 0 0 0,-3 0-9 16,3 0 0-16,1 0 9 0,0 0 0 0,0 0-9 16,0 0 0-16,0 0 9 0,0 0-1 0,0 0-8 15,1-1 0-15,3-1 9 0,0 1 0 0,8-4-9 16,0-3 0-16,1 2 9 0,0-1 0 0,15-5-9 16,-2-1 0-16,-4 0 13 0,2 1-1 0,2-3-12 15,-1 1 0-15,-1 0 10 0,2-2 1 0,33-22-11 0,-21 11 0 16,-6 5 8-16,-5 1 1 0,-16 13-9 0,2-1 0 15,3-1 7-15,1-1 0 0,-9 5-7 0,5-2 0 16,0 0 4-16,-1 0 1 0,4-1-5 0,2-1 0 0,-2 1 3 16,-2 2 0-16,-1-1-3 0,1 1 0 0,-4-1 3 15,3 0-1-15,-5 3-2 0,0 0 0 0,-4 0 1 16,4 1 0-16,0-4-1 0,0 1 0 0,-3 1 0 16,3 0 1-16,-3 1-1 0,-4 0 0 0,3 1 0 15,-1-1 1-15,-2-9-1 0,-2-1 0 0,-7 1 0 0,-5 0 0 16,-8-5 0-16,1 3 0 0,-6 2 0 0,1 3 0 15,-4-2 0-15,0 0 0 0,-1 1 0 0,1-1 0 16,16 8 0-16,1 0 0 0,-1-1 0 0,-3 0 0 16,-56-20 0-16,26 11 0 0,9 4-1 0,7 1 1 15,27 8 0-15,-7 2 0 0,2-3-1 0,-4 0 1 0,-4-3 0 16,-5 1 0-16,3 0-1 0,-2 1 1 0,-1-1 0 16,0 0 0-16,1-1-1 0,-1-1 1 0,-13-2 0 15,6 1 0-15,7 2-1 0,7 3 1 0,10 3 0 16,4 0 0-16,-3 0-1 0,2 0 1 0,1 0 0 15,-4 0 0-15,3 0-1 0,1 0 1 0,0 0 0 16,0 0 0-16,0 0-2 0,0 0 2 0,0 0 0 16,0 0 0-16,0 0-1 0,5 0 1 0,3 0 0 15,0 1 0-15,1 1-1 0,1-1 1 0,9 4 0 16,-2 0 0-16,-5 0 0 0,0-1 0 0,-2 1 0 16,1 0 0-16,2 0 0 0,0-1 0 0,-6-2 0 0,3 1 0 15,-2 0 0-15,5 2 0 0,3 1 0 0,-2 1 0 16,2 0 0-16,0 0 0 0,13 7 0 0,-7-3 0 15,2 2 0-15,-2-1 1 0,12 11-1 0,-6-4 0 0,-2-2 0 16,-2 0 1-16,-15-7-1 0,4 1 0 0,-2 0 0 16,-1 0 2-16,1 2-2 0,-2 0 0 0,-1-1 0 15,0 1 0-15,-6-12 0 0,1 3 0 0,-3-1 0 16,3 0 0-16,-1 0 0 0,-2 0 0 0,3 0 0 16,-3 1 0-16,0 0 0 0,0 1 0 0,0 0 0 15,0 0 0-15,0 3 0 0,0-1 0 0,-3 1 0 16,3 0 0-16,-2-5 0 0,-1 2 0 0,3-2 0 15,-3 1 0-15,1 2 0 0,2 0 0 0,-3 1 0 0,-2-1 0 16,-7 14 0-16,-1-1 0 0,-3-3 0 0,-2 0 0 16,6-6 0-16,-1-1 0 0,2-1 0 0,-2 0 0 15,3 0 0-15,-1 0 0 0,-1 0 0 0,2 1 1 0,-6 2-1 16,0-1 0-16,-1-1 0 0,-1 1 1 0,2-4-1 16,0 0 0-16,-1 1 0 0,4-2 1 0,8-4-1 15,-3 1 0-15,2-1 1 0,-1 2 0 0,1 1-1 16,1-1 0-16,-3 0 4 0,4-1-1 0,-4 1-3 15,3 0 0-15,-3 0 5 0,3 0 2 0,-3 0-7 16,3 1 0-16,-3-3 7 0,4 2 1 0,-8 0-8 16,3 1 0-16,1-1 7 0,0 0-1 0,0 0-6 15,0 0 0-15,2 0 6 0,-2 2 0 0,1-5-6 16,2 2 0-16,1-1 5 0,-1 1 2 0,5-2-7 16,-3 0 0-16,1 0 4 0,2 0 2 0,-3 0-6 15,3 0 0-15,0 0 4 0,0 0 1 0,0-3-5 0,3-2 0 16,2-1 3-16,0-1 1 0,15-10-4 0,-2 1 0 15,1 2 2-15,0 0 1 0,0-1-3 0,2 1 0 16,-3 0 3-16,2 0 0 0,-2 1-3 0,1 0 0 16,-2 1 2-16,-1-1 0 0,-3 3-2 0,0 1 0 0,0-1 0 15,-1 3 1-15,-4 3-1 0,-3 1 0 0,3 0 0 16,-3 0 0-16,3-2 0 0,-3 0 0 0,3 1-1 16,-4-1 1-16,4 0 0 0,-3 2 0 0,3-2-1 15,-3 0 1-15,1 2 0 0,-1 0 0 0,0 0-1 0,-2 1 0 16,2-2 1-16,0 0 0 0,-1 1-1 0,0 0 0 15,-1 2 1-15,-3-1 0 0,1 0-1 0,2 1 0 16,-3-1 1-16,2 1 0 0,1-1-3 0,-3 0 2 16,3-1 1-16,-3 0 0 0,0 0-2 0,0 0 1 15,0-7 1-15,0 1 0 0,-3-1-2 0,-2 1 0 16,-10-18 2-16,2 5 0 0,0 4-2 0,3 4 1 0,-1 5 1 16,2 1 0-16,-2 0-2 0,1 0 0 0,-11-5 2 15,1 2 0-15,-6-2-3 0,2 1 2 0,15 7 1 16,-4 0 0-16,2 0-2 0,-2 1 1 0,-3-1 1 15,-1 0 0-15,-1 0-2 0,2 1 0 0,-25-7 2 16,10 3 0-16,3 1-1 0,4 3 0 0,19 2 1 16,0 2 0-16,0-3-1 0,1 3 1 0,0 0 0 15,1 0 0-15,2 0-1 0,-3 0 1 0,1 0 0 16,2 0 0-16,1 0 0 0,-4 0 0 0,3 0 0 16,1 0 0-16,-3 0 0 0,3 0 0 0,0 0 0 15,0 0 0-15,0 0 0 0,0 0 0 0,0 0 0 0,-4 0 0 16,3 3 0-16,1-3 0 0,-3 5 0 15,1 1 0-15,2 2 0 0,2 2 0 0,9 20 0 0,6-5 0 16,1-1 0-16,6-2 0 0,14 10 0 0,-1-9 0 16,-4-4 0-16,2 0 0 0,-11-9 0 0,2-2 0 15,4 0 0-15,2 0 0 0,-18-5 0 0,5 0 0 0,2 0 0 16,1 0 0-16,-1 0 0 0,0 1 0 0,0-1 0 16,-4 0 0-16,15 3 0 0,-7 1 0 0,-4-3-1 15,-3 1 1-15,-15-3 0 0,2-1 0 0,-1 2-4 16,1-3 2-16,-2 2 2 0,-3 0 0 0,4-1-4 15,-4 1-1-15,4 1 5 0,-2 0 0 0,1 0-6 0,0 0 0 16,2 7 6-16,-2 1 0 0,-1 3-6 0,1 2 1 16,-6 22 5-16,-2-6 0 0,-3-7-5 0,-1-3 1 15,1-4 4-15,-5-4 0 0,0 2-5 0,-3 0 2 16,-5 1 3-16,1 0 0 0,-3-1-2 0,0-2-1 16,15-9 3-16,-2 2 0 0,-3-1-2 0,2 2 0 0,-5 1 2 15,2 1 0-15,-2-1-1 0,-2-1 0 0,2 2 1 16,-1-1 0-16,-2 1-1 0,1-2 1 0,-12 3 0 15,1-2 0-15,-1-2-2 0,1-3 2 0,-3-1 0 16,2 1 0-16,0-3-2 0,1-1 1 0,13 0 1 16,0-1 0-16,16 1-2463 0</inkml:trace>
  <inkml:trace contextRef="#ctx0" brushRef="#br0" timeOffset="-169563.124">3264 14815 1054 0,'0'0'0'0,"0"0"0"15,-3 0 0-15,1 0 65 0,-1 0 2 0,-1 1-67 16,-1 1 0-16,0-1 116 0,-1 3 2 0,4-4-118 15,-1 1 0-15,3 1 98 0,-3-1 1 0,1 1-99 0,2 0 0 16,-3-1 24-16,3 1 2 0,-2-1-26 0,-1 1 0 16,3-1 30-16,3 1 2 0,-1 1-32 0,3 0 0 15,1 1 40-15,4-1 1 0,2-2-41 0,1 1 0 0,8-1 41 16,-1 1 2-16,1-2-43 0,-3-2 0 0,1-1 41 16,2 0 1-16,-1-2-42 0,3-1 0 0,2-2 39 15,4 0 0-15,-1 0-39 0,1 0 0 0,-3 0 35 16,1 1 0-16,1-3-35 0,4 1 0 0,2-1 31 15,-4 1 2-15,4-1-33 0,2-3 0 0,-1 4 29 0,4-1 0 16,0 1-29-16,0 1 0 0,-3 2 28 0,3-1 1 16,-1 3-29-16,-2-1 0 0,3 0 27 0,-4 2 1 15,1 0-28-15,1 1 0 0,1-1 25 0,-4 0 0 16,2 0-25-16,-2-1 0 0,-1 1 20 0,1-1 0 16,-1-1-20-16,1 0 0 0,1 2 17 0,2 0 0 15,-4 0-17-15,2-1 0 0,2-4 14 0,-1 2 1 0,-1 1-15 16,2 2 0-16,-3 2 10 0,-4-1 1 0,2 0-11 15,-5 1 0-15,5-1 11 0,-4 1-1 0,3-1-10 16,-1 1 0-16,2 1 9 0,1 0 1 0,-2 0-10 16,-3 0 0-16,-2-2 9 0,-5-1 0 0,-1-2-9 15,-2 2 0-15,1 0 7 0,-5 0 1 0,2-2-8 16,0-2 0-16,-1 3 8 0,0-1 0 0,-2 2-8 16,3 0 0-16,-3-1 6 0,3 1 0 0,-2 0-6 15,-1-2 0-15,-2 1 7 0,2 0 0 0,-5 3-7 16,-3-1 0-16,-2 2 7 0,-2 2-1 0,3-2-6 15,-4 0 0-15,1 0 6 0,2 0 1 0,-3 0-7 0,4 0 0 16,-4 0 5-16,1 0 2 0,2 0-7 0,-3 0 0 16,0 0 7-16,0 1-1 0,0-1-6 0,0 0 0 15,-3 2 7-15,2-2 0 0,1-2-7 0,-4 1 0 16,4 1 6-16,-3 0 0 0,2 0-6 0,-3 0 0 0,0-3 7 16,-1-2 0-16,-3-3-7 0,0-1 0 0,0-1 5 15,0 1 1-15,2-3-6 0,-2 0 0 0,0 1 4 16,-4 0 1-16,3 1-5 0,-2-3 0 0,-2 1 3 15,0-2 2-15,0 1-5 0,4 3 0 0,-4 2 4 16,2 1 1-16,3-1-5 0,3 3 0 0,0 2 3 16,2 1 2-16,2-1-5 0,-2 0 0 0,-2 0 3 0,2 1 0 15,1-3-3-15,2 2 0 0,0 0 3 0,0 1 0 16,-3 1-3-16,3-1 0 0,0 1 2 0,0-1 0 16,3 0-2-16,-1 2 0 0,1 0 3 0,-3 0-1 15,5 0-2-15,-2 2 0 0,5 0 2 0,-2-1 0 0,5 2-2 16,-3 2 0-16,2 3 3 0,1 2-1 0,-2 2-2 15,-1 2 0-15,2 4 2 0,1-1 0 0,-3 2-2 16,2 0 0-16,1 0 3 0,2 2-1 16,-1-1-2-16,-4 1 0 0,2 1 2 0,-2 2 0 0,0-2-2 15,0-1 0-15,-2-4 2 0,1-1 0 0,-3-2-2 16,1-3 0-16,-2 0 1 0,-1-1 1 0,-2-2-2 16,0-2 0-16,0-3 1 0,0 0 0 0,-2 1-1 15,-1-1 0-15,-2 0 2 0,1 0-1 0,-4 0-1 16,0-1 0-16,-2-2 0 0,-4-2 1 0,4-1-1 15,1 0 0-15,1 3 0 0,0-5 1 0,3 0-1 16,2-1 0-16,-2 0 0 0,0 1 0 0,-3-1 0 0,2-4 0 16,-1-1 0-16,-4 2 0 0,2-2 0 0,-4-1 0 15,2 1 0-15,-5-1 0 0,3-3 0 0,3 1 0 16,6 0 0-16,-3 0 0 0,3-1 0 0,-1 1 0 0,-3 2 0 16,3 0 1-16,0 0-1 0,-1 1 0 0,4 1 0 15,2 2 1-15,0 2-1 0,0 1 0 0,0 2 2 16,0 1 1-16,0 1-3 0,0 1 0 0,0 1 2 15,0 1 1-15,0 1-3 0,5 2 0 0,3 4 4 16,0 6-1-16,0 2-3 0,2 4 0 0,-3 1 2 16,1 5 2-16,0-5-4 0,-3 0 0 0,0-1 3 0,-2-4 0 15,-1-1-3-15,1 0 0 0,-3 1 4 0,-3-1-1 16,1-2-3-16,2-1 0 0,-3-2 2 0,-2 0 2 16,5-9-4-16,0-1 0 0,-3 1 2 0,1 1 1 15,-1-1-3-15,0 1 0 0,1 0 3 0,2 0-1 16,0-3-2-16,0 0 0 0,0 0 1 0,0 0 0 0,-3-5-1 15,3-1 0-15,0-10 1 0,0-1 0 0,3-9-1 16,-3 4 0-16,-3 2 1 0,3 1 0 0,-1 12-1 16,-3-2 0-16,4-2 2 0,-3-2-1 0,-1-7-1 15,-1-1 0-15,0 0 2 0,-1 1 1 0,1 1-3 16,-5 1 0-16,4 1 5 0,-1 0 0 0,4 7-5 16,-1 2 0-16,0 0 5 0,0 2 1 0,-1 0-6 15,2-1 0-15,-2 2 5 0,2 2 1 0,1 2-6 16,2 1 0-16,-3 1 4 0,3 1 2 0,0 22-6 15,5 1 0-15,7 8 4 0,4-1 1 0,0 1-5 16,-1-3 0-16,1 0 3 0,-4 0 2 0,-4-19-5 0,-3 4 0 16,3 4 2-16,0 1 0 0,0 12-2 0,0 0 0 15,-3-1 1-15,-1 1 2 0,-4-15-3 0,-3 2 0 16,2-3 1-16,-4-2 0 0,5-7-1 0,-3-1 0 16,-2 0 0-16,2-1 1 0,3-2-1 0,-5 1 0 0,5-3 0 15,-3 1 0-15,-2-2 0 0,-3-2 0 0,3-3 0 16,-3-3 0-16,-8-7 0 0,4-4 0 0,-1-2-1 15,0 0 1-15,4 2 0 0,-4 2 0 0,2 0-1 16,1-1 1-16,-11-18 0 0,9 9 0 0,0 3-1 16,4 4 1-16,7 12 0 0,-4-2 0 0,2 1 0 0,3-1 0 15,-3 1 0-15,1-1 0 0,2 1 0 0,0 1 0 16,0 3 0-16,0 0 0 0,0 0 0 0,0 2 0 16,0 2 0-16,0-1 0 0,0 1 0 0,2-1 1 15,1 0-1-15,0 2 0 0,2 2 0 0,-4 1 1 16,11 13-1-16,-3 1 0 0,-1 2 1 0,0 2 0 15,-8-15-1-15,3 2 0 0,-3 0 1 0,0 2 0 0,0 23-1 16,-3-5 0-16,-5-2 1 0,0-3 1 0,3-10-2 16,-4 0 0-16,1-4 1 0,-5 1 0 0,10-9-1 15,-2-1 0-15,5 0-2241 0</inkml:trace>
  <inkml:trace contextRef="#ctx0" brushRef="#br1" timeOffset="-135500.506">14335 13941 476 0,'0'0'0'16,"0"0"0"-16,0 0 0 0,0 0-358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9:09:11.95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15357 8439 1030 0,'0'0'0'16,"0"0"48"-16,-3 0 0 0,-20-3-48 0,-4 1 0 15,2 1 97-15,-2-1-1 0,1 2-96 0,-1-3 0 16,0 1 81-16,-2 1 0 0,4-1-81 0,-4-3 0 16,1 2 27-16,-1-2 0 0,0 1-27 0,2 2 0 0,-5 2 25 15,2 3 2-15,0 0-27 0,-4 1 0 0,1 0 27 16,-2 3 0-16,0-1-27 0,-1 2 0 0,1 1 19 15,0 4 0-15,-5-2-19 0,1 0 0 0,-9 2 19 16,-3 0 1-16,0-4-20 0,-3-1 0 0,-2-3 15 16,-5 1 1-16,-1-3-16 0,-2 2 0 0,1 0 13 0,-8-1 2 15,1 0-15-15,-1-3 0 0,-1-1 12 0,0-1 1 16,-1-3-13-16,4 3 0 0,-2-1 13 0,0 1 1 16,1 1-14-16,-1-3 0 0,-3 1 12 0,1 2 0 15,1 2-12-15,1 1 0 0,-3-3 21 0,6 1-1 16,-2-1-20-16,3 0 0 0,3 0 15 0,2 0 1 0,0 0-16 15,-2 0 0-15,0-1 28 0,2-2 1 0,0 1-29 16,3-3 0-16,5 2 33 0,-1-2 0 0,4-1-33 16,4-2 0-16,3 0 31 0,6 2 1 0,6-2-32 15,7-6 0-15,25 14-1584 0</inkml:trace>
  <inkml:trace contextRef="#ctx0" brushRef="#br0" timeOffset="4125.794">7877 12055 1206 0,'0'0'0'0,"0"0"0"16,5 2 0-16,-5-2 56 0,4 1 0 0,-4-1-56 16,4 0 0-16,-4 0 121 0,4 0 0 0,-4 0-121 15,2 0 0-15,-2 0 117 0,3 0 0 0,-3 0-117 0,3 0 0 16,-3 0 20-16,0 0 0 0,0 0-20 0,-3-1 0 15,3 1 36-15,-3-10 0 0,3 10-36 0,-2-8 0 16,2 8 55-16,-4-3 0 0,4 3-55 0,-13-3 0 16,13 3 40-16,-29 0 2 0,10 1-42 0,0 1 0 15,-8 0 44-15,0-1 1 0,-2-1-45 0,0-1 0 0,-1-3 33 16,1 3 2-16,-4-5-35 0,-4-1 0 0,-1 1 30 16,-3 0 2-16,-1-1-32 0,2 2 0 0,-4-2 26 15,5 0 1-15,1 1-27 0,2 0 0 0,-1-2 23 16,3 1 1-16,4-1-24 0,0 4 0 0,1 2 19 0,5 2 0 15,4 3-19-15,2 0 0 0,0 2 16 0,7 1-1 16,3 1-15-16,2-2 0 0,3-2 11 0,3-3 2 16,0 0-13-16,0 3 0 0,0-3 10 0,0 1 1 15,3 3-11-15,2-1 0 0,3 2 14 0,1 2 0 16,2-2-14-16,4 2 0 0,4-3 15 0,-2-2 1 16,4-2-16-16,0 0 0 0,0 1 15 0,-4-1 1 0,-1-3-16 15,5 0 0-15,-2-2 15 0,2-3-1 0,-1 2-14 16,1 1 0-16,3 1 14 0,1 0-1 0,1 3-13 15,3-4 0-15,1 2 10 0,2 0 1 0,1 1-11 16,-2 1 0-16,2 1 8 0,4 1 0 0,-4 2-8 16,1 1 0-16,-1 2 9 0,1-1 1 0,-4-1-10 15,-1 1 0-15,1 1 9 0,-1-4 0 0,-1 0-9 16,-5-1 0-16,-3 2 8 0,-1-3 0 0,-6 2-8 16,0-2 0-16,0-2 8 0,-5 2 0 0,-2 0-8 15,-3 0 0-15,0 0 6 0,-1 0 1 0,1 0-7 0,-3 2 0 16,-3 0 6-16,1-1-1 0,-4 4-5 0,-4 3 0 15,-12 3 6-15,-2-2-1 0,-6 2-5 0,-2-3 0 16,-3-1 6-16,-6-4 1 0,-1 0-7 0,1 0 0 16,-6-1 5-16,1 1 2 0,-3-1-7 0,3 2 0 0,-4 1 6 15,2 0-1-15,2 0-5 0,5-5 0 0,-4-4 10 16,4 1 2-16,1 0-12 0,-5 0 0 0,2 0 19 16,2 1 0-16,4-1-19 0,4-5 0 0,4 0 22 15,7 0 2-15,1 3-24 0,3-1 0 0,6 1 22 16,4 4 2-16,1-1-24 0,2 2 0 0,4 0 19 15,1 0 0-15,0 0-19 0,0 0 0 0,0 0 20 0,0 0 2 16,0 0-22-16,0 0 0 0,0 0 17 0,0 0 1 16,0 0-18-16,0 0 0 0,0 2 14 0,0-1-1 15,0-1-13-15,0-1 0 0,0 1-2362 0</inkml:trace>
  <inkml:trace contextRef="#ctx0" brushRef="#br0" timeOffset="20941.46">12370 8238 225 0,'0'0'0'16,"0"0"0"-16,-5 0 0 0,5 0-169 0</inkml:trace>
  <inkml:trace contextRef="#ctx0" brushRef="#br0" timeOffset="22148.941">12274 8222 426 0,'0'0'0'16,"0"0"0"-16,0 0 0 0,0 0 72 0,-3 0 0 15,3 0-72-15,-5 0 0 0,5 0 144 0,-8-3 2 16,8 3-146-16,-14-3 0 0,14 3 134 0,-19 0 0 0,19 0-134 16,-10 3 0-16,10-3 21 0,-4 0 0 0,4 0-21 15,0 0 0-15,0 0 47 0,-4 0 0 0,4 0-47 16,5 3 0-16,-5-3 41 0,11 5 0 0,-11-5-41 15,21 3 0-15,-7-2 42 0,6-1-1 0,0 0-41 16,1 0 0-16,-2 0 45 0,2-1 0 0,0-2-45 16,-2 0 0-16,0 1 44 0,0-1 1 0,2 0-45 15,-5 1 0-15,1 2 41 0,-2 0 1 0,-1-3-42 16,0 1 0-16,-3 2 49 0,-1-1 0 0,-2-1-49 16,-5-1 0-16,2 3 48 0,-2 0 0 0,2 0-48 15,-5 0 0-15,1 0 40 0,3 0 1 0,-4-2-41 0,1 1 0 16,-1-1 38-16,0 2 0 0,-1-3-38 0,-3 1 0 15,0 2 37-15,-1-3 0 0,-8 3-37 0,-4-3 0 16,-6 2 32-16,1 1 2 0,-2 0-34 0,5 0 0 0,3 1 28 16,-2 2 0-16,4-3-28 0,0 3 0 0,-2-3 19 15,0 2 2-15,3 1-21 0,0-1 0 0,1 1 15 16,-1 2 1-16,2-2-16 0,0 0 0 0,3-3 13 16,1 2 1-16,2 1-14 0,1-3 0 0,0 1 10 15,3 1 1-15,1 0-11 0,-3-2 0 0,1 0 11 16,2 0 1-16,0 0-12 0,0 0 0 0,0 0 14 15,0 0 1-15,2 3-15 0,2-3 0 0,8 0 16 0,-3 0-1 16,7 1-15-16,0-1 0 0,2 0 15 0,2 0-1 16,1 0-14-16,-7 0 0 0,1 0 14 0,-2 0-1 15,1 0-13-15,5 0 0 0,-1 0 13 0,2 0-1 16,1 0-12-16,0 0 0 0,-4 0 15 0,4-1 0 0,-4-2-15 16,1-1 0-16,1 3 18 0,-3 1 1 0,3-5-19 15,2 2 0-15,-2 1 18 0,2 1 1 0,-4-1-19 16,-1-3 0-16,-1 2 17 0,-1 0 0 0,0 1-17 15,-1-1 0-15,-2 3 15 0,-4 3 0 0,-1-3-15 16,-1 0 0-16,-5 0 13 0,3 0 0 0,-3 0-13 16,0 0 0-16,-3 2 14 0,3 1 0 0,-5-3-14 15,-6 3 0-15,-4 2 13 0,-4-3-1 0,-3 4-12 16,-4-1 0-16,-2 3 10 0,-3-4 0 0,3 3-10 16,-1-2 0-16,-1-1 9 0,1 1 1 0,0-2-10 15,-1-1 0-15,1-1 8 0,-2 4 0 0,4-3-8 16,-2 1 0-16,5-3 6 0,2 0 0 0,1 0-6 0,2 1 0 15,1 1 6-15,2-2 1 0,4 0-7 0,2 0 0 16,0 0 6-16,7 0 1 0,-2 0-7 0,5 0 0 16,-3 0 6-16,2 0-1 0,1 0-5 0,0 0 0 15,0 0 9-15,0 0 0 0,1 0-9 0,4-2 0 0,1 1 13 16,1-4 0-16,4-1-13 0,2 1 0 0,7 0 15 16,1 1 0-16,0-1-15 0,0 2 0 0,-2-2 14 15,1 2 0-15,1 0-14 0,3-1 0 0,0 0 15 16,1-3 1-16,1 4-16 0,-4 0 0 0,2 1 13 15,0 2 2-15,0 0-15 0,-2 2 0 0,1 1 12 0,-3-3 0 16,1 0-12-16,-3-3 0 0,-1 1 11 0,-3 1-1 16,-1-1-10-16,0 2 0 0,-8 0 8 0,0 0-1 15,-2 0-7-15,-2 0 0 0,1 0 6 0,-2 0 1 16,-2 0-7-16,1 0 0 0,-4 0 4 0,2 0 2 16,-10 2-6-16,-5-1 0 0,-7 4 3 0,-7-3 2 15,2 1-5-15,-4 0 0 0,1 2 3 0,-1-4 0 0,1 1-3 16,-4 0 0-16,1 1 3 0,1-3 0 0,-2 1-3 15,7 1 0-15,4-1 2 0,-1 3 2 0,5-4-4 16,1 1 0-16,3 1 2 0,6-2 0 0,-1 0-2 16,5 0 0-16,2-2 2 0,4 1 1 0,2 1-3 15,-3 0 0-15,3 0 2 0,0 0 0 0,3 0-2 16,0 0 0-16,7 0 3 0,-2 0 1 0,8 0-4 16,6 0 0-16,11 1 2 0,4 1 1 0,1-1-3 15,1 3 0-15,-1-4 4 0,0 1 0 0,-1 2-4 16,-1-3 0-16,-2 2 4 0,-1-1-1 0,-4 1-3 15,1 1 0-15,-6-3 3 0,-1 3 2 0,-6-1-5 0,-3 1 0 16,-4-1 3-16,-5 1 2 0,-5-3-5 0,0 0 0 16,0 0 3-16,0 0 0 0,0 0-3 0,-2 1 0 15,1 1 3-15,-1 0 0 0,-28 9-3 0,6-3 0 16,-2 0 2-16,-4-1 1 0,8-2-3 0,-1-5 0 0,-1 2 2 16,2-2 0-16,-3-2-2 0,1 2 0 0,1 0 1 15,-2 0 1-15,9-3-2 0,-3 1 0 0,1-1 3 16,1 0-1-16,9 2-2 0,-5-3 0 0,4 4 2 15,1-3 0-15,0 2-2 0,0-3 0 0,3 1 3 0,-2 2-1 16,3-4-2-16,2 2 0 0,-1-2 2 0,-2 2 0 16,5-15-2-16,5 3 0 0,-5 15-2430 0</inkml:trace>
  <inkml:trace contextRef="#ctx0" brushRef="#br0" timeOffset="74451.054">24547 6585 1117 0,'0'0'0'0,"0"0"134"0,0-3-1 0,-11-18-133 15,0 4 0-15,-2 4 178 0,0 5-1 0,-1 0-177 16,-2 2 0-16,-1 4 119 0,-2-1 1 0,-2 2-120 16,0 1 0-16,0 0 28 0,1 0 1 0,-3 1-29 15,-2 2 0-15,-2 5 36 0,-4 0 1 0,0 2-37 16,-1 2 0-16,-2 3 28 0,-2 2 1 0,-4-1-29 15,-3-4 0-15,-5 0 24 0,-3 0 1 0,-3-2-25 0,-2 1 0 16,-2-2 24-16,0 2 2 0,0-3-26 0,2-3 0 16,2-5 20-16,3 0 0 0,3 0-20 0,2 2 0 15,3-1 15-15,3 1 1 0,5-4-16 0,5-1 0 16,4-2 12-16,6 2 2 0,2-2-14 0,4 2 0 0,4 2 11 16,4-1 0-16,1 0-11 0,2-1 0 0,3 0 9 15,0 2 0-15,1-4-9 0,4-3 0 0,3 0 7 16,2 0 1-16,7-5-8 0,7 2 0 0,11 2 5 15,8-4 1-15,0 5-6 0,5 0 0 0,5 4 10 16,4 2 0-16,1 0-10 0,2-2 0 0,2 0 12 16,4 1 1-16,-1 2-13 0,0-4 0 0,1 2 15 0,-1-4 2 15,-1 6-17-15,-4-2 0 0,-1 3 23 0,-1 3-1 16,-7 0-22-16,-3 2 0 0,-9-4 20 0,-4 3 1 16,-4 0-21-16,-4 3 0 0,-6-3 16 0,-4 4 2 15,-4-5-18-15,-2 2 0 0,-5 0 13 0,-4-2 0 0,-2-1-13 16,-2 1 0-16,-1 0 9 0,-2 2 1 0,-6 0-10 15,-5-1 0-15,-4 1 5 0,-11 1 0 0,1-1-5 16,-2 3 0-16,-5 2 4 0,-1 1-1 0,-2-2-3 16,-6 2 0-16,-6 2 2 0,-6 1 2 0,-1 0-4 15,-1-1 0-15,-4-2 2 0,0-1 0 0,0-2-2 16,2-1 0-16,5 1 3 0,1-1 2 0,5-3-5 16,2 1 0-16,4 0 6 0,4 0-1 0,4 1-5 15,5-4 0-15,5 1 6 0,5 0-1 0,4 2-5 16,2-1 0-16,3 4 5 0,2 3 1 0,3-1-6 15,5-4 0-15,3-6-2054 0</inkml:trace>
  <inkml:trace contextRef="#ctx0" brushRef="#br0" timeOffset="79995.663">19812 16922 1847 0,'0'0'0'0,"0"0"0"15,0 0 0-15,0 0 86 0,0 0 0 0,0 0-86 16,0 0 0-16,0 0 155 0,0 0 1 0,0 0-156 0,8 3 0 16,-8-3 119-16,21 11 1 0,-4-1-120 0,4 2 0 15,3 4 23-15,3 2-1 0,0 1-22 0,0 1 0 0,0 4 32 16,0 1-1-16,2 4-31 0,1 4 0 0,2 4 37 16,3 1 0-16,-1 0-37 0,-4-2 0 0,-1-3 30 15,-1-3 2-15,-1-4-32 0,0-3 0 0,-3-2 30 16,-1-5 0-16,-3-4-30 0,-2-2 0 0,-4-4 30 15,-1-1-1-15,-3-3-29 0,-2-2 0 0,0-4 20 16,-7 1 0-16,2-5-20 0,-1-3 0 0,-1-6 15 0,1-4-1 16,1-2-14-16,-3-4 0 0,0 27-2252 0</inkml:trace>
  <inkml:trace contextRef="#ctx0" brushRef="#br0" timeOffset="80244.963">20480 16738 2048 0,'0'0'0'0,"4"2"0"16,6 1 0-16,3 0 7 0,3 0 1 0,-4 2-8 16,-2 0 0-16,-5 3 13 0,-2 1 0 0,-6 2-13 15,-4 2 0-15,-10 0 109 0,-4 1 1 0,-7 0-110 16,-6 4 0-16,-11 1 38 0,-6 0 1 0,-4 1-39 0,-6 2 0 15,-7 2 27-15,-4 0 0 0,-3 6-27 16,0 3 0-16,-5 10 71 0,-3 5 1 0,8 5-72 16,4 4 0-16,4 7 75 0,3 2 0 0,15-7-75 0,7-9 0 15,42-50-2050-15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9:12:38.5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5265 5375 841 0,'3'-3'0'15,"-3"3"90"-15,8-3 1 0,20-11-91 0,3 3 0 0,-6 3 173 16,-1 3 1-16,-2 2-174 0,-1 1 0 0,-5 2 113 16,-3 2 0-16,0 1-113 0,-5-3 0 0,-7 0 29 15,-1 0 1-15,0 1-30 0,-1 3 0 0,-3-4 37 16,3 0 1-16,-10 0-38 0,-12 0 0 0,-5 0 31 15,-14 0 2-15,4 0-33 0,-4 0 0 0,1 0 28 16,-2 0 1-16,-2 3-29 0,-1-2 0 0,-5 6 26 0,-8-1 1 16,-1 0-27-16,-1-4 0 0,-4 1 47 0,-4-3 1 15,-1 3-48-15,-2-3 0 0,-3-3 55 0,0 3 1 16,1-5-56-16,-1 2 0 0,3-2 38 0,-3 1 2 16,6-3-40-16,7-2 0 0,3-4 40 0,5 1 2 0,5 0-42 15,6 0 0-15,6 1 38 0,4 1 0 0,7-1-38 16,5-2 0-16,5 1 34 0,8-1-1 0,4 2-33 15,2 2 0-15,2 2 32 0,0 2 0 0,2 1-32 16,1-1 0-16,5-1 21 0,-3-2 2 0,4-2-23 16,7-2 0-16,-16 12-1891 0</inkml:trace>
  <inkml:trace contextRef="#ctx0" brushRef="#br0" timeOffset="583.946">7351 5298 1557 0,'0'0'0'0,"0"0"0"15,0 0 0-15,0 0 2 0,-3 1 1 0,3-1-3 16,-5 3 0-16,5-3 15 0,-10 4 2 0,10-4-17 15,-33 4 0-15,12-4 43 0,-4 0 1 0,-4 0-44 16,0 0 0-16,-1 0 21 0,1 0 1 0,-4-3-22 0,-5 0 0 16,-2-2 16-16,-3 0 0 0,-2 1-16 0,-3-7 0 15,-1 1 57-15,0-4 1 0,-3 1-58 0,1 4 0 16,-3-2 68-16,3 3-1 0,2 0-67 0,4 0 0 0,5 2 64 16,4-2 1-16,2 0-65 0,1 3 0 15,4-1 61-15,4 1 0 0,1 2-61 0,1 1 0 0,-1 2 36 16,7 2 0-16,1-9-36 0,3-4 0 0,13 11-1747 15</inkml:trace>
  <inkml:trace contextRef="#ctx0" brushRef="#br0" timeOffset="8174.704">2088 6246 1105 0,'0'0'0'16,"0"0"109"-16,0 0 0 0,0 0-109 0,-21-19 0 16,21 19 181-16,-11-9 2 0,11 9-183 0,-14-5 0 0,14 5 129 15,-29-8 2-15,13 8-131 0,-1-3 0 0,-4 1 24 16,0 2 1-16,-4 2-25 0,-1 1 0 0,-3 2 40 15,1 3 1-15,-1-1-41 0,2 3 0 0,-2-2 39 16,1 0 1-16,2 4-40 0,-3 3 0 0,-1 5 32 16,1 1 0-16,-1 4-32 0,-2 1 0 0,-1 2 31 15,-2 4 0-15,-2 1-31 0,4 0 0 0,-4 0 24 0,2 2-1 16,-2 3-23-16,4 2 0 0,2 4 38 0,-2 4 0 16,4-1-38-16,1 2 0 0,2-4 39 0,5-1-1 15,1 3-38-15,-6 3 0 0,2 0 38 0,2 4 0 16,-4-3-38-16,3 1 0 0,0 0 35 0,3-1 0 15,0 4-35-15,3 2 0 0,-4 0 28 0,4 5 1 16,1-5-29-16,3 0 0 0,0-5 30 0,5 2 1 16,3 3-31-16,2 0 0 0,6 2 25 0,2 6 2 0,3-7-27 15,3 2 0-15,2 0 26 0,0-4 1 0,4-4-27 16,-1 0 0-16,-1-1 26 0,1 0 1 0,0-2-27 16,1-2 0-16,-1-2 23 0,-2-1 1 0,2 0-24 15,-3 2 0-15,-2 2 19 0,-1 1 1 0,-2-6-20 16,4-2 0-16,1-5 18 0,0-1 1 0,-2-7-19 15,-1 6 0-15,2-3 14 0,-4 3 0 0,5-4-14 16,0 1 0-16,3 1 13 0,0 1-1 0,-2-4-12 16,5-1 0-16,2-4 9 0,1 1 1 0,2-7-10 15,-1 1 0-15,0-3 7 0,0-2 1 0,2-1-8 16,2-2 0-16,-4-3 9 0,1-1 0 0,1-2-9 16,1-3 0-16,-1-1 9 0,1 1-1 0,2-2-8 0,3-2 0 15,0-1 7-15,3 0 1 0,1-2-8 0,2 1 0 0,-1-4 6 16,6 0 0-16,-4-2-6 0,3 2 0 0,2 0 4 15,2 0 0-15,-5 1-4 0,0 0 0 0,-5 2 1 16,1 4 2-16,-2-2-3 0,-5 1 0 0,-2 2 0 16,-3 2 0-16,0 1 0 0,-7-3 0 0,1 1 0 15,-2 3 0-15,-7-3 0 0,-1 1 0 0,-5 3 0 16,-3-5 0-16,0 0 0 0,0 0 0 0,0 0 0 0,-3 0 0 16,1 0 0-16,-4-5 0 0,-3-2 0 0,-4 0 1 15,-3-1-1-15,-2 0 0 0,-2 1 1 0,-1-1 0 16,0 1-1-16,4-1 0 0,1 3 3 0,3-1 1 15,2-1-4-15,1 1 0 0,1 1 5 0,1 0 2 16,1 2-7-16,6 2 0 0,1-1 9 0,0 2 0 16,5 0-9-16,2 0 0 0,11 0 8 0,3-2 1 0,7-1-9 15,6 0 0-15,12 2 8 0,5-1 1 0,3 4-9 16,1 1 0-16,-6 3 6 0,2 2 2 0,-2 3-8 16,1 5 0-16,-4 0 6 0,-3 1 0 0,-2 1-6 15,-7 2 0-15,-5 1 3 0,-9-1 1 0,-2 4-4 16,-10 1 0-16,-3 2 3 0,-9 2 0 0,-2-1-3 15,-8-4 0-15,-4 1 1 0,-11-3 0 0,-4 1-1 16,-5-1 0-16,-8 0 0 0,-9-1 0 0,1-1 0 16,-5-1 0-16,0-1 0 0,-3-1 0 0,6-3 0 15,4-3 0-15,9-4-1 0,6-3 1 0,7 0 0 16,4-3 0-16,15-1-1 0,6 0 0 0,8-1 1 0,2-1 0 16,-5 2-2476-16</inkml:trace>
  <inkml:trace contextRef="#ctx0" brushRef="#br0" timeOffset="8944.809">3201 9983 1972 0,'0'0'0'0,"1"-4"0"16,2 3 0-16,-3-1 24 0,3 2 1 0,-1 0-25 15,-2-1 0-15,3-4 61 0,-3-3 1 0,5-5-62 16,0-6 0-16,0-4 129 0,1-4 0 0,-4-2-129 0,1-1 0 16,-3 0 41-16,0-3 0 0,0-2-41 0,0 0 0 15,0-5 27-15,0-1 0 0,-3-5-27 0,1 2 0 16,-1 0 48-16,-2-2 0 0,2 3-48 0,-2 5 0 0,-3 5 54 15,3 0 0-15,1 4-54 0,-3 2 0 0,2 5 47 16,4 3 2-16,1 6-49 0,0 2 0 0,1 7 40 16,3 2 1-16,0 4-41 0,1 1 0 0,3 1 35 15,5 4 0-15,3 8-35 0,1 0 0 0,7 9 28 16,2 4 1-16,2-1-29 0,3 2 0 0,-3-1 22 16,1-2 0-16,1 6-22 0,1 4 0 0,2 1 18 15,4 4 0-15,-4 4-18 0,-4-5 0 0,-4-1 15 0,-4-2 0 16,0-2-15-16,-4-1 0 0,-1-3 15 0,-1-1 1 15,-1-5-16-15,-4-1 0 0,-6-3 11 0,1-3 1 16,-2-3-12-16,-3-5 0 0,0-6 9 0,0-5 0 16,-3-3-9-16,2-4 0 0,1 0 7 0,-5-6 1 15,2-3-8-15,-2-3 0 0,0-3 2 0,-1-5 0 0,1 2-2 16,2 1 0-16,3 0 0 0,0 2 0 0,-2-2 0 16,2 7 0-16,-3-2-13 0,1 1 0 0,-1 6 13 15,3-1 0-15,0 5-46 0,0 3 0 0,0 4 46 16,-3 1 0-16,1 0-70 0,-1 1-1 0,-2 4 71 15,-3 5 0-15,-4 2-63 0,-6 7 1 0,-1-3 62 16,1 2 0-16,-2-3-37 0,-3 1 0 0,3-2 37 16,-4 2 0-16,-5-1-24 0,2-3 0 0,3 1 24 15,-1-7 0-15,4 1-7 0,3-4 2 0,2-2 5 16,4-1 0-16,4-1 0 0,3-2 0 0,2-1 0 16,1 1 0-16,2-2 11 0,0-1 0 0,5-2-11 15,8-3 0-15,-13 11-2064 0</inkml:trace>
  <inkml:trace contextRef="#ctx0" brushRef="#br0" timeOffset="9503.396">3754 9713 2035 0,'0'0'0'0,"3"5"0"0,6 3 0 0,4 5 48 16,-2 3 2-16,4-1-50 0,1 3 0 0,1-1 147 16,2 1 0-16,-1 1-147 0,-2 1 0 0,1 2 108 0,-1 2-1 15,-2-2-107-15,-2-3 0 0,-3-1 29 0,-1-7 2 16,-5-2-31-16,2-1 0 0,-5-6 26 0,0-2 0 15,0 0-26-15,0 0 0 0,0-2 27 0,-3-1 1 16,1-6-28-16,2-6 0 0,-3-7 39 0,0-6 0 16,1-1-39-16,2 2 0 0,5 5 32 0,-2 1 1 0,5 2-33 15,-3 2 0-15,3 1 28 0,-2 0 1 0,6 2-29 16,0 1 0-16,-2 2 23 0,1 0-1 0,2 3-22 16,-4 0 0-16,6 2 18 0,-3 1 0 0,3 2-18 15,-4 0 0-15,-1 3 15 0,1 3 0 0,-3-3-15 16,1 2 0-16,-1-1 12 0,2 1-1 0,-2 0-11 15,0-1 0-15,1 4 8 0,2-4 1 0,-3 6-9 16,0-2 0-16,0 1 5 0,-1 3 1 0,4-1-6 16,-2 0 0-16,7-1 3 0,0 0 1 0,-3 1-4 15,1 0 0-15,2-1 1 0,-3-3 1 0,3-4-2 16,-3 2 0-16,-4 0 1 0,3-1 0 0,-3-1-1 16,2-1 0-16,-3-3 1 0,0-4 0 0,-3 2-1 0,0 0 0 15,-2-2 2-15,-1-3-1 0,-2-2-1 0,-2 2 0 16,-1 5 2-16,-5-5 0 0,-2 3-2 0,-3 1 0 15,-2 4 6-15,-3 3 0 0,2-3-6 0,-2 3 0 16,-2 3 12-16,-1 0-1 0,0 7-11 0,4-1 0 0,2 2 11 16,6 5 1-16,4-3-12 0,0 3 0 0,2-4 14 15,0-4 1-15,6 2-15 0,2 1 0 0,0 2 12 16,6-1 1-16,2-1-13 0,3-1 0 0,6 1 14 16,-1-3 0-16,4 1-14 0,1-1 0 0,2-1 12 15,4-1-1-15,-2-3-11 0,-4-3 0 0,3-8 9 16,-4-1 0-16,1-2-9 0,-2-5 0 0,-2-2 7 0,2-1 0 15,-7 2-7-15,1-4 0 0,-2 2 3 0,0 2-1 16,1-4-2-16,-1-2 0 0,-16 23-2545 0</inkml:trace>
  <inkml:trace contextRef="#ctx0" brushRef="#br0" timeOffset="9787.873">5021 8892 1960 0,'0'0'0'0,"1"4"0"16,2 4 0-16,1-1 0 0,-3 4 1 0,2 5-1 16,2-1 0-16,3 1 1 0,0 3 0 0,0 3-1 15,-6 5 0-15,1 5 60 0,-3 3 0 0,0 0-60 0,0 0 0 16,5-1 28-16,3 3 2 0,-4-1-30 0,4-1 0 15,0-3 22-15,2 3 1 0,1 1-23 0,2 2 0 16,-5 3 70-16,0 3 1 0,1 1-71 0,-1-7 0 16,0-2 90-16,5-1-1 0,-3-7-89 0,-4 1 0 0,-1-4 78 15,-4-7 0-15,3-2-78 0,-4-4 0 0,-4-2 69 16,3-4 0-16,-2-3-69 0,6-3 0 0,-3 0-2100 16</inkml:trace>
  <inkml:trace contextRef="#ctx0" brushRef="#br0" timeOffset="9983.671">5515 9333 2072 0,'0'0'0'16,"0"0"0"-16,0 0 0 0,0 0 26 0,0 0 0 15,0 0-26-15,-5 2 0 0,0 1 51 0,-3 2 1 16,-12 3-52-16,-6 3 0 0,-7 3 71 0,-12 4-1 0,2-1-70 16,-2-4 0-16,2 3 35 0,2-2 0 0,-1 0-35 15,1-1 0-15,3-9 21 0,4 1 2 0,4-2-23 16,3-3 0-16,8-3 79 0,4-3 1 0,6 0-80 15,-1-1 0-15,2-1 88 0,5-1-1 0,3-1-87 16,-3 1 0-16,3 9-2113 0</inkml:trace>
  <inkml:trace contextRef="#ctx0" brushRef="#br0" timeOffset="10730.705">5242 9003 2248 0,'0'0'0'0,"5"4"0"0,3 6 0 16,5 6 59-16,0 4 0 0,2 4-59 0,3 8 0 15,3 2 118-15,-1 6 1 0,1 0-119 0,0 1 0 16,0-5 88-16,4 2 0 0,-4-1-88 0,-4-4 0 0,-1-1 32 16,-3-1-1-16,-3-1-31 0,1-1 0 0,-6-1 18 15,-1 1 1-15,1-6-19 0,-2-2 0 0,-3-4 27 16,3-1 0-16,-3-8-27 0,0 0 0 0,0-3 29 16,0-5 0-16,0 0-29 0,0-5 0 0,0 4 29 15,0-1 2-15,0-1-31 0,0-2 0 0,0-4 26 16,5-4 0-16,0-3-26 0,3 0 0 0,0-4 22 15,2-1-1-15,1 5-21 0,-3 4 0 0,1 0 15 0,-1 8 0 16,2 1-15-16,1 3 0 0,-2 4 12 0,4 3-1 16,3 1-11-16,0-2 0 0,2 2 7 0,-1 1-1 15,4 1-6-15,-2-1 0 0,-1 1 5 0,-1-1-1 16,2-4-4-16,-1 0 0 0,-1-2 4 0,4 0-1 0,0-3-3 16,-4 0 0-16,2 0 2 0,-1 0 1 0,-1-5-3 15,-1 2 0-15,0-5 2 0,-3-3 1 0,0 2-3 16,-5 1 0-16,-7 0 2 0,3 3 2 0,-4-3-4 15,-4 0 0-15,3-1 2 0,-6-1 0 0,-2 1-2 16,-4 1 0-16,0 0 2 0,-6 0 1 0,5 0-3 16,-5 2 0-16,1 3 2 0,1 3 0 0,4-3-2 15,2 3 0-15,6 0 1 0,2 0 2 0,1 0-3 16,2 0 0-16,-5 3 1 0,5-3 0 0,0 1-1 16,0 1 0-16,-3-1 0 0,3 3 0 0,3-3 0 15,-1 2 0-15,3 2 0 0,1 3 0 0,2 3 0 16,2-3 0-16,-2 0 0 0,4 0 0 0,4 0 0 0,-3-2 0 15,0-1-1-15,0-2 1 0,3 0 0 0,-2 2 0 16,5 3-1-16,-1 1-1 0,-2 1 2 0,3-1 0 16,1 1-1-16,4 2 0 0,-3 3 1 0,-5-6 0 0,-2 2-2 15,-1 0 1-15,0-1 1 0,-5-2 0 0,0 0-4 16,-5-5 2-16,-3 2 2 0,1-1 0 0,3-2-5 16,-4 1 0-16,0 0 5 0,-4-3 0 0,3 0-5 15,1 0 0-15,-3 0 5 0,-2 0 0 0,0-6-4 16,-1 0-1-16,-4-2 5 0,2-5 0 0,-1-6-4 15,-2-3 0-15,6-2 4 0,0-1 0 0,7 1-2 0,4-3 0 16,0 5 2-16,5-2 0 0,2 4-1 0,3 1-1 16,-3 1 2-16,4 1 0 0,-1 1 0 0,-1 0 0 15,1 4 0-15,1-1 0 0,2 5 0 0,2 2 0 16,0-1 0-16,-7 4 0 0,2-5 0 0,-3 3 2 16,-5-2-2-16,0 2 0 0,-7 2 1 0,3 3 0 15,-1 0-1-15,-2 0 0 0,2-2 1 0,2-1 0 0,-2-5-1 16,5 2 0-16,5-1 1 0,0 1 0 0,0 1-1 15,-4 2 0-15,4 1 0 0,0 2 1 0,-2 4-1 16,-2 0 0-16,-9-4-2410 0</inkml:trace>
  <inkml:trace contextRef="#ctx0" brushRef="#br0" timeOffset="11030.473">6591 9462 1997 0,'0'0'0'0,"3"1"0"15,0-1 0-15,-1 0 33 0,1 2 0 0,-2 1-33 16,3-3 0-16,-1 0 65 0,-2 0 2 0,3 0-67 0,0 0 0 15,4 0 83-15,-3 0 1 0,6-8-84 0,2 0 0 16,5-3 30-16,-1-3 1 0,2 0-31 0,-1 1 0 16,-2-1 20-16,1-2-1 0,-4 0-19 0,-2 3 0 15,-1 2 35-15,-6 0 3 0,1 2-38 0,-2 4 0 0,-3 0 53 16,4 4 2-16,-4 1-55 0,0 0 0 0,0 0 56 16,0 1 2-16,-4 1-58 0,4 1 0 0,-4 2 52 15,-1 1 2-15,-3 4-54 0,-3 2 0 0,-4 4 46 16,-1 0 0-16,-1 1-46 0,4-1 0 0,5 0 39 15,0-3-1-15,3-2-38 0,2 1 0 0,3 1 30 0,0-3 1 16,5 1-31-16,6 1 0 0,7 1 23 0,2 3 0 16,3-7-23-16,4-1 0 0,-2-3 21 0,6-4 0 15,1-2-21-15,-2-2 0 0,0 0 15 0,4-5 0 16,-1 0-15-16,-1-2 0 0,-32 10-2409 0</inkml:trace>
  <inkml:trace contextRef="#ctx0" brushRef="#br0" timeOffset="11368.854">8024 8790 2110 0,'0'0'0'0,"-4"8"0"15,1 0 0-15,2 10 15 0,-4 5 1 0,-3 0-16 0,1 3 0 16,-2 0 133-16,-1 5 1 0,2-2-134 0,0-1 0 16,5 3 118-16,2 0-1 0,2-1-117 0,2 5 0 15,2-2 41-15,3 4 0 0,-3-4-41 0,3-4 0 16,0-4 27-16,0-5 0 0,1-1-27 0,-1-3 0 0,-4-1 33 16,0-3 0-16,1-1-33 0,0 0 0 0,1-3 33 15,-6-3 1-15,5-3-34 0,-3-1 0 0,1-1 22 16,2-1 2-16,3-1-24 0,3-3 0 0,-11 5-2219 15</inkml:trace>
  <inkml:trace contextRef="#ctx0" brushRef="#br0" timeOffset="12036.743">8397 9191 1871 0,'0'0'0'0,"1"-2"0"0,6-1 0 0,0-3 46 0,3-2 0 16,-2 2-46-16,-3 6 0 0,-2 0 87 0,-1 4 0 16,-2 1-87-16,-2 6 0 0,2 2 70 0,-3 3 1 0,-5 0-71 15,-7 3 0-15,-5 1 33 0,-7 2 1 16,-4-4-34-16,1-1 0 0,1 2 20 0,-4-3 0 0,4 1-20 15,4-2 0-15,7-3 41 0,2 1-1 0,4-7-40 16,0 2 0-16,8 0 51 0,2 0-1 0,2-2-50 16,0-1 0-16,0-5 65 0,0 3 1 0,6 2-66 15,2-3 0-15,3-1 76 0,2 1 0 0,3-4-76 16,2-1 0-16,2-10 69 0,1-1 1 0,0 0-70 16,-4 0 0-16,-1-2 54 0,2-2 1 0,-2 1-55 15,-2-2 0-15,2 2 32 0,0-1 2 0,-3 2-34 16,0-3 0-16,-5 3 21 0,-7 2 2 0,-1 3-23 15,-1 3 0-15,1 3 11 0,-4 5 0 0,1 0-11 0,2 0 0 16,-4 0 3-16,-2 2 0 0,3 1-3 0,-1 2 0 16,-3 1 0-16,3 2 0 0,0 2 0 0,2 1 0 15,3 1 0-15,0 4 0 0,3-3 0 0,2 1 0 16,3 0-1-16,2 1 0 0,1-1 1 0,-5-1 0 0,1-5-3 16,-3-1 2-16,1-3 1 0,0-1 0 0,-2-2-2 15,0 1 0-15,-3 1 2 0,2-3 0 0,1 0-2 16,-3 0 0-16,2-3 2 0,-1 0 0 0,4-2-2 15,-3-1 1-15,1-4 1 0,0-1 0 0,2-5-2 16,3 0 0-16,-4-1 2 0,0 1 0 0,-3 0-7 0,2 1 1 16,2 2 6-16,-5 0 0 0,3 2-13 0,-3 3 0 15,2 0 13-15,1 2 0 0,-3 3-20 0,5-2 0 16,-2 3 20-16,-1 1 0 0,1 1-24 0,0 1 1 16,7 6 23-16,2 2 0 0,4 7-19 0,5 5 1 15,0-2 18-15,-4-2 0 0,-1-1-14 0,-1-3 1 16,1 2 13-16,-5-2 0 0,1 0-10 0,-2-1 0 0,1 0 10 15,-1-3 0-15,-2-4-5 0,-3-2 2 0,-2-3 3 16,-2 0 0-16,2 0-1 0,-3 0 1 16,2 0 0-16,0-2 0 0,-1-2 0 0,-1-3 0 0,0-1 0 15,-1-4 0-15,-1-6 0 0,0-2 1 0,2-2-1 16,-3-1 0-16,3 3 1 0,0-1 1 0,3 1-2 16,1 4 0-16,2-2 1 0,2 4 2 0,3 1-3 15,-3 4 0-15,2 6 1 0,-1 3 1 0,2 1-2 16,2 1 0-16,3 3 1 0,-2-2 1 0,2 3-2 0,0 2 0 15,2 3 1-15,-1 3 2 0,3 1-3 16,-3-6 0-16,-1 2 1 0,2-3 0 0,-3-3-1 16,-2 3 0-16,0-3 1 0,-5-1 0 0,0 1-1 0,-2 1 0 15,1-4 1-15,-1-2 0 0,0 2-1 0,-1-1 0 16,-2 2 0-16,2-3 2 0,0 2-2 0,-2 0 0 0,-3-2-2267 16</inkml:trace>
  <inkml:trace contextRef="#ctx0" brushRef="#br0" timeOffset="12557.349">9329 9112 1859 0,'0'0'0'16,"0"-2"0"-16,5 1 0 0,-2-6 17 0,-1 1 0 15,1 0-17-15,-2 4 0 0,-1-3 29 0,-1 4 0 16,1-1-29-16,-5 2 0 0,2-3 100 0,-2 3 1 16,-6 3-101-16,-4 0 0 0,-5 4 36 0,-6 1 1 15,2 3-37-15,-1 1 0 0,-4 4 24 0,4-2 1 16,-1 2-25-16,2-3 0 0,7-4 62 0,1-2 1 0,3-1-63 15,3 0 0-15,2 1 75 0,5-1 1 0,2 0-76 16,1-6 0-16,1 2 72 0,2 0 0 0,2-1-72 16,3 2 0-16,0 0 60 0,5 2 2 0,3-5-62 15,1 0 0-15,4 0 45 0,0 0 1 0,0 0-46 16,-4 0 0-16,-4-5 37 0,0 2 1 0,-4 0-38 16,2 2 0-16,-3-1 25 0,0 0 0 0,2 4-25 15,6 1 0-15,4 3 16 0,1 6 1 0,2 2-17 16,-3 2 0-16,1 1 12 0,-4 2 0 0,3 3-12 15,-3 2 0-15,-1 1 9 0,-2 4 0 0,1 2-9 16,-2 4 0-16,-4 3 8 0,-1 8 0 0,0-5-8 0,-3-4 0 16,-2-1 6-16,-3-3 1 0,0-1-7 0,-3 3 0 15,-2-2 7-15,-3 2-1 0,0-3-6 0,-1 1 0 16,-4 0 6-16,2 0 0 0,-5-6-6 0,1-6 0 16,-1-4 4-16,-1-9 2 0,1-3-6 0,-5-5 0 0,4-5 3 15,-4-7 2-15,5-4-5 0,0-5 0 0,3-3 3 16,4-1 0-16,1-3-3 0,3-1 0 0,5 1 3 15,0-1 0-15,5 1-3 0,-2-4 0 0,7 2 2 16,-2 1 1-16,1-2-3 0,2-3 0 0,-1-5 2 16,3 1 0-16,2 0-2 0,-2 6 0 0,0 1 2 0,3 5 0 15,0-2-2-15,1 2 0 0,1 3 2 0,1 2 0 16,0 0-2-16,0 1 0 0,2-1 1 0,-3 5 0 16,-1-4-1-16,-1 1 0 0,-16 19-2408 0</inkml:trace>
  <inkml:trace contextRef="#ctx0" brushRef="#br0" timeOffset="12908.405">9543 9044 2023 0,'0'0'0'0,"1"4"0"16,2 4 0-16,1 5 14 0,0 3 1 0,-1 8-15 15,4 1 0-15,-1 11 36 0,1 9 0 0,1-4-36 16,0 0 0-16,3-3 110 0,1-3 0 0,1 6-110 16,-5 0 0-16,0-1 37 0,-1 1 1 0,-1-5-38 15,0-4 0-15,1-5 25 0,-6-3 0 0,2-4-25 16,-1-6 0-16,0-2 55 0,-1-6 0 0,2-1-55 15,-1-1 0-15,1-7 76 0,0 0-1 0,2-3-75 16,3-7 0-16,5-8 66 0,0-2 1 0,-1-6-67 16,-2 1 0-16,1-4 55 0,2 2 0 0,-4 1-55 0,3 1 0 15,0 0 43-15,-2 2 1 0,1 2-44 0,2 4 0 16,0-1 29-16,-1 7 1 0,-1 0-30 0,2 3 0 16,-3 3 20-16,-2 3 1 0,0 2-21 0,-4 3 0 0,4 3 13 15,-3 2 2-15,3 3-15 0,5 1 0 0,3 5 8 16,1 1 0-16,-1 1-8 0,-6-1 0 0,1 1 6 15,-6 2 1-15,3-4-7 0,-3-1 0 0,-2-1 4 16,-2-4 1-16,3 0-5 0,-4-2 0 0,1-2 2 0,2-1 1 16,-3-3-3-16,0 1 0 0,0-1 3 0,0 0-1 15,0 0-2-15,-3-1 0 0,2-6 0 0,-3-2 1 16,1-4-1-16,-2-3 0 0,5 16-2428 0</inkml:trace>
  <inkml:trace contextRef="#ctx0" brushRef="#br0" timeOffset="14209.336">10046 9227 1847 0,'0'0'0'16,"3"-8"0"-16,2-1 0 0,3-7 18 0,0-3 1 15,0 2-19-15,0 4 0 0,-6 7 22 0,1 4 2 0,0 2-24 16,-1 0 0-16,1 0 75 0,-3 0 1 0,0 2-76 16,0 1 0-16,0 2 30 0,0 3 1 0,-3 7-31 15,1 6 0-15,-1 7 20 0,-2 4 0 0,-1 1-20 16,1-7 0-16,0-3 50 0,-3-2-1 0,3-4-49 16,1 2 0-16,-1-6 59 0,2 0 2 0,-2-2-61 15,5-2 0-15,0-2 67 0,0-3 2 0,1-4-69 16,3 2 0-16,-4-2 58 0,1 0 2 0,1 0-60 15,-1 0 0-15,3 0 44 0,-4 0 3 0,4-2-47 16,0-5 0-16,5-8 34 0,-1 1 1 0,2-7-35 0,-2 1 0 16,0-1 25-16,-5 2 1 0,2 2-26 15,-1-2 0-15,0 3 19 0,0 2 1 0,-1 3-20 0,-3 3 0 16,5 1 13-16,-3 4 2 0,1 3-15 0,0-3 0 16,-1 2 11-16,1-1 1 0,2 4-12 0,3 2 0 15,1-2 11-15,2 4 0 0,2 2-11 0,0 5 0 16,0-1 8-16,-1 1 1 0,1 0-9 0,-2-2 0 0,-1-8 6 15,-4 0 2-15,1-1-8 0,-1 3 0 0,4-4 7 16,-2 2 0-16,4 2-7 0,1 1 0 0,0 1 5 16,3-1 1-16,0-3-6 0,-2 2 0 0,2-8 4 15,-3 0 2-15,3 1-6 0,-7-1 0 0,-1 0 2 0,0 1 0 16,-3-6-2-16,-2 3 0 0,2-2 0 0,0-5 0 16,3 0 0-16,0-4 0 0,0-3-1 0,1 0 1 15,-1-2 0-15,-5 1 0 0,2 1-4 0,0 1 1 16,-5-1 3-16,3 5 0 0,-3 3-15 0,-3 3 1 15,3 3 14-15,-3 2 0 0,3 2-13 0,0 1 0 16,-2 1 13-16,-3 1 0 0,2 1-12 0,-5 3 1 0,0-1 11 16,-1 6 0-16,-7 2-7 0,0-2 2 0,1 2 5 15,3-1 0-15,-4-2-3 0,0 1 2 0,6 1 1 16,-2-4 0-16,0 0 0 0,3 0 0 0,1 0 0 16,3 0 0-16,-1 0 0 0,1-2 1 0,0-1-1 15,2 1 0-15,1-1 2 0,2 0-1 0,0-2-1 16,0 0 0-16,0 2 2 0,0 0 0 0,0-1-2 15,5 1 0-15,3 2 4 0,0-4-1 0,5 5-3 16,0 1 0-16,7-4 4 0,1 6 1 0,0-3-5 16,-4 5 0-16,-1-2 4 0,-3 1 2 0,0 3-6 0,-4 0 0 15,2 3 7-15,-3 1 1 0,2 4-8 0,-5 3 0 16,0 4 7-16,-2 5 1 0,0-4-8 0,-3 3 0 16,-5-7 10-16,2-2 1 0,-5 0-11 0,-5-3 0 0,0 1 7 15,1-4 2-15,-6-4-9 0,-1 1 0 16,-2 0 7-16,-1 0 1 0,1-7-8 0,2-1 0 15,2-1 6-15,1-4-1 0,3-2-5 0,3-1 0 0,6-1 5 16,4-2-1-16,0-1-4 0,0-3 0 0,0-6 4 16,0 0 0-16,8-3-4 0,4-3 0 0,3-4 3 15,4-6 1-15,-2-1-4 0,4 2 0 0,0-1 2 16,4 4 0-16,-2-7-2 0,0-1 0 0,-2 0 1 0,2-4 2 16,0-1-3-16,-2 7 0 0,0-3 1 0,0 4 0 15,-4 2-1-15,1 1 0 0,-4 0 1 0,-1 2 0 16,-1 1-1-16,-4 3 0 0,-1 5 1 0,-1 7 1 15,-1-2-2-15,-5 4 0 0,0 4 4 0,0 3-1 0,-5-3-3 16,-1 2 0-16,-4-1 5 0,-2 0-1 0,-6-2-4 16,-3 4 0-16,-7 0 6 0,-6 1-1 0,2 2-5 15,5 1 0-15,-2 2 5 0,4 0 0 0,4 1-5 16,1-1 0-16,0 2 6 0,6-3 0 0,1 2-6 16,7-2 0-16,6 2 5 0,3-3 1 0,8 4-6 15,2 2 0-15,9 6 6 0,7 3 0 0,0 0-6 16,4-4 0-16,5-2 7 0,1 0 0 0,2-4-7 15,1-1 0-15,1-3 5 0,1 1 2 0,-1-4-7 16,-3-5 0-16,-6-5 5 0,-1-3 0 0,1-4-5 16,-4-4 0-16,-5-3 2 0,1-2 1 0,-2-4-3 15,-4-1 0-15,-4-2 0 0,-1-2 0 0,-4 1 0 0,-3 3 0 16,-3 4-12-16,-5 4 2 0,-5 1 10 0,2 2 0 16,-2 3-61-16,-3-3 0 0,0 4 61 0,0 1 0 15,0 2-123-15,0 2 0 0,8 9 123 0,0 0 0 16,-2 0-141-16,2 0-1 0,-4-2 142 0,0 2 0 0,0 0-94 15,-1 0 1-15,-9 5 93 0,-1 0 0 16,-1 3-50-16,-1 1 0 0,-4 2 50 0,3 0 0 0,3 0-31 16,-1-1 0-16,6-2 31 0,2 1 0 0,-3-4 0 15,3 1 0-15,-5 4 0 0,4-1 0 0,4-1 9 16,-2-1 0-16,6-1-9 0,1 0 0 0,0 2 41 0,5 0-1 16,7 9-40-16,4-1 0 0,7 0 72 0,1-3 0 15,-1-4-72-15,3 2 0 0,1-1 72 0,0-4 0 16,-5 2-72-16,2 0 0 0,-3 0 63 0,1 1 1 15,-1-1-64-15,-5 2 0 0,2-2 59 0,-2 0 0 16,-10-4-59-16,0 3 0 0,-1-4 49 0,0 3 0 0,-2-1-49 16,-3 1 0-16,-3-1 39 0,1 3 0 15,-30 30-39-15,7-16 0 0,-4-4 29 0,1-9 0 0,-4 2-29 16,-2 0 0-16,-2-3 19 0,-3 2 0 0,23-7-19 16,-8 2 0-16,-3-4 13 0,-1 2 1 0,-11 1-14 15,3-1 0-15,36-3-2351 0</inkml:trace>
  <inkml:trace contextRef="#ctx0" brushRef="#br0" timeOffset="15025.426">4013 10963 2400 0,'0'0'0'0,"0"0"0"0,-25 8 0 0,-4-1 39 16,-4 5 0-16,-2-1-39 0,-2 1 0 0,-1 4 90 15,-4 0 0-15,4 0-90 0,-2 0 0 0,5-2 100 0,2-1 0 16,-1-2-100-16,9 1 0 0,4-1 31 0,2-1 2 15,4-2-33-15,4-2 0 0,3-1 20 0,4 0 0 16,2-5-20-16,4 1 0 0,1 2 28 0,2 1 0 16,6 3-28-16,1 3 0 0,6 6 30 0,4 1 1 15,2-1-31-15,2-2 0 0,-2-1 21 0,3 0 2 0,1-1-23 16,1-1 0-16,0-1 15 0,1-1 2 0,-1 2-17 16,4 1 0-16,-2 0 7 0,0-4 1 0,-4 2-8 15,-3 1 0-15,0-2 2 0,-6 2 1 0,-5-1-3 16,-1 2 0-16,-4 1 1 0,-3 1 2 0,-5-3-3 15,-5 7 0-15,-3-1 1 0,-4 2 0 0,-6-1-1 16,-3-2 0-16,-7-2 1 0,-6 0 0 0,1-3-1 16,2 0 0-16,3-3 1 0,-1-2 2 0,4-4-3 15,7-4 0-15,2-4 4 0,8-3 2 0,3-4-6 16,2-1 0-16,3 14-2398 0</inkml:trace>
  <inkml:trace contextRef="#ctx0" brushRef="#br0" timeOffset="15205.229">4315 11449 2248 0,'0'0'0'0,"-2"6"0"0,-1 2 0 0,-2 8 90 16,0 4 1-16,-3 1-91 0,0 0 0 0,-3-1 121 16,-2 2 2-16,4-4-123 0,4-6 0 0,2-5 28 15,0-6 0-15,3-1-28 0,0-1 0 0,0-2 46 16,0-1 0-16,0-5-46 0,0-7 0 0,0 16-2117 0</inkml:trace>
  <inkml:trace contextRef="#ctx0" brushRef="#br0" timeOffset="15443.818">4372 10551 2299 0,'0'0'0'0,"0"0"0"15,-3 25 0-15,1 2 18 0,-1 8 0 0,6 3-18 16,2 2 0-16,3 2 38 0,5 4 0 0,-4 0-38 16,2-1 0-16,2-1 138 0,0 0 0 0,0-3-138 15,-4 2 0-15,2 0 39 0,-3 0 1 0,-3-2-40 16,3-3 0-16,-3-3 27 0,3-2 0 0,-3-5-27 16,-1-1 0-16,0-5 20 0,-3-3 0 0,2-1-20 15,-3-4 0-15,0-1 12 0,4-4 2 0,-4-1-14 0,-4-3 0 16,4-5-2165-16</inkml:trace>
  <inkml:trace contextRef="#ctx0" brushRef="#br0" timeOffset="15652.606">4802 10985 2148 0,'0'0'0'0,"-3"1"0"0,-2 1 0 0,-3 0 17 15,-3-1 0-15,-3 4-17 0,-10 3 0 0,-6 1 42 0,-4 2 0 16,-2 0-42-16,-3 2 0 0,1 3 69 0,-3 1 0 15,2-4-69-15,0-2 0 0,3-5 32 0,0 1-1 16,2-2-31-16,4-5 0 0,5 0 20 0,1-4 1 16,8 0-21-16,3-1 0 0,8-1 23 0,8-1 1 15,2 1-24-15,0 0 0 0,-5 6-1917 0</inkml:trace>
  <inkml:trace contextRef="#ctx0" brushRef="#br0" timeOffset="15791.04">5054 11279 2261 0,'0'0'0'0,"0"7"0"16,5-3 0-16,-2 6 56 0,-1 4 0 0,1-1-56 15,-3-4 0-15,3-1 90 0,-3-1-1 0,0-3-89 16,0-2 0-16,0 1 17 0,5 0 1 0,3-3-18 16,5-3 0-16,-13 3-1941 0</inkml:trace>
  <inkml:trace contextRef="#ctx0" brushRef="#br0" timeOffset="16652.564">6058 10676 1871 0,'0'0'0'0,"0"-2"0"15,-4 1 0-15,0-4 104 0,-4 2 0 0,4 0-104 16,-1 1 0-16,2 1 122 0,3-1 1 0,-2 2-123 0,2 0 0 15,0 0 131-15,0 0 0 0,0 0-131 0,0 0 0 16,5 0 23-16,-4 0-1 0,6-2-22 0,2-1 0 16,12 0 30-16,0 2 2 0,1-3-32 0,-1 1 0 0,-2 2 35 15,2-1-1-15,-1 0-34 0,0 2 0 0,3-3 38 16,1 2 1-16,2-1-39 0,1 1 0 16,2 1 34-16,3 1 2 0,-2 1-36 0,-5-1 0 0,4 2 33 15,-4-3-1-15,4 4-32 0,-3 0 0 0,-1 3 27 16,-1-1 1-16,-2 2-28 0,-1 1 0 0,-2 3 24 15,-1-1 1-15,-2 6-25 0,-7 4 0 0,-1 4 19 0,0 7 1 16,-3-4-20-16,-2-3 0 0,-3-1 13 0,-3-2 2 16,3 1-15-16,-3 0 0 0,1 4 10 0,-1 0 1 15,0 2-11-15,3 1 0 0,3 1 9 0,0-1 1 16,2 1-10-16,3 0 0 0,0-1 9 0,5-1 0 16,-5-2-9-16,1-4 0 0,-1 1 10 0,0-3 2 0,0-2-12 15,2 1 0-15,-2 1 10 0,1-2 1 0,-1-2-11 16,0 1 0-16,-3-4 12 0,0 0 1 0,-2-1-13 15,0-4 0-15,-3-4 13 0,-3-2 1 0,0 1-14 16,1-1 0-16,-3 1 12 0,-3 0 1 0,-4 0-13 16,-4 1 0-16,-5-2 16 0,-5-1 0 0,1-1-16 15,-4 1 0-15,-1-2 14 0,-2-2 2 0,-1-1-16 16,-1 2 0-16,-1-1 14 0,-2 1-1 0,-1-3-13 16,2 1 0-16,2-2 15 0,-1-1-1 0,3-2-14 15,3 2 0-15,7-2 11 0,1-2 1 0,1 3-12 16,2-1 0-16,7-3 10 0,1-2 1 0,-2 0-11 15,1 1 0-15,3-3 8 0,3-1 1 0,2-1-9 0,3 1 0 16,6 0 7-16,2-1-1 0,1 0-6 0,7 1 0 16,-16 16-2637-16</inkml:trace>
  <inkml:trace contextRef="#ctx0" brushRef="#br0" timeOffset="16798.345">6774 11086 2349 0,'0'0'0'16,"-10"6"0"-16,-10 4 0 0,-14 4 23 0,-10 7-1 16,1-4-22-16,-4 1 0 0,-2-7 81 0,-2 0 1 15,5-3-82-15,1-2 0 0,7-6 81 0,1 0 0 16,7-8-81-16,4 2 0 0,6-4 24 0,1-2 2 16,12-1-26-16,1 0 0 0,6 13-2077 0</inkml:trace>
  <inkml:trace contextRef="#ctx0" brushRef="#br0" timeOffset="17099.493">7062 10625 1683 0,'0'0'0'0,"-3"2"0"0,3 1 0 16,-1 0 45-16,1 2 1 0,-5 3-46 0,2 3 0 16,-2 5 120-16,-1-2 1 0,-1 4-121 0,4-1 0 0,-2 4 109 15,0-1 1-15,-3 2-110 0,2 5 0 16,0 2 21-16,-1-1 0 0,6 4-21 0,1 3 0 0,0 0 31 16,5 1-1-16,-1 4-30 0,7 2 0 0,2 3 71 15,0 4 1-15,0-3-72 0,-1-5 0 0,-2-5 92 16,1-3 0-16,-1-4-92 0,1-5 0 0,-6-4 84 15,-1-7 1-15,0-4-85 0,-1-1 0 0,-3-8-2125 0</inkml:trace>
  <inkml:trace contextRef="#ctx0" brushRef="#br0" timeOffset="17414.403">6983 10872 1997 0,'0'0'0'15,"0"-6"0"-15,3-3 0 0,-3-6 39 0,0-4 2 0,2 2-41 16,6 4 0-16,7 5 67 0,3 4 0 0,3 4-67 15,1 4 0-15,7 7 74 0,4 5 2 0,1 0-76 16,2 5 0-16,1-1 37 0,3 6 0 0,1-1-37 16,1 2 0-16,-1-5 22 0,9 5 1 0,-4-2-23 15,-5 2 0-15,2 3 43 0,-4 2 1 0,-3-5-44 16,-1-2 0-16,-3-3 56 0,-6-1 0 0,2-5-56 16,-5 0 0-16,1-7 53 0,-4-1 1 0,-5-3-54 15,-1-2 0-15,-5-6 47 0,-5-2 1 0,0-6-48 16,-4-3 0-16,0-12 43 0,0-2 0 0,-3-2-43 15,2-2 0-15,-3 0 42 0,0-1 1 0,1 1-43 16,1-1 0-16,2 0 43 0,-3 1-1 0,3-1-42 0,3 3 0 16,2 3 37-16,3 0 0 0,-2 2-37 0,2 3 0 15,3-2 31-15,-1 2 0 0,6 3-31 0,-4 3 0 16,4 2 20-16,-3 4 1 0,0 2-21 0,-4 3 0 0,-9 5-2486 16</inkml:trace>
  <inkml:trace contextRef="#ctx0" brushRef="#br0" timeOffset="18194.017">12534 8488 2173 0,'0'0'0'0,"0"0"0"16,-5 13 0-16,5-13 0 0,-9 28 0 0,1-12 0 15,0 5 0-15,-5 1 0 0,-3 5 0 0,4 1 0 16,-6 4 0-16,4 7 38 0,-1 6 0 0,3-3-38 16,0 1 0-16,3-3 20 0,1-2-1 0,-2 1-19 15,7-2 0-15,0 6 15 0,6-1 1 0,-3-2-16 16,0-4 0-16,0-4 53 0,0-4 1 0,2-2-54 15,4-2 0-15,-1-4 59 0,3-2 1 0,0-4-60 16,0 0 0-16,5-1 64 0,-1-5 0 0,3 0-64 16,4-1 0-16,1 1 52 0,8 0 2 0,3-3-54 0,-2-2 0 15,1 0 42-15,1 2 0 0,2-5-42 0,4-5 0 16,-1-1 35-16,0-3 1 0,0 1-36 0,-2-3 0 0,1 1 37 16,0 2 1-16,-3-1-38 0,-4-1 0 0,-2 1 34 15,-2 1 0-15,0-3-34 0,-2-2 0 0,-22 13-2309 16</inkml:trace>
  <inkml:trace contextRef="#ctx0" brushRef="#br0" timeOffset="19545.406">8338 10591 1972 0,'0'0'0'0,"0"0"0"0,4 1 0 0,-4-1 108 0,4 3 0 16,-4-3-108-16,1 5 0 0,-1-5 201 0,3 11 1 15,-3-11-202-15,5 30 0 0,-5-6 120 0,-3 0 1 16,1 1-121-16,-2 4 0 0,0 1 26 0,-4 3 1 15,4 2-27-15,-4-2 0 0,3 2 31 0,-3 3 2 0,3-2-33 16,2 1 0-16,3 4 37 0,3 0 0 0,-1-6-37 16,1 3 0-16,0-2 27 0,2-3 1 0,-4 1-28 15,3-6 0-15,-1 1 22 0,2-6 1 0,-4-4-23 16,1-3 0-16,-1-5 15 0,-1-7 2 0,0-3-17 16,0-1 0-16,0 0-2367 0</inkml:trace>
  <inkml:trace contextRef="#ctx0" brushRef="#br0" timeOffset="19814.073">8768 10394 1934 0,'0'0'0'0,"5"3"0"0,3 4 0 15,1-3 30-15,7 8 1 0,-6 0-31 0,-2 2 0 16,-5 2 59-16,-3 3 2 0,-3-3-61 0,-2-2 0 0,-8 5 110 15,0-3 0-15,-6-3-110 0,-3 3 0 0,-7 0 37 16,-4 1 1-16,-4-1-38 0,-1-7 0 0,-4-1 24 16,-1-1 0-16,2-3-24 0,-5-1 0 0,1-3 42 15,2-1 0-15,5-2-42 0,4 0 0 0,2-1 43 16,7 1 0-16,3 0-43 0,6 1 0 0,3-1 31 16,2 2 2-16,6 1-33 0,3 1 0 0,2 2 22 0,5-1 1 15,-2 4-23-15,7-2 0 0,-10-4-2054 0</inkml:trace>
  <inkml:trace contextRef="#ctx0" brushRef="#br0" timeOffset="19979.284">8577 10950 2098 0,'0'0'0'0,"-5"5"0"16,-8-1 0-16,-3 6 29 0,-8 4 1 0,2-4-30 15,-4 1 0-15,6-5 64 0,-6 2 2 0,1-2-66 16,4-2 0-16,2-4 69 0,1 0 2 0,6-2-71 15,-1 0 0-15,5-1 35 0,3-3-1 0,2 1-34 16,1 2 0-16,2 3-1873 0</inkml:trace>
  <inkml:trace contextRef="#ctx0" brushRef="#br0" timeOffset="20460.378">8652 11330 2324 0,'0'0'0'0,"1"-8"0"0,6-6 0 0,0-8 68 16,6-5 2-16,0-3-70 0,8-7 0 0,1-2 95 16,7-3 1-16,-1-2-96 0,0 1 0 0,0-3 107 15,1 2 1-15,0 0-108 0,-4-5 0 0,4 0 37 16,-4 1 0-16,1 2-37 0,-2 7 0 0,-4 7 21 0,-2 3 2 16,-1 6-23-16,1 2 0 0,1 2 30 0,-1 3 1 15,-1 4-31-15,4 2 0 0,0 7 30 0,-1 3-1 16,1 5-29-16,0 3 0 0,0 3 28 0,1 3 1 15,2 3-29-15,0 4 0 0,-2 4 26 0,2 1 0 16,-2 4-26-16,2 5 0 0,2 1 22 0,-1 2 2 16,-1 2-24-16,-5-2 0 0,0-5 19 0,-1-2 0 15,-5-2-19-15,-1-2 0 0,-1-2 13 0,-3-1 2 0,-3-5-15 16,-5-3 0-16,0-5 10 0,-5-6 1 0,2-2-11 16,-5-2 0-16,0-1 2 0,0-1 1 0,2-4-3 15,-5-1 0-15,-2-4 0 0,0-1 0 0,1-3 0 16,4 0 0-16,3-1-6 0,0 0 2 0,2 0 4 15,0 3 0-15,1 4-26 0,-1 1 1 0,1 4 25 16,1-3 0-16,-1 1-72 0,2 0 1 0,-3 2 71 16,1 2 0-16,2-4-92 0,-3 3 0 0,3 1 92 15,-3 1 0-15,1-3-50 0,-2 3 1 0,-3 3 49 16,-6-2 0-16,-4 6-33 0,-7 1 2 0,-2 1 31 0,1 1 0 16,-4-1-12-16,-1 4 2 0,-7-5 10 0,-1 1 0 15,-8 2 0-15,-4-3 0 0,3 0 0 0,-1-3 0 16,8-5 7-16,3 0 1 0,7-5-8 0,9-1 0 15,21 6-2097-15</inkml:trace>
  <inkml:trace contextRef="#ctx0" brushRef="#br0" timeOffset="20841.969">10872 10244 2261 0,'0'0'0'0,"-3"9"0"16,-2 10 0-16,-3 11 96 0,-3 10 2 0,1-2-98 15,-3 2 0-15,2 1 124 0,2-2 2 0,-2 2-126 16,4 1 0-16,4-1 72 0,0-5 0 0,1 1-72 16,2 1 0-16,0-2 32 0,0 2 1 0,5-2-33 0,3-4 0 15,0-3 13-15,5-2 2 0,-1-5-15 0,1-5 0 16,0-3 7-16,0-3-1 0,3-3-6 0,1 0 0 15,-17-8-2217-15</inkml:trace>
  <inkml:trace contextRef="#ctx0" brushRef="#br0" timeOffset="21030.091">10956 10652 2198 0,'0'0'0'0,"-12"2"0"0,-14-1 0 0,-11 3 10 0,-14-1 1 16,-1 2-11-16,1 4 0 0,0 4 20 0,-3 1 2 15,3 5-22-15,3 2 0 0,5-1 47 0,-2 5 1 16,7 1-48-16,8-2 0 0,4-4 28 0,5-1 1 16,4 2-29-16,6-5 0 0,7-4 19 0,8-1 0 15,-1-1-19-15,3-7 0 0,-6-3-1839 0</inkml:trace>
  <inkml:trace contextRef="#ctx0" brushRef="#br0" timeOffset="22096.665">10982 10230 2072 0,'0'0'0'0,"0"1"0"15,3-1 0-15,2 0 23 0,-5 5 0 0,5 4-23 16,3 12 0-16,4 11 45 0,-1 4 0 0,4 0-45 16,-2 2 0-16,-1 2 114 0,1 1 2 0,0-3-116 15,-2 2 0-15,-2-7 37 0,3-1 1 0,-4 1-38 0,-4-1 0 16,4 1 24-16,-3 0 0 0,0-3-24 0,1-3 0 15,1-6 43-15,-3-2 1 0,3-2-44 0,-2-7 0 16,-5-2 40-16,3-4 1 0,-3-1-41 0,1-3 0 16,3 0 36-16,-4 0-1 0,3 0-35 0,2-1 0 0,-1-2 27 15,1-5 1-15,6-2-28 0,-1-1 0 0,6-8 20 16,-2 0-1-16,0 0-19 0,-1-1 0 0,-5 4 13 16,-1 3 1-16,-1 0-14 0,0-2 0 0,1 2 9 15,-3 5 1-15,-2 0-10 0,0 3 0 0,-1 1 6 0,-1 0 2 16,0 4-8-16,0-3 0 0,0 2 6 0,0-1-1 15,0 1-5-15,0 1 0 0,3-4 6 0,-1 1 1 16,1 0-7-16,0 1 0 0,2 1 7 0,0 1 0 16,3-3-7-16,0 1 0 0,5 2 7 0,-1 2 0 15,1 1-7-15,0 2 0 0,0 3 5 0,3 1 1 16,0 2-6-16,-2 2 0 0,-1-1 5 0,-2 3 0 0,2-3-5 16,-5-4 0-16,0-1 1 0,-2-1 2 0,-1-4-3 15,1 1 0-15,-4 0 0 0,1 2 0 0,2-5 0 16,1 1 0-16,0-1-2 0,1 0 2 0,2 0 0 15,7-1 0-15,2-4-4 0,6-3 1 0,-4 0 3 16,0 2 0-16,-5-1-9 0,1 1 1 0,0-3 8 16,2 1 0-16,-4-2-14 0,2 2 1 0,0 0 13 15,-3 0 0-15,-4 0-16 0,3 2 0 0,-8 5 16 16,0-4 0-16,-3 2-13 0,-1 1 1 0,-1-1 12 16,1 0 0-16,-5 1-15 0,2-1 2 0,-2 0 13 15,-6 0 0-15,-2-1-14 0,-5 1 2 0,-1 2 12 0,0-1 0 16,0 2-13-16,1 3 2 0,-2 2 11 0,2 0 0 15,2 1-11-15,0 0 0 0,4 1 11 0,2-1 0 16,5 0-9-16,4-2 0 0,2 2 9 0,4 2 0 0,0 3-8 16,3 2 1-16,0 2 7 0,4-5 0 0,1 1-5 15,0 2-1-15,3-2 6 0,-3-3 0 0,-5-4-5 16,1 1 1-16,1-5 4 0,-2-3 0 0,3-2-3 16,-3 1 0-16,0-4 3 0,1-5 0 0,1-1-2 15,1-1 0-15,-3 0 2 0,2 2 0 0,-2-3-1 16,0 3 1-16,0 2 0 0,-1 2 0 0,-5 1 0 0,1 0 0 15,-3 3 0-15,2 1 0 0,-1 0 0 0,-1-2 0 16,0 4 0-16,0-2 0 0,0 1 0 0,0-1 1 16,0 3-1-16,0-2 0 0,0 1 1 0,0 2 1 15,0 0-2-15,0 0 0 0,2 2 2 0,1 1 1 16,2-3-3-16,0 3 0 0,3 0 2 0,-3 3 0 0,-1-1-2 16,3 2 0-16,-1-3 1 0,-3-1 0 0,0-1-1 15,2-2 0-15,-2 0 0 0,-1 2 2 0,1-2-2 16,0 0 0-16,2 0 0 0,-3 0 1 0,1-2-1 15,2-1 0-15,3 0 0 0,1 0 0 0,2-1 0 16,-3-4 0-16,5-3 0 0,2 2 0 0,-1-7 0 16,-5 3 0-16,1-2 0 0,1-1 0 0,-3-5 0 15,-5-3 0-15,2-4-1 0,-5-2 1 0,0-3 0 16,-3-2 0-16,1-2-3 0,1-2 1 0,-1 4 2 16,-3 5 0-16,-3 6-7 0,2 0 1 0,1 7 6 15,0-1 0-15,1 7-8 0,0-1 0 0,3 4 8 16,1 3 0-16,0 2-11 0,0 3 1 0,0 0 10 0,0 1 0 15,0-1-9-15,-3 0 0 0,3 7 9 0,0 1 0 16,0 4-8-16,0 9 0 0,3 1 8 0,2 5 0 16,3 2-3-16,4 1 0 0,-2 4 3 0,1 0 0 15,-3 2 0-15,2 1 0 0,-2-4 0 0,0-2 0 16,-4-4 1-16,1 0 2 0,3-6-3 0,-3 1 0 0,0-1 8 16,1-4-1-16,-1-3-7 0,-2-3 0 0,2-3 12 15,0-3 0-15,-5-3-12 0,3-2 0 0,-3 0-2042 16</inkml:trace>
  <inkml:trace contextRef="#ctx0" brushRef="#br0" timeOffset="22245.271">12228 10217 1997 0,'0'0'0'16,"-8"-2"0"-16,-1 2 0 0,-7-4 54 0,-5 0 1 0,-3 4-55 16,-3 2 0-16,-6 1 87 0,-7 2 2 15,0 3-89-15,0 3 0 0,0 2 66 0,0-1 2 0,2 6-68 16,0 2 0-16,4 1 41 0,2 1 1 0,5-5-42 15,7 1 0-15,1-2 23 0,4-4 1 0,4-1-24 16,3-1 0-16,6-4 19 0,2-3 0 0,5-1-19 16,3 1 0-16,-8-3-1939 0</inkml:trace>
  <inkml:trace contextRef="#ctx0" brushRef="#br0" timeOffset="22540.911">12738 10366 1859 0,'0'0'0'0,"3"9"0"0,4 4 0 0,1 6 8 16,3 8 0-16,-3 1-8 0,1-1 0 0,-1-1 10 16,0-3 0-16,-1-2-10 0,-1-4 0 0,-1-4 46 15,0-2 1-15,-2-3-47 0,-1-3 0 0,1-2 28 16,-3-3 1-16,3 0-29 0,-3 0 0 0,5-3 20 15,-4 0 1-15,6-5-21 0,1-5 0 0,6-6 30 0,3-5 1 16,-1 0-31-16,0 1 0 0,0-1 45 0,-3 2 1 16,0-4-46-16,1 4 0 0,-1 0 51 0,1-2-1 15,1 7-50-15,-3-2 0 0,-1 6 40 0,2 4-1 16,-5 2-39-16,0 3 0 0,-8 4-1815 0</inkml:trace>
  <inkml:trace contextRef="#ctx0" brushRef="#br0" timeOffset="22868.761">13119 10370 1683 0,'0'0'0'0,"0"5"0"16,2-2 0-16,-1 5 56 0,1 2 1 0,1-1-57 15,2 6 0-15,3-3 98 0,-5 1 1 0,3 3-99 16,2-4 0-16,4 1 68 0,0 0 0 0,3-1-68 16,-1 1 0-16,4-2 32 0,-1 0 0 0,2-6-32 15,-1 0 0-15,-1-2 19 0,1-3 1 0,1 0-20 16,-2-3 0-16,-1 0 26 0,-1-1 1 0,-1-2-27 16,-1-2 0-16,-2-3 33 0,0-3-1 0,-1-2-32 15,-2 0 0-15,-2-1 32 0,-1-4 0 0,-5 2-32 16,-3 3 0-16,-2 2 48 0,0-2-1 0,-3 4-47 0,-3 0 0 15,1 3 58-15,1 3 0 0,1 1-58 0,-5 2 0 16,2 3 58-16,-2 1 0 0,0 1-58 0,-2 3 0 16,-3 3 45-16,0 3 1 0,-2-2-46 0,2 4 0 15,4 1 35-15,0-1 1 0,6-1-36 0,1 4 0 16,9 0 22-16,4 1 2 0,5-1-24 0,-1 0 0 0,4-3 15 16,4-2 1-16,-2 2-16 0,1-1 0 0,4-5 11 15,-2-1 0-15,3-6-11 0,4 0 0 0,-1 0 7 16,1-5 0-16,4 2-7 0,2 0 0 0,-32 3-2262 15</inkml:trace>
  <inkml:trace contextRef="#ctx0" brushRef="#br0" timeOffset="23282.134">13907 10256 1884 0,'0'0'0'16,"-2"0"0"-16,2-3 0 0,0 2 18 0,0 1 0 15,-5 1-18-15,-1 2 0 0,-4-1 24 0,-3 4 2 0,-6 2-26 16,2 5 0-16,-1 4 84 0,-2 4 2 0,-1 0-86 15,5-1 0-15,3-1 32 0,4-1 1 0,2-6-33 16,2 2 0-16,2 2 21 0,3 2 1 0,0-7-22 16,0-2 0-16,2-1 44 0,3-5 0 0,-4 2-44 15,2 1 0-15,2 1 48 0,2-6 0 0,2 3-48 16,-1-1 0-16,5 0 52 0,3-2 0 0,-2-1-52 16,2 0 0-16,2 0 50 0,1 0 1 0,0-1-51 15,-3-2 0-15,-3 0 40 0,-2-1 2 0,-3 0-42 16,0-3 0-16,-2 1 32 0,-1 1 1 0,1 0-33 15,-4 2 0-15,1 0 23 0,0 0 2 0,-3 1-25 0,2 1 0 16,-2-1 21-16,0 1 1 0,0 1-22 0,-2 0 0 16,2 0 14-16,0 0 2 0,0 0-16 0,0 3 0 15,0 2 11-15,0 2 0 0,0 8-11 0,2 4 0 16,4 3 9-16,4 2 0 0,-2-1-9 0,-4-2 0 0,4-4 7 16,-3 2 0-16,3 2-7 0,0 0 0 0,0 1 5 15,0 0 1-15,2 0-6 0,-6-3 0 0,1-2 4 16,2 1 1-16,-3-4-5 0,-2-1 0 0,0-5 3 15,-1 0 1-15,2-7-4 0,-3 1 0 0,5-1 2 16,-3 1 1-16,1-2-3 0,0-2 0 0,0-1 3 0,2-2 0 16,0-2-3-16,3-3 0 0,-8 10-2249 0</inkml:trace>
  <inkml:trace contextRef="#ctx0" brushRef="#br0" timeOffset="23642.723">14178 10264 1884 0,'0'0'0'0,"1"0"0"16,1 0 0-16,-1 0 30 0,2 0 1 0,-3 2-31 15,4 0 0-15,2-1 51 0,2 1 1 0,5 1-52 16,4 2 0-16,6 3 77 0,2 3 0 0,2-3-77 15,-1 1 0-15,-4 2 33 0,0-1-1 0,-1 2-32 16,0 3 0-16,-5-3 21 0,1 1 0 0,-4 3-21 0,1-4 0 16,1 6 19-16,-1 1 0 0,-3 1-19 0,-6 1 0 15,-2 3 18-15,-3-4 0 0,-6 2-18 0,-2-1 0 16,-3 0 25-16,-2 1-1 0,-3-5-24 0,-3 1 0 16,-2-4 30-16,-1 0-1 0,-4 0-29 0,2-6 0 0,2-1 31 15,1-1 2-15,2-6-33 0,0 0 0 0,0-3 26 16,1-2-1-16,3-4-25 0,5 1 0 0,2 0 21 15,0 1 0-15,5-1-21 0,1-1 0 0,2-1 14 16,0 1 1-16,0-4-15 0,0-4 0 0,2-2 10 16,1-3 1-16,2 0-11 0,1 3 0 0,4 3 8 0,-1-2 1 15,2 4-9-15,2 1 0 0,-13 13-2037 0</inkml:trace>
  <inkml:trace contextRef="#ctx0" brushRef="#br0" timeOffset="23811.695">14726 10375 1444 0,'0'0'0'0,"0"0"0"16,0 0 0-16,0 0 35 0,0 0 0 0,0 0-35 16,0 0 0-16,0 0 0 0,0 0 0 0,0 0 0 15,0 0 0-15,0 0-1136 0</inkml:trace>
  <inkml:trace contextRef="#ctx0" brushRef="#br0" timeOffset="24272.272">14782 10386 1168 0,'0'0'0'0,"0"0"0"0,0 0 0 15,0 0 0-15,0 0 0 0,0 0 0 0,-2-1 0 16,0-1 23-16,-1-3 2 0,-2 4-25 0,-3-1 0 16,-3 2 83-16,-3-3 1 0,-5 6-84 0,-2 0 0 15,0 5 29-15,-1 2 1 0,1-1-30 0,4 6 0 0,2 0 32 16,3 3 2-16,2-1-34 0,2 2 0 0,3-3 78 15,1 0 2-15,-1-2-80 0,5-1 0 0,5-2 80 16,-1 0-1-16,1-2-79 0,3-1 0 0,-3-6 83 16,3 1 2-16,3 0-85 0,2-3 0 0,4 0 83 0,-1-3 1 15,2-2-84-15,-2-4 0 0,1-2 67 0,4-5 2 16,-5 3-69-16,2-1 0 0,-6 0 49 0,1 1 0 16,0-1-49-16,-2 1 0 0,2 4 41 0,-1-4-1 15,1 5-40-15,-5 0 0 0,-3 2 30 0,-3 3 2 16,-1 3-32-16,1 1 0 0,1 2 20 0,-3 2 1 0,5 6-21 15,-2 7 0-15,5 7 19 0,1 8 0 16,-1 1-19-16,-6 0 0 0,1-2 23 0,-3 1-1 0,0 2-22 16,-5 2 0-16,-1-1 22 0,-4 5 0 0,-2-1-22 15,-1-2 0-15,-5-3 16 0,2-1 1 0,-4 1-17 16,1-2 0-16,-1-2 12 0,1 0 0 0,2 1-12 16,1-8 0-16,2 1 9 0,-1-4 0 0,1-1-9 15,1-6 0-15,2-4 8 0,1-5 1 0,-1-5-9 16,3-7 0-16,2-2 9 0,-1-2 1 0,3-8-10 15,2-3 0-15,4-9 23 0,1-7-1 0,2 2-22 16,3 1 0-16,0 4 28 0,0 0 1 0,4 0-29 0,4-2 0 16,2-2 33-16,3 3-1 0,-2-1-32 0,1 1 0 15,3-1 28-15,1 0 2 0,0 4-30 0,-1 5 0 16,-23 24-2282-16</inkml:trace>
  <inkml:trace contextRef="#ctx0" brushRef="#br0" timeOffset="24624.577">15089 10301 2287 0,'0'0'0'0,"0"9"0"0,0 7 0 0,0 6 84 0,-3 10 0 16,3 0-84-16,3-2 0 0,-1 0 131 16,1 0 0-16,0-2-131 0,2-2 0 0,-3-6 69 0,1-1-1 15,0-1-68-15,-1-4 0 0,-1-3 34 0,1-3 1 16,-2-2-35-16,0-3 0 0,0-3 13 0,0 0 1 0,0-1-14 15,0-4 0-15,0 0 4 0,-2-3 2 0,2-4-6 16,0-4 0-16,-1-5 1 0,-1-4 0 0,2 3-1 16,3 1 0-16,2 2 0 0,3 2 0 0,1 3 0 15,1-2 0-15,1 3-1 0,2 2 1 0,0 2 0 16,-2-4 0-16,2 2-1 0,-1-2 0 0,1 5 1 16,0 0 0-16,0 5-1 0,-1 3-1 0,1 3 2 15,3 0 0-15,2 4-1 0,-1 1 0 0,2 1 1 16,-4 2 0-16,4-1-1 0,-2 1 1 0,-1 0 0 15,-3 0 0-15,0 2-1 0,-1-4 1 0,1 2 0 16,-2 0 0-16,0-1-1 0,-1-2 1 0,-4 0 0 16,-1-5 0-16,-5-3-2214 0</inkml:trace>
  <inkml:trace contextRef="#ctx0" brushRef="#br0" timeOffset="24798.726">15524 10301 2098 0,'0'0'0'0,"0"6"0"0,2 2 0 0,-2 6 45 15,0 5 1-15,2 0-46 0,2-1 0 0,4-4 50 0,0-1 2 16,2-5-52-16,-5-2 0 0,-1-5 0 0,1-1 0 16,2-1 0-16,1-4 0 0,-8 5-1719 0</inkml:trace>
  <inkml:trace contextRef="#ctx0" brushRef="#br0" timeOffset="25439.266">15607 9956 2023 0,'0'0'0'0,"2"1"0"16,1 1 0-16,0-1 10 0,2 3 1 0,0-1-11 15,3 1 0-15,4 4 94 0,1 0 1 0,3 0-95 16,2 2 0-16,-2 1 100 0,3-3-1 0,1 1-99 15,0 2 0-15,0 0 36 0,-1 2 1 0,4 0-37 16,-1-1 0-16,2-4 24 0,-2 3 1 0,4 2-25 16,-2 1 0-16,-2 2 40 0,-1 2 0 0,-2-1-40 0,-5 0 0 15,-1 1 33-15,-2-1-1 0,-6 2-32 0,-2 2 0 16,-8-1 26-16,-1 4 0 0,-4-5-26 0,-2 0 0 16,-4 0 18-16,-2 2 1 0,1-9-19 0,-2 1 0 15,1-2 12-15,-3-1 2 0,1-2-14 0,2-1 0 16,2 1 8-16,0 0 0 0,2-5-8 0,3 2 0 0,6 0 4 15,0-2 1-15,5-1-5 0,-2-1 0 0,2 1 3 16,0-1 0-16,2 3-3 0,4 0 0 0,6 4 3 16,0 3 0-16,6 0-3 0,1-1 0 0,3-2 3 15,4 0 1-15,-2 0-4 0,0-5 0 0,0 0 4 16,-2-1 2-16,0-4-6 0,-1-1 0 0,0-3 7 0,-5-4 0 16,1-1-7-16,-3 0 0 0,1 1 9 15,-6 2 1-15,1-1-10 0,-1-2 0 0,1-2 13 0,1-3-1 16,0 4-12-16,-3-3 0 0,-3 3 10 0,-3 1 0 15,-1 0-10-15,2 4 0 0,-3-1 10 0,2 2 1 16,-2-5-11-16,0-2 0 0,0-3 7 0,-2-1 1 0,2 0-8 16,-4 2 0-16,0 3 7 0,1 2 0 0,2 1-7 15,-4 2 0-15,2-1 4 0,-2 1 2 0,-1 2-6 16,-1 0 0-16,1 2 4 0,-1-3 1 0,-1 4-5 16,1-1 0-16,-1 1 3 0,-5 2 1 0,2 2-4 15,1 1 0-15,-1 5 2 0,3 0 1 0,2 4-3 16,1 4 0-16,2 5 4 0,-2-1-1 0,2 1-3 15,6 4 0-15,2 2 3 0,-1 0 1 0,6 0-4 16,1 2 0-16,5-6 2 0,0 0 1 0,3-3-3 16,0-1 0-16,-1-3 2 0,-1 1 2 0,2-6-4 15,2-1 0-15,1-10 2 0,-1 0 0 0,0-8-2 0,0-1 0 16,-1-4 3-16,1-3-1 0,1 0-2 0,-1-4 0 16,-21 20-2296-16</inkml:trace>
  <inkml:trace contextRef="#ctx0" brushRef="#br0" timeOffset="25768.729">16685 10016 2261 0,'0'0'0'0,"-2"5"0"0,-3 2 0 0,-3 6 77 16,-4 3 1-16,0 1-78 0,3 2 0 0,-4-1 132 0,0 2 0 15,-1-1-132-15,1-1 0 0,2-4 82 0,0 0 0 16,3 1-82-16,3-1 0 0,5 0 36 0,2-1 0 15,4-1-36-15,-1-2 0 0,3 1 18 0,5-3 1 16,-2-2-19-16,3 2 0 0,2 0 10 0,2 0 1 16,1-2-11-16,0-1 0 0,0 0 8 0,0 0 0 0,0-1-8 15,2 3 0-15,-3-4 6 0,1 2-1 0,-2-4-5 16,-1 4 0-16,-2 1 5 0,2 2-1 0,-3 2-4 16,-5 1 0-16,-3-2 4 0,-3 4 0 0,-4 1-4 15,-1-1 0-15,-4-1 4 0,-2 4-1 0,-6-3-3 16,-4-4 0-16,-5 1 6 0,-4-1 0 0,-4-1-6 15,-3-4 0-15,-7-3 10 0,-1-1 0 0,-1-1-10 16,-6-3 0-16,1 1 13 0,-4 0-1 0,5-2-12 16,9-1 0-16,2 0 10 0,7-1 1 0,9-4-11 15,8-8 0-15,13 19-2328 0</inkml:trace>
  <inkml:trace contextRef="#ctx0" brushRef="#br0" timeOffset="29771.561">3728 12012 1947 0,'0'0'0'0,"0"0"116"0,0 0 1 0,0 0-117 16,-5 26 0-16,5-7 188 0,2 6 2 0,1 3-190 15,2 4 0-15,3 1 109 0,0 4 1 0,1 2-110 16,7 4 0-16,0 3 29 0,2 6 1 0,-1-3-30 16,2 0 0-16,-1 1 28 0,-1-1 1 0,-1-3-29 15,0-2 0-15,-3 0 22 0,0 1 2 0,-4-4-24 16,-1-5 0-16,-4-6 20 0,-3-3 1 0,-2-2-21 16,-3-7 0-16,0-4 22 0,0-3 1 0,-4-4-23 15,0-4 0-15,2-5 19 0,-2-3 0 0,0-3-19 16,0-1 0-16,0-4 16 0,3-1 1 0,5-5-17 15,5-3 0-15,6-2 12 0,7-3 0 0,3-1-12 16,1 1 0-16,5 1 9 0,3 3 0 0,-1 5-9 16,1 1 0-16,-4 7 6 0,3 6-1 0,-4 2-5 0,4 4 0 15,-4 4 4-15,1 3-1 0,1 4-3 0,-2 3 0 16,1 5 2-16,-4 2 2 0,-1-1-4 0,-2 5 0 0,-6-3 2 16,-1 1 0-16,-2-2-2 0,-5-1 0 0,-5-2 1 15,-2 1 2-15,-6 0-3 0,0-1 0 0,-1-6 3 16,-4 1 0-16,2-4-3 0,1-2 0 0,2-1 4 15,3-6-1-15,2-1-3 0,3 1 0 0,0-2 2 16,0 0 2-16,0-2-4 0,8-1 0 0,0-3 2 0,2-2 1 16,6-2-3-16,4 1 0 0,-20 9-2397 0</inkml:trace>
  <inkml:trace contextRef="#ctx0" brushRef="#br0" timeOffset="30236.536">4552 12942 1847 0,'0'0'0'16,"2"-3"0"-16,4-4 0 0,4-1 14 0,1-1 1 16,2-2-15-16,-5-2 0 0,-2 0 18 0,0-1 1 15,1 1-19-15,-1 4 0 0,-1 1 57 0,-2 0 0 16,-1 3-57-16,1 1 0 0,-2 2 33 0,3 0-1 15,-4 1-32-15,3 1 0 0,-3 0 22 0,0 0 0 0,0 1-22 16,0 1 0-16,0 0 32 0,0-1-1 0,0 2-31 16,0-3 0-16,0 4 43 0,0 0-1 0,0 6-42 15,1 1 0-15,7 5 52 0,0 0 0 0,0 1-52 16,2-3 0-16,1 0 58 0,2-4 0 0,-1 1-58 16,1 0 0-16,-3 0 50 0,1 0 0 0,2-3-50 15,-5-3 0-15,-4-2 44 0,1-3 1 0,-2-3-45 16,2 1 0-16,-2 1 33 0,-3-1 1 0,5-1-34 15,0-3 0-15,6-4 28 0,-1-2 0 0,2-3-28 16,1-1 0-16,0-1 22 0,3 0-1 0,0 2-21 16,-2-2 0-16,2 0 17 0,-3-1 1 0,0-1-18 15,-1-1 0-15,1-3 14 0,-2 0 1 0,-3-1-15 0,0 2 0 16,-3 1 14-16,0-1 2 0,-5 0-16 0,3-2 0 16,-3-1 14-16,2-1-1 0,-2-1-13 0,-2 1 0 0,-1-8 10 15,-2 1 1-15,0 1-11 0,-3 1 0 0,-5 1 8 16,1 3 1-16,1 0-9 0,-2 5 0 0,0 6 7 15,2 3 0-15,1 5-7 0,6 0 0 0,-1 7 4 16,5 1 2-16,0 3-6 0,0 3 0 0,0 2 3 16,1 0 0-16,7 11-3 0,5 8 0 0,8 9 3 15,0 10 0-15,4 2-3 0,-1-2 0 0,-3-2 1 0,1-6 1 16,-1 5-2-16,3 3 0 0,1-4 2 0,2 3-1 16,0-2-1-16,-4-4 0 0,1-2 1 0,-4-6 0 15,-2-2-1-15,-1-4 0 0,-1-6 2 0,-3-5 0 16,0-3-2-16,-2-3 0 0,-2-3 3 0,-1-3-1 0,2-6-2 15,3-2 0-15,1-2 2 0,-1-3 0 0,-4-6-2 16,-4-4 0-16,-5 21-2307 0</inkml:trace>
  <inkml:trace contextRef="#ctx0" brushRef="#br0" timeOffset="30383.142">5389 12522 1897 0,'0'0'0'0,"-5"-6"0"16,-1-8 0-16,-4-5 23 0,-6-8 0 0,2 4-23 16,-5 4 0-16,4 5 34 0,-1 6-1 0,-1 0-33 15,-2 8 0-15,1 0 38 0,1 8-1 0,-4-1-37 16,-3 2 0-16,-5 2 46 0,-4 3 0 0,-1 1-46 15,-1 1 0-15,-3 3 26 0,-3-4 3 0,7 3-29 16,2-6 0-16,10 0 40 0,1-6 0 0,9 0-40 16,4-1 0-16,8-5-1735 0</inkml:trace>
  <inkml:trace contextRef="#ctx0" brushRef="#br0" timeOffset="31096.583">6200 12218 1821 0,'0'0'0'16,"5"-1"0"-16,3-1 0 0,8-1 33 0,1 0 1 15,1-1-34-15,3 1 0 0,3 2 91 0,-2-4 1 16,2 2-92-16,-3 0 0 0,1-1 66 0,2 3 2 0,-4-2-68 16,-2 1 0-16,0-1 28 0,-3 1 0 0,1-1-28 15,2 2 0-15,-2-1 17 0,-3-1 1 0,1 0-18 16,0 0 0-16,-1-1 46 0,0 1 0 0,0 2-46 16,-1-4 0-16,1 3 76 0,0 2 1 0,0 0-77 15,-2 0 0-15,1 0 73 0,-2 0 0 0,1 2-73 16,2 3 0-16,-4-4 59 0,3 6-1 0,-3-3-58 15,-1 1 0-15,0 1 41 0,0 1 1 0,-3 2-42 16,0 2 0-16,-2 2 37 0,2 1 1 0,-1 5-38 16,1 2 0-16,2 4 30 0,-3 4 1 0,1 1-31 0,-2 1 0 15,-3 3 28-15,0-1 0 0,0 0-28 0,0 2 0 16,2-7 24-16,1 3 1 0,2-3-25 0,-2 1 0 16,2-1 27-16,3-1 1 0,0-2-28 0,-2 1 0 15,2-1 23-15,0 2-1 0,3-7-22 0,-1-1 0 16,-5-1 18-16,1-7 1 0,0-2-19 0,1-4 0 0,-2-2 16 15,-4-1-1-15,2-2-15 0,1 2 0 0,0-2 18 16,4 0 0-16,0 0-18 0,2 0 0 0,1-4 18 16,6 1 0-16,-1-2-18 0,2-2 0 0,-2 2 16 15,-2 0 0-15,2-1-16 0,-6 1 0 0,-2 2 15 0,0 1 2 16,-5 1-17-16,2-1 0 0,-2 2 16 0,-3 0 1 16,1 0-17-16,3 0 0 0,-4 0 14 0,1 0 1 15,-1 0-15-15,0 0 0 0,0 0 13 0,0 0 1 16,-1 2-14-16,-3-1 0 0,0 1 12 0,-1-1 1 15,-11 1-13-15,-5 0 0 0,-9 1 9 0,-4 0 1 16,1-3-10-16,0 0 0 0,-4 0 9 0,-1-5 0 0,-4 0-9 16,1 1 0-16,-6-1 9 0,-2 0 0 0,1 0-9 15,7-1 0-15,3-3 10 0,1-1 1 0,7-1-11 16,1-2 0-16,5-4 8 0,7-1 1 0,1 1-9 16,6 3 0-16,5 3 7 0,2 1 0 0,8-1-7 15,3-3 0-15,-8 14-2740 0</inkml:trace>
  <inkml:trace contextRef="#ctx0" brushRef="#br0" timeOffset="31298.178">7026 12408 2248 0,'0'0'0'0,"-2"2"0"0,-3 1 0 15,2-2 9-15,-5 4 0 0,-4 5-9 0,-9 2 0 16,-9 3 19-16,-7 4 0 0,-1-2-19 0,-1 2 0 0,0-5 61 15,-1 2 1-15,3-3-62 0,-1 1 0 0,1-4 31 16,4-3 1-16,-1-2-32 0,4-2 0 0,4-3 21 16,2-3 0-16,4-2-21 0,2-1 0 0,5-2 72 15,5-1 0-15,4-1-72 0,1 2 0 0,6 0 68 0,1 0 2 16,9-1-70-16,3-7 0 0,-16 16-2111 0</inkml:trace>
  <inkml:trace contextRef="#ctx0" brushRef="#br0" timeOffset="31628.377">7254 11666 2173 0,'0'0'0'0,"-7"8"0"16,-1-1 0-16,-4 9 11 0,-6 5 2 0,1 1-13 15,-3 2 0-15,1 4 27 0,-5 1 0 0,4 4-27 16,-6 3 0-16,2 4 36 0,2 3 1 0,-4 1-37 16,1 2 0-16,1 1 40 0,0 3 0 0,2-1-40 15,-4 4 0-15,6 3 25 0,-4 1 1 0,1-2-26 0,-2-2 0 16,1-4 56-16,-5 0 1 0,4 0-57 16,2 0 0-16,0 0 74 0,-3 0 1 0,1-5-75 0,-1-2 0 15,2-9 66-15,-1-2 0 0,4-2-66 0,3-4 0 16,2-1 39-16,4-7 1 0,1 1-40 0,1-2 0 0,10-16-2197 15</inkml:trace>
  <inkml:trace contextRef="#ctx0" brushRef="#br0" timeOffset="32146.17">7531 11821 2198 0,'0'0'0'0,"0"3"0"0,0 2 0 0,-3-1 9 15,1 4 0-15,2 10-9 0,0 4 0 0,0 11 96 16,5 8 1-16,0 0-97 0,6 2 0 0,2 2 92 16,4-1 0-16,-1-1-92 0,0 1 0 0,-3 0 34 0,0 4-1 15,-1-7-33-15,1-3 0 0,-5-5 22 0,2-1 0 16,-2-5-22-16,-5-3 0 0,-3-5 38 0,-3-7 1 15,-2-1-39-15,0 0 0 0,2-3 57 0,-2-3-1 16,-3-3-56-16,-5-2 0 0,13 0-2172 0</inkml:trace>
  <inkml:trace contextRef="#ctx0" brushRef="#br0" timeOffset="32423.852">7330 12084 2261 0,'0'0'0'0,"3"-8"0"16,2-7 0-16,-3-5 48 0,4-7 1 0,2-3-49 15,5 1 0-15,1-2 85 0,5-1-1 0,4 4-84 16,1 2 0-16,4 4 94 0,3 6 1 0,2-1-95 16,4 6 0-16,-2-2 35 0,1 5 0 0,3 2-35 15,-3 4 0-15,4 7 21 0,0 3 1 0,1 3-22 16,2 3 0-16,2 5 23 0,1-3 2 0,-3 9-25 16,-4 1 0-16,-7 5 23 0,-2 1 2 0,-6 4-25 15,-2 2 0-15,-4 0 22 0,-4 2 1 0,-5-2-23 0,-1-3 0 16,-8-4 19-16,-4 1 0 0,-8 1-19 0,0 2 0 15,-4 2 18-15,-5 1 1 0,-1-5-19 0,-7-5 0 16,-1-4 23-16,-4-3 0 0,-2-5-23 0,-3-7 0 0,-5-3 24 16,-2-2 0-16,3-8-24 0,4 0 0 0,3-7 26 15,5-2 0-15,7-5-26 0,7-1 0 0,9 0 19 16,5 0 0-16,9-1-19 0,7-4 0 0,4-3 14 16,6 0 0-16,5 2-14 0,4 0 0 0,-32 25-2444 0</inkml:trace>
  <inkml:trace contextRef="#ctx0" brushRef="#br0" timeOffset="32641.731">8530 11979 2248 0,'0'0'0'0,"0"0"0"16,-8 27 0-16,4 0 26 0,-4 8 0 0,0 1-26 15,3 2 0-15,0 0 49 0,2 2 1 0,-2 1-50 16,5 0 0-16,5 2 103 0,-2 1 0 0,2-4-103 15,0-5 0-15,-2-7 34 0,-1-1 0 0,1-11-34 16,0 0 0-16,-2-5 21 0,3-3 1 0,-4-2-22 16,0-1 0-16,0-4 23 0,0-1-1 0,0-3-22 15,0-2 0-15,0 5-2071 0</inkml:trace>
  <inkml:trace contextRef="#ctx0" brushRef="#br0" timeOffset="32847.392">8902 11620 2198 0,'0'0'0'0,"0"1"0"0,0-1 0 0,0 0 130 15,-3 3 0-15,-1 1-130 0,0 5 0 0,-4 4 110 16,-2 4 0-16,-7 2-110 0,1 0 0 0,-5 2 94 16,-5-1 1-16,3-2-95 0,-3-2 0 0,2-4 32 15,5-1 1-15,-2-1-33 0,2-2 0 0,2-3 22 16,4 1 2-16,0-1-24 0,5-1 0 0,0 1 12 0,3 0 0 15,2-2-12-15,2-1 0 0,1-2-2252 0</inkml:trace>
  <inkml:trace contextRef="#ctx0" brushRef="#br0" timeOffset="33013.949">8902 12053 2224 0,'0'0'0'0,"-3"2"0"16,-7 0 0-16,-1-1 17 0,-5 1 0 0,-2 1-17 15,-7 0 0-15,-9 2 53 0,-4 3 0 0,2 1-53 16,2 2 0-16,4 2 18 0,6 0 1 0,2-2-19 16,1-2 0-16,5-1 27 0,3-1 0 0,5-3-27 15,3 1 0-15,5-5-1842 0</inkml:trace>
  <inkml:trace contextRef="#ctx0" brushRef="#br0" timeOffset="33361.847">9109 12384 2072 0,'0'0'0'0,"6"-6"0"0,7-3 0 15,5-4 44-15,2-3 1 0,1-3-45 0,-3-3 0 0,-1-2 82 16,-2-3 1-16,-1-3-83 0,-1-3 0 0,3-4 109 16,-4-4 1-16,-1 0-110 0,2 2 0 0,-5-1 36 15,2 0 1-15,-2 4-37 0,-4 4 0 0,4 5 22 0,-4 5 0 16,0 3-22-16,4 0 0 0,-3-1 41 0,3 2-1 15,-3 7-40-15,3 0 0 0,-3 5 38 0,-2 3 2 16,2 3-40-16,-1-4 0 0,4 3 34 0,0 1 2 16,2 5-36-16,6 4 0 0,0 7 30 0,1 5 0 15,1 2-30-15,-2 1 0 0,0 1 22 0,1 4 2 0,-1 2-24 16,-3 3 0-16,1 1 18 0,5-1 1 0,-6 1-19 16,0-3 0-16,-5-5 14 0,-3-2 2 0,3-3-16 15,-4-1 0-15,1-4 15 0,0 1 1 0,-3-6-16 16,-2-1 0-16,-2-3 11 0,0-3 1 0,-1-3-12 15,2-1 0-15,1 1 9 0,-4-1 1 0,4-1-10 16,-3 2 0-16,3-2-2353 0</inkml:trace>
  <inkml:trace contextRef="#ctx0" brushRef="#br0" timeOffset="33539.205">9538 12098 1859 0,'0'0'0'0,"-8"-2"0"15,-3-1 0-15,-7 0 15 0,-7-2 0 0,-4 2-15 0,-1-2 0 16,-2 5 35-16,-2 0 1 0,-1 5-36 0,-1 0 0 15,-3 6 74-15,-2 1 0 0,3 4-74 0,-1 2 0 16,11 1 29-16,-1-2 0 0,3 1-29 0,7-3 0 16,5 1 20-16,1-5 0 0,5-1-20 0,3-5 0 15,5-5-1656-15</inkml:trace>
  <inkml:trace contextRef="#ctx0" brushRef="#br0" timeOffset="34196.635">11238 11593 2236 0,'0'0'0'0,"-1"8"0"15,-2 8 0-15,-2 6 34 0,0 9-1 0,2 1-33 16,3 1 0-16,3 1 92 0,2 0 2 0,3-2-94 16,-3 0 0-16,-1-1 39 0,0-2 1 0,0-4-40 15,3-1 0-15,-2-10 35 0,-1 0 0 0,4-14-35 16,-3-4 0-16,-5 4-1980 0</inkml:trace>
  <inkml:trace contextRef="#ctx0" brushRef="#br0" timeOffset="34361.996">11412 11689 2173 0,'0'0'0'0,"2"7"0"0,1 4 0 0,0 8 43 16,2 6 1-16,-4-3-44 0,3 2 0 0,-1-3 25 15,2 2 1-15,-2-2-26 0,3 1 0 0,2 0 0 0,3 0 0 16,2-9 0-16,1-7 0 0,-14-6-1734 0</inkml:trace>
  <inkml:trace contextRef="#ctx0" brushRef="#br0" timeOffset="34736.48">15164 11404 2248 0,'0'0'0'0,"0"0"0"0,-13 11 0 0,13-11 6 16,-25 26 1-16,25-26-7 0,-27 28 0 0,27-28-1 15,-18 26 1-15,18-26 0 0,-8 23 0 0,8-23-23 16,3 26 1-16,-3-26 22 0,13 6 0 0,-13-6-1662 15</inkml:trace>
  <inkml:trace contextRef="#ctx0" brushRef="#br0" timeOffset="34873.17">15492 11430 2186 0,'0'0'0'0,"0"0"0"16,4 12 0-16,-4-12 0 0,0 30 0 15,0-12 0-15,3 2 0 0,-2-1-3 0,3 4 1 0,-1-3 2 16,2-4 0-16,3-3-35 0,-2-2 2 0,4-3 33 16,-1-4 0-16,-9-4-1586 0</inkml:trace>
  <inkml:trace contextRef="#ctx0" brushRef="#br0" timeOffset="35474.724">17829 9633 2086 0,'0'0'0'0,"0"11"0"15,-3 6 0-15,0 12 86 0,0 7 0 0,1 8-86 16,0 1 0-16,2 5 142 0,2 4 0 0,1 2-142 16,0-4 0-16,2 2 88 0,3 0 1 0,-2-1-89 15,2 0 0-15,-1-4 30 0,-1 0 0 0,2-3-30 16,0-7 0-16,-3-5 20 0,0-6 1 0,1-4-21 15,2-4 0-15,-3-4 13 0,3-3 1 0,5-5-14 0,-2-3 0 16,1-2 13-16,3-2 0 0,1-2-13 0,4-2 0 16,3-2 14-16,2-3 0 0,4 0-14 0,1 0 0 15,2 0 13-15,3 3 0 0,0-3-13 0,-1 4 0 16,-1-4 13-16,1 0-1 0,-1-2-12 0,2-1 0 0,2-1 15 16,-4-3 0-16,1 3-15 0,-4 2 0 0,-4 1 14 15,-3 1 0-15,-2 1-14 0,-5 4 0 0,-16 3-2259 16</inkml:trace>
  <inkml:trace contextRef="#ctx0" brushRef="#br0" timeOffset="35892.171">17847 11061 2198 0,'0'0'0'0,"0"9"0"15,0 7 0-15,0 9 14 0,-2 7 1 0,2 5-15 16,2-3 0-16,1 6 28 0,-3 0 0 0,0 4-28 15,0 3 0-15,0 2 101 0,0 2 1 0,0 3-102 16,0-2 0-16,6 2 34 0,1-5 1 0,1-3-35 0,-4-2 0 16,4-7 22-16,2-4 2 0,1-3-24 0,2-1 0 15,-7-4 36-15,2-1 0 0,3-5-36 0,2-4 0 16,3-10 38-16,-3-2 0 0,3-7-38 0,1-3 0 16,4-5 41-16,1-4 1 0,2-2-42 0,-3 1 0 0,4 0 47 15,1-1 1-15,-1 2-48 0,1 1 0 0,-1 0 50 16,2 3 0-16,-1-1-50 0,-4 3 0 0,2 3 52 15,0 0 1-15,3-1-53 0,0-1 0 0,4 1 32 16,-1 0 1-16,2-2-33 0,0-4 0 0,-32 14-2398 16</inkml:trace>
  <inkml:trace contextRef="#ctx0" brushRef="#br0" timeOffset="36148.527">18879 11743 2475 0,'0'0'0'0,"0"0"0"15,-11 13 0-15,11-13-2 0,-22 30 1 0,6-19 1 0,-1-3 0 16,17-8-1855-16</inkml:trace>
  <inkml:trace contextRef="#ctx0" brushRef="#br0" timeOffset="55409.338">5904 6925 326 0,'0'0'0'0,"0"0"0"0,-3 0 0 0,3 0-7 16,-2 0 2-16,2 0 5 0,-3 0 0 0,3 0-236 16</inkml:trace>
  <inkml:trace contextRef="#ctx0" brushRef="#br0" timeOffset="55870.625">5912 6879 263 0,'0'0'0'0,"0"0"0"0,12 0 0 0,-12 0 81 0,26 0 1 15,-10 0-82-15,-3 4 0 0,-1-3 150 0,1 5 2 16,0-1-152-16,-2-2 0 0,-1-1 79 0,-2 1 1 16,0-3-80-16,0 5 0 0,1-5 41 0,1 3-1 15,1-3-40-15,-3 2 0 0,0-2 29 0,-3 0 1 0,-1 0-30 16,1 0 0-16,1 0 37 0,-1 0 2 16,0 0-39-16,-2 0 0 0,2 0 53 0,-3 0 2 0,1 0-55 15,0 0 0-15,2 0 77 0,-2 0 0 0,-1 0-77 16,1 0 0-16,-3 0 81 0,1 0 1 0,2 0-82 15,-3 0 0-15,4 0 82 0,-4 3 1 0,-4-3-83 16,0 1 0-16,-4-1 72 0,-3 0 1 0,-9 0-73 16,-3-1 0-16,-8-4 58 0,-5-3 1 0,-3 0-59 15,-2 0 0-15,-9 0 50 0,-1 4-1 0,0-4-49 16,-3 0 0-16,0-2 43 0,0 2 0 0,-3 0-43 16,-2-3 0-16,-5 3 32 0,-3 1 2 0,-3 2-34 0,-2-3 0 15,-3 3 30-15,-1 2 0 0,-3 1-30 0,3-1 0 16,-4 0 34-16,-3 1 1 0,5 2-35 0,2 0 0 15,1 5 31-15,3-2 2 0,0-1-33 0,5 1 0 16,5-3 30-16,3 0 0 0,7 2-30 0,6-1 0 0,10-2 24 16,8-1 1-16,4 2-25 0,6 2 0 0,10-2 23 15,4 0 2-15,0 0-25 0,3 0 0 0,1 0 23 16,0 0 2-16,0 0-25 0,0 0 0 0,0 0 28 16,0 0 0-16,0 0-28 0,0 0 0 0,0 0 31 15,0 0 0-15,0 0-31 0,0 0 0 0,0 0 27 0,0 0 0 16,0 0-27-16,0 0 0 0,0 0 21 0,0 0 2 15,0 0-23-15,8 1 0 0,1 4 15 0,9 3 1 16,1-3-16-16,-1-8 0 0,-18 3-2139 0</inkml:trace>
  <inkml:trace contextRef="#ctx0" brushRef="#br0" timeOffset="79621.633">19646 11759 1206 0,'0'0'0'0,"0"0"1"0,0 0 1 0,0 0-2 16,26-8 0-16,-26 8 5 0,9-6 0 0,-9 6-5 15,5-2 0-15,-5 2 12 0,6-3 0 0,-6 3-12 16,7 0 0-16,-7 0 12 0,4 0 1 0,-4 0-13 16,8 3 0-16,-8-3 10 0,4 3 1 0,-4-3-11 15,1 5 0-15,-1-5 13 0,-1 5 2 0,1-5-15 16,-16 8 0-16,-3 0 13 0,-5-2 1 0,-3 0-14 16,-2-2 0-16,-5-3 16 0,-1-1 0 0,-1 3-16 0,-3 0 0 15,1 4 25-15,-3-1 0 0,-2 2-25 0,1 0 0 16,1 5 35-16,-4 1-1 0,4 0-34 0,1 0 0 15,3 2 59-15,-1 0 0 0,1 5-59 0,-1 2 0 0,1 6 77 16,1 4-1-16,1-1-76 0,0-2 0 0,0 1 62 16,1 0 0-16,2-1-62 0,2 1 0 0,0 1 55 15,-1 1 0-15,-1 2-55 0,1 1 0 0,-1 2 48 16,-2 2-1-16,4-4-47 0,1-2 0 0,4-6 31 16,1-2 2-16,3-4-33 0,4 1 0 0,-1 1 23 15,4-2 2-15,1 1-25 0,2 0 0 0,3 3 20 0,2-1 1 16,1-1-21-16,0-2 0 0,2-2 19 0,1 1 1 15,2 0-20-15,0-2 0 0,0-2 14 0,2-4 1 16,3 1-15-16,1 0 0 0,-1 0 11 0,-1-4 0 16,4 3-11-16,0 1 0 0,0 3 10 0,2 1 0 15,1-1-10-15,2-1 0 0,1-2 10 0,1-1 2 16,2 3-12-16,-1-4 0 0,3 4 12 0,2 0 0 16,0 1-12-16,-1 1 0 0,4 1 14 0,-1 3 0 0,0 0-14 15,0-3 0-15,-3 0 15 0,-2-1 1 0,1-1-16 16,-1 2 0-16,-1 2 13 0,2-1 2 0,-4 1-15 15,1 1 0-15,0 0 12 0,-5 2 2 0,3 1-14 16,2 2 0-16,-3 0 11 0,-1 2 1 0,3 1-12 16,-2 0 0-16,1 1 9 0,-5 3 1 0,3-1-10 15,-3 2 0-15,-1 0 9 0,0-1 0 0,-3 3-9 16,3 1 0-16,-5 3 7 0,2 0 1 0,-5 0-8 16,0-1 0-16,-3-4 5 0,-1-1 2 0,-2-2-7 0,-2-1 0 15,-1-2 6-15,-3-1 0 0,0-1-6 16,-1 1 0-16,-5 2 5 0,2 1 1 0,-4-2-6 0,-1 0 0 15,-1-1 5-15,-1-4 1 0,1-1-6 0,0-2 0 16,-2-3 5-16,0-2 2 0,-2-3-7 0,-4-1 0 16,-3-2 12-16,-4-3 2 0,2-3-14 0,1-2 0 0,3-1 19 15,0-2 1-15,-2 0-20 0,4 0 0 0,-1 0 18 16,3 0 1-16,1 0-19 0,4-2 0 0,-4-1 17 16,3 1 0-16,2 1-17 0,3 1 0 0,6 1 14 15,-3 2 1-15,6-1-15 0,4 0 0 0,0-1 12 16,5 2 2-16,0-3-14 0,0 4 0 0,0-1 10 0,0 0 0 15,0 2-10-15,0 1 0 0,5 5 9 0,3 2 1 16,5 3-10-16,-1 1 0 0,3-1 8 0,4 3 0 16,2 5-8-16,-7 1 0 0,2 2 5 0,0 3 2 15,-4 0-7-15,4 3 0 0,-1-3 5 0,1 2 0 16,0 1-5-16,-4 5 0 0,1 3 4 0,-2 5 0 0,2 2-4 16,0-1 0-16,-2-1 1 0,3 0 2 0,-4 0-3 15,-2 3 0-15,-3 2 0 0,-2 1 1 0,-2 0-1 16,-2-1 0-16,-4-2 0 0,0-1 0 0,-3 1 0 15,0 0 0-15,-4-2-1 0,-1-1 1 0,-2 0 0 16,1 2 0-16,-2-1-2 0,-1-1 1 0,-1 1 1 16,2-1 0-16,-5-4-3 0,1-3 1 0,-1 2 2 15,0 0 0-15,1 1-4 0,-1-3 2 0,0-1 2 16,2-5 0-16,3-2-3 0,-1-5-1 0,1 0 4 16,-5-1 0-16,0 0-3 0,-3 1 0 0,2-3 3 15,1 0 0-15,-3-1-4 0,2 0 2 0,1 0 2 0,2 3 0 16,5 2-3-16,-2 2 0 0,3-1 3 0,0 1 0 15,2-2-2-15,3-2 1 0,2 0 1 0,1 4 0 16,3-1-1-16,4 3 0 0,3 0 1 0,-2 2 0 16,7 5-1-16,1 5 0 0,2-2 1 0,-1 2 0 0,6 1 0 15,-2 4 0-15,6-2 0 0,2-3 0 0,5-1 0 16,1 1 0-16,3-6 0 0,2-6 0 0,2-7 0 16,1-5 0-16,4-5 0 0,1-3 0 0,0-4 2 15,0-4 1-15,0-3-3 0,2-2 0 0,-4-4 9 16,2-2 0-16,0-2-9 0,2-1 0 0,1-3 9 0,-1-2 1 15,-1 0-10-15,-1 2 0 0,-43 14-2195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9:16:19.2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2106 13738 1457 0,'0'0'0'0,"0"0"0"15,3 0 0-15,-3 0 88 0,4 0 0 0,-4 0-88 16,5 0 0-16,-5 0 150 0,3 0-1 0,-3 0-149 16,0 0 0-16,0 0 100 0,0 0 0 0,0 0-100 0,0 0 0 15,0 0 29-15,-3-5 0 0,3 5-29 0,-1-4 0 16,1 4 28-16,-4-4 0 0,4 4-28 0,-15-6 0 0,15 6 20 16,-29-11 2-16,11 5-22 0,-4 3 0 0,-5 1 15 15,0 0 2-15,-2 2-17 0,-3 2 0 0,2 1 15 16,-4 0-1-16,1 4-14 0,0 1 0 0,-1 1 12 15,1 4-1-15,2-1-11 0,3 1 0 0,-1 1 8 16,-1 1 1-16,4-1-9 0,-1 0 0 0,5 0 5 16,-4 2 1-16,2-2-6 0,-4 1 0 0,1-1 3 0,-5-1 1 15,1-1-4-15,-2 2 0 0,-1 4 2 0,-4 2 0 16,5-1-2-16,-1-1 0 0,2-1 1 0,2-4 0 16,1 3-1-16,-1 1 0 0,1 4 1 0,1-1 1 15,5-1-2-15,0-1 0 0,5-1 0 0,-1 1 1 16,5-1-1-16,2 2 0 0,8 0 0 0,-1 2 1 15,2-1-1-15,1 1 0 0,2 2 0 0,2 4 1 16,1 0-1-16,-2-1 0 0,3-4 0 0,0 0 1 0,4 0-1 16,0 0 0-16,2 0 0 0,1 1 0 0,-1-3 0 15,2-1 0-15,4-1 0 0,0-3 0 0,2 1 0 16,-1-1 0-16,7 0 0 0,-3 0 0 0,3-4 0 16,-2 0 0-16,2 0 1 0,2-2 0 0,-1-1-1 15,4 0 0-15,-2 2 4 0,5-2-1 0,1 1-3 16,-3 2 0-16,-1 2 6 0,5 1 0 0,-6 0-6 15,-2 1 0-15,-4-1 14 0,-3 0 0 0,-1 0-14 16,-5 1 0-16,-1 0 22 0,-1 3-1 0,-3-1-21 16,-1 1 0-16,1-1 19 0,-5 2 1 0,-3 0-20 15,2 2 0-15,-2-1 15 0,-2 1 1 0,-1 1-16 0,-2 2 0 16,0 1 13-16,-3 0 1 0,-3 1-14 0,1-1 0 16,-2-1 10-16,-1 0 0 0,0-1-10 0,-3 1 0 0,-4-2 8 15,-1-4 0-15,0 1-8 0,4 1 0 0,-1 1 5 16,-1-1 2-16,1-1-7 0,-2-3 0 0,2-1 3 15,2-1 2-15,-1 0-5 0,-1-1 0 0,2-2 2 16,0 0 0-16,7-2-2 0,-2-1 0 0,-2 0 1 16,3 2 0-16,7-2-1 0,-2-4 0 0,2 0 0 15,3-3 2-15,0 1-2 0,-2-1 0 0,2 1 0 0,0-1 0 16,0 1 0-16,0 0 0 0,0 1 0 0,0 0 0 16,2 3 0-16,6 4 0 0,8 6 0 0,-2 3 1 15,2-2-1-15,0-4 0 0,2-5 1 0,-2 1 0 16,0 1-1-16,-2 1 0 0,2 0 1 0,0 0 1 15,-3 0-2-15,-4 0 0 0,2 0 3 0,-4 2-1 0,-1 1-2 16,-1 3 0-16,-5 4 3 0,0 3 1 0,0 1-4 16,-5 2 0-16,2 3 3 0,-2 0 0 0,-3 0-3 15,0 0 0-15,-5-1 2 0,4 1 2 0,-2 0-4 16,-2 2 0-16,-5 1 2 0,2 2 1 0,-4 1-3 16,-1 2 0-16,-1 2 3 0,-2 1-1 0,-5-3-2 15,2-2 0-15,-2-4 2 0,-3-2 0 0,5-5-2 16,-1 1 0-16,2-2 2 0,2-4 0 0,4 2-2 15,-3 2 0-15,3 1 2 0,0 2 0 0,6 2-2 16,-2-1 0-16,-1 5 3 0,4 4 0 0,0-2-3 16,0-2 0-16,-1-1 6 0,1-1 0 0,4 4-6 0,1 2 0 15,0 1 13-15,-2 0-1 0,7 1-12 0,-2 1 0 16,5-1 15-16,0 1 0 0,3-2-15 0,2-3 0 16,3-4 17-16,-2-1 0 0,9 1-17 0,2-1 0 15,4 0 15-15,5 0 0 0,2 0-15 0,3 0 0 0,-1 0 14 16,7 2 0-16,-4-4-14 0,-3-4 0 0,2-5 13 15,2-5-1-15,-4-4-12 0,-1-4 0 0,-4-4 13 16,-1-4 1-16,-3-4-14 0,-4-2 0 0,-4-3 14 16,0-2 1-16,-5-1-15 0,-3-2 0 0,-5-3 17 15,-5 0 1-15,5-5-18 0,3-4 0 0,-3 28-2256 0</inkml:trace>
  <inkml:trace contextRef="#ctx0" brushRef="#br0" timeOffset="14134.232">21328 8113 1293 0,'0'0'0'0,"0"0"95"0,0 0-1 0,0 0-94 16,-27 8 0-16,27-8 185 0,-16 9 0 0,16-9-185 16,-18 14 0-16,18-14 118 0,-27 18 1 0,27-18-119 15,-24 19 0-15,24-19 27 0,-22 20 1 0,22-20-28 16,-21 18 0-16,21-18 36 0,-14 11 1 0,14-11-37 16,-21 13 0-16,21-13 37 0,-16 12 0 0,16-12-37 0,-16 22 0 15,8-6 29-15,2 3 1 0,-4 2-30 0,2-4 0 16,-1 2 24-16,-2-1 1 0,-2-3-25 0,0-3 0 15,-1-3 19-15,-2-1 1 0,-2 0-20 0,-1 0 0 16,0 0 13-16,-2 1 2 0,0-1-15 0,1-5 0 16,-3 2 11-16,0-5 2 0,-3 2-13 0,2 1 0 0,0 0 10 15,-1 2 1-15,1-2-11 0,3-2 0 0,0 3 10 16,-3-3 0-16,2-1-10 0,-7-1 0 0,-2-3 8 16,-3 3 1-16,1-5-9 0,-2-2 0 0,-2-2 8 15,-1 1 1-15,-2-2-9 0,-3-5 0 0,-2-2 8 0,-3-1 0 16,-1-1-8-16,-2-1 0 0,0 4 10 0,0-4 0 15,3 5-10-15,2 0 0 0,3 4 8 0,0-1 1 16,1 0-9-16,-2 2 0 0,1 2 6 0,-4-1 1 16,6-1-7-16,-2 0 0 0,2 3 6 0,-1-4-1 15,1 1-5-15,-4 1 0 0,-1-1 5 0,-2 1-1 16,2-1-4-16,4 2 0 0,1 1 4 0,3 2 0 0,-1 1-4 16,3 2 0-16,-3 3 5 0,4 1-1 0,4 4-4 15,2-2 0-15,0 4 3 0,5 0 2 0,2 5-5 16,0 0 0-16,1 4 4 0,2-2 1 0,4 5-5 15,3 2 0-15,1 3 4 0,1 1 2 0,0 2-6 16,1-2 0-16,-1 4 4 0,-1 1 1 0,-2-6-5 16,-1-5 0-16,-2-5 6 0,-1-6 0 0,-4-4-6 15,-5 0 0-15,-4-6 7 0,-3-1 0 0,-4-3-7 16,0-2 0-16,-7-3 8 0,-3-4 0 0,1 1-8 16,0 3 0-16,0-2 8 0,-4-1 3 0,3 1-11 15,-1 1 0-15,0-1 7 0,-2 2 1 0,3 1-8 0,-1 6 0 16,0-1 7-16,0 3 0 0,0 2-7 0,-1 2 0 15,1 0 5-15,0 1 1 0,2 0-6 0,3 2 0 16,2 4 4-16,2 2 1 0,0-1-5 0,-1-2 0 0,-2-2 4 16,1-1 2-16,3-1-6 0,-2 4 0 0,5 0 5 15,-2 0-1-15,4-1-4 0,2 0 0 0,6 1 3 16,-2 3 2-16,1 1-5 0,-3 2 0 0,2 2 3 16,-5 1 1-16,4 2-4 0,1 2 0 0,1-4 0 15,1 4 1-15,-4-1-1 0,0 1 0 0,-3-2 0 0,-1-2 0 16,-4-3 0-16,-4-1 0 0,-7-5-1 0,-6 0 0 15,-2-6 1-15,-1-2 0 0,-2-4-3 0,-5-2 1 16,-3-5 2-16,-3-2 0 0,-3-4-3 0,-4-2-1 16,1-3 4-16,-3 0 0 0,1-1-4 0,3 0 0 15,1-3 4-15,0 3 0 0,2-3-5 0,4 2 0 0,1 4 5 16,2-1 0-16,3 5-8 0,1 4 2 16,2 4 6-16,5 3 0 0,0 5-7 0,4 5 0 0,2 3 7 15,4 0 0-15,1 4-5 0,3 1-1 0,3 3 6 16,2-3 0-16,3-4-4 0,0 1-1 0,0 1 5 15,2 3 0-15,-2 0-2 0,2 2 0 0,0-2 2 16,1-1 0-16,4 0-2 0,-1-1 2 0,2-1 0 16,-1-1 0-16,-1-2 0 0,1 1 0 0,-2 1 0 15,-1-1 0-15,-3-1 0 0,0 0 0 0,-2-6 0 16,-1 1 0-16,-7 2 2 0,-1-1-1 0,-1-1-1 16,-1 1 0-16,-2-4 1 0,-2 0 0 0,-2 0-1 15,-1 0 0-15,-4-4 2 0,-6 0 0 0,0-1-2 16,2 0 0-16,0-1 3 0,-1-2-1 0,3-2-2 0,-2 3 0 15,0-1 2-15,-2 0 0 0,2-5-2 0,-2 2 0 16,1 1 2-16,-1 3-1 0,-1-5-1 0,3 3 0 0,2 1 0 16,3 0 1-16,3-1-1 0,-2 1 0 0,5 0 0 15,2 0 0-15,6-8 0 0,5-5 0 0,35 21-2090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9:17:09.1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9222 13339 1231 0,'2'0'0'0,"-2"0"53"16,5 2 1-16,15 9-54 0,-2-2 0 0,-9-2 109 15,-2-3 1-15,-2 0-110 0,-2-1 0 0,1 3 97 16,4-3 0-16,-3 2-97 0,0 0 0 0,0-2 24 16,0-2 0-16,1 1-24 0,-4 1 0 0,1 0 30 0,0 1-1 15,2-1-29-15,-5 0 0 0,1 0 39 0,2 2 0 16,-3 1-39-16,4-3 0 0,-4 4 32 0,0-1 0 15,-4-1-32-15,4-1 0 0,-4 1 32 0,1 0-1 16,-2 0-31-16,-8-1 0 0,-5 1 29 0,-2 0 2 16,-1-2-31-16,-4-3 0 0,-7 0 28 0,-2 2 0 0,-1-2-28 15,-6-2 0-15,-1-1 27 0,-2 0 1 0,-4 0-28 16,-2-2 0-16,-1-1 24 0,-1-1 1 0,-4 2-25 16,-1 1 0-16,-4-1 25 0,-1 0 1 0,0 2-26 15,0-3 0-15,-2-1 22 0,-2-1 2 0,3 2-24 16,-1 1 0-16,2 2 25 0,3 2 2 0,-7-1-27 15,-2 0 0-15,-2 1 27 0,-7 1 0 0,-1 0-27 16,2 0 0-16,-4-2 27 0,0-1 0 0,2-2-27 16,-2 1 0-16,1-1 25 0,-4 0 0 0,3 0-25 15,-3 1 0-15,4 0 22 0,-1 0 0 0,0 1-22 16,1 1 0-16,2 0 18 0,-1 1 1 0,1-1-19 0,-2 1 0 16,-3 1 18-16,6 0 0 0,-4-2-18 15,1-1 0-15,4-2 14 0,-2 2-1 0,-1-2-13 0,2 2 0 16,1 0 12-16,5 0 0 0,-5 0-12 0,0-1 0 15,1 0 11-15,-4-3 0 0,2 3-11 0,-4 0 0 0,2 3 8 16,-2 1 1-16,4 0-9 0,1 1 0 0,0 1 8 16,3 0 1-16,5-1-9 0,0 1 0 0,5-1 7 15,3 2-1-15,-3-3-6 0,0 0 0 0,-2-3 6 16,2 0 0-16,-2-2-6 0,-1 1 0 0,3-1 5 16,3 0 2-16,0-1-7 0,0-2 0 0,-3-2 4 15,3 1 2-15,-4 3-6 0,4 1 0 0,-3 2 6 16,3-1-1-16,4 3-5 0,-3 1 0 0,7 3 5 0,-3 0-1 15,3 2-4-15,-2 0 0 0,-1 1 4 0,3 0 0 16,-3 2-4-16,3 2 0 0,-3 1 5 0,0 2-1 16,-1-1-4-16,1-1 0 0,3 2 3 0,-3-4 2 15,1 3-5-15,2-3 0 0,0-3 6 0,2 1-1 0,-2-1-5 16,-3 0 0-16,-4-1 8 0,3-2 0 0,-3-3-8 16,7 0 0-16,2-3 8 0,3-3 1 0,3-2-9 15,-2 2 0-15,2-1 10 0,2 2 1 0,4-1-11 16,7 1 0-16,4 4 10 0,10-1 1 0,-1 1-11 15,4-1 0-15,0 0 13 0,2 2-1 0,1 0-12 16,4 0 0-16,4 0 11 0,2 0 2 0,0 0-13 16,0 0 0-16,0 0 11 0,0 0 0 0,2 0-11 15,4 2 0-15,-1 0 10 0,3-1 1 0,0 1-11 16,5 1 0-16,1 0 11 0,5 0 0 0,4 0-11 16,1-1 0-16,-2 0 11 0,2-1 1 0,4-1-12 15,3 0 0-15,2 0 13 0,4 0 0 0,1-1-13 0,4-3 0 16,-1 1 15-16,2 2-1 0,3-2-14 0,5-1 0 15,3 3 16-15,4-1 0 0,1-1-16 0,3 0 0 16,2 0 15-16,1 0 2 0,2-2-17 0,0 0 0 16,5 0 15-16,-4-1 1 0,2 0-16 0,5 2 0 0,0 0 11 15,0 2 0-15,6 1-11 0,5-3 0 0,4 3 9 16,1-1 0-16,1 1-9 0,4-1 0 0,1-1 4 16,-2 3 1-16,-2 0-5 0,-1 0 0 0,4 1 2 15,-4 3 0-15,4-1-2 0,-3 0 0 0,-3 0 2 16,3 0-1-16,-4 0-1 0,-1-3 0 0,-1 4 0 0,-4-1 1 15,-3 0-1-15,0 0 0 0,-5 0 0 0,1 2 1 16,2-2-1-16,-3-1 0 0,0 1 0 0,-2-3 0 16,1 2 0-16,-1-1 0 0,2 1 0 0,3-1 0 15,-3-1 0-15,-3 0 0 0,-1 0 0 0,-1 0 0 0,2 0 0 16,0 0 0-16,3 0 0 0,3 2 0 0,-2-1 0 16,-1 1 0-16,2 0 0 0,1 1 0 0,2 0 0 15,-1 0 0-15,-2 0 0 0,1 2 0 0,-2-2 0 16,-2 0 0-16,-2 2 0 0,-6 0 0 0,1-2 0 15,2 0 0-15,1 2 0 0,2 0 0 0,-2-2 0 16,0 0 0-16,-3 0 0 0,0 0 0 0,-7 1 0 16,-1-3 0-16,-4-1-1 0,-6 0 1 0,0 3 0 15,-2 0 0-15,-4 2-1 0,1 3 1 0,-2-5 0 16,-4 2 0-16,-8-2-3 0,2-1 2 0,-6-1 1 16,-6 3 0-16,1-1-2 0,-3 0 0 0,-2 2 2 15,-4-4 0-15,-2 2-4 0,1 1 1 0,-6-1 3 16,0-2 0-16,-2 1-3 0,-3-1-1 0,0 1 4 0,0 0 0 15,0-1-5-15,0 1 0 0,0-1 5 0,-3 4 0 16,1-2-5-16,-4 2-1 0,-4 1 6 0,-7 1 0 16,-7-1-7-16,-5 0 1 0,-1-1 6 0,-9-3 0 15,-2-2-6-15,-5 0 0 0,0 0 6 0,-4 0 0 0,-1-2-6 16,-3-3 0-16,-5 1 6 0,-3-1 0 0,-5-1-6 16,-3-2 1-16,-2 0 5 0,-6 3 0 0,-3 0-5 15,-5 0 1-15,-7-1 4 0,-2 0 0 0,-6-1-4 16,-1 1 2-16,-6-2 2 0,-1 0 0 0,-1 0-2 15,-1 0 0-15,1 1 2 0,-2-1 0 0,4 0-1 0,-1 1-1 16,3 1 2-16,-3 0 0 0,1-1-1 0,3 3 0 16,-4-3 1-16,4 1 0 0,-3 0-1 0,4-1 1 15,-1 1 0-15,1-2 0 0,2-1-1 0,2-1 1 16,0 2 0-16,1 0 0 0,1 2 0 0,-2-4 0 16,0 2 0-16,-1 2 0 0,-4 1 0 0,1 2 0 0,4 0 0 15,-4 1 0-15,4 1 0 0,3 1 0 0,1 1 0 16,1 3 0-16,5 0 0 0,-1 0 1 0,10 0-1 15,-2 3 0-15,8-1 0 0,0 2 1 0,8-2-1 16,4 1 0-16,1 0 0 0,3-3 1 0,4-1-1 16,-4 2 0-16,2 1 0 0,1 0 1 0,7 1-1 15,-1-3 0-15,7-1 0 0,2 1 2 0,4-1-2 16,4-2 0-16,3-2 2 0,4-1 0 0,1 1-2 16,4 1 0-16,0-2 2 0,5 0 2 0,3 2-4 15,4 0 0-15,2 0 3 0,6 0 2 0,1 0-5 16,-3 0 0-16,3 0 4 0,0 0 2 0,0 0-6 15,0 0 0-15,0 0 4 0,0 0 1 0,3 0-5 0,6 0 0 16,11 0 4-16,2 0 2 0,7 0-6 0,1-1 0 16,3-4 5-16,6-1 1 0,2-1-6 0,4 1 0 15,9-2 4-15,2-1 2 0,1-1-6 0,2 4 0 0,3-4 4 16,2 2 1-16,3 1-5 0,3-1 0 0,6-2 4 16,4 1 1-16,8 4-5 0,3-5 0 0,6 4 3 15,6 1 2-15,3 1-5 0,2 0 0 0,2 1 3 16,2 2 2-16,6 1-5 0,3 3 0 0,0 2 3 15,0-1 0-15,5 3-3 0,5 2 0 0,2-1 3 16,5 3 0-16,-8 0-3 0,-1 0 0 0,0-1 2 16,-4 1 1-16,-2-2-3 0,1 4 0 0,-6 0 0 0,-2 3 1 15,-1-2-1-15,-2 0 0 0,-5 0 0 0,1 1 0 16,-6-3 0-16,-1-1 0 0,-1-1-1 0,-2-1 1 16,-4 1 0-16,3-1 0 0,-3 2-2 0,2 0 1 0,-1 2 1 15,0 1 0-15,-1 1-1 0,-2 0 0 0,1 1 1 16,0 2 0-16,-2-2-1 0,-3 1 0 0,-2-1 1 15,-8-2 0-15,-4 0-1 0,-8-4 0 0,-3 1 1 16,-5-5 0-16,-2 2 0 0,-9-2 0 0,5 2 0 16,-7-3 0-16,-3 1 0 0,-3 1 0 0,-2-1 0 15,-5 2 0-15,1-2 0 0,-5 1 0 0,-4 1 0 16,-3 1 0-16,-4 2 0 0,-4 0 0 0,-4-3 0 16,-2-1 0-16,-5-4 0 0,-1-2 0 0,-2-1 0 15,-4 0 0-15,0 2 0 0,-1-2 0 0,-13-2 0 16,-10-1 0-16,-14 0 0 0,-9-2 0 0,-3-4 0 0,-3-1 0 15,1-1 0-15,-3-2 0 0,-3-1 0 0,-5 2 0 16,-5-1 0-16,-3 0 0 0,-5 1 0 0,-6 0 0 16,-3-2 0-16,-7 0 0 0,-1 1 0 0,-6 1 0 15,-7-1 0-15,-5 2 0 0,0 0 0 0,-1 0 0 0,-2-4 0 16,2 4 0-16,-6 0 0 0,0 0 0 0,-3 2 0 16,1 1 0-16,-3-2 0 0,-7 1 0 0,-3-2 0 15,-10 0 0-15,2-4 0 0,1 4 0 0,-5 0 0 16,-3 2 0-16,1-1 0 0,-4 1 0 0,1 1 0 15,-6 3 0-15,10 0 0 0,5 2 0 0,10 2 0 0,6 1 0 16,8 1 0-16,7-1 0 0,6-1 0 0,3-1 0 16,4 4 0-16,6 1 0 0,2 0 0 0,6 2 0 15,2-1 0-15,6 1 0 0,5-2 0 0,6 0 0 16,9 2 0-16,1 2 0 0,9-4 0 0,6 3 0 16,9-1 0-16,1 1 0 0,7-4 0 0,6-1 0 0,4 1 0 15,3 1 0-15,3-1 0 0,4-2 0 0,1-2 0 16,0 2 0-16,2-3 1 0,2 1 0 0,1 1-1 15,-3 1 0-15,-1 0 1 0,4 0 0 0,-1 0-1 16,1-2 0-16,-3-1 1 0,1 0 0 0,-1 0-1 16,-2-2 0-16,5 5-2506 0</inkml:trace>
  <inkml:trace contextRef="#ctx0" brushRef="#br0" timeOffset="12471.037">8647 13877 1168 0,'0'0'0'0,"0"0"65"16,0 0 1-16,0 0-66 0,-16-4 0 0,16 4 134 15,-11 0-1-15,11 0-133 0,-23 3 0 0,7-2 92 16,-1 1 1-16,-4-2-93 0,-3-2 0 0,-1-1 29 0,-2 0 2 16,-2 3-31-16,-4-3 0 0,-7 0 22 0,0-2 2 15,-5 0-24-15,2 2 0 0,-3 2 14 0,-3-4 2 16,-1 2-16-16,2-1 0 0,-6 1 10 0,0 2 1 16,0-2-11-16,-5-2 0 0,1 0 8 0,-1-3 1 15,-4 0-9-15,-4-1 0 0,-8-4 6 0,-8-1 1 0,-2-2-7 16,-7 0 0-16,-2 2 4 0,-3-4 2 0,-1 1-6 15,-2-4 0-15,0-1 6 0,-4 2 1 0,4-1-7 16,-1 2 0-16,1 2 10 0,1-2 0 0,5 1-10 16,-2 2 0-16,5 4 18 0,2 1 1 0,-3 0-19 15,4 0 0-15,0 3 21 0,4-3-1 0,-7 1-20 16,0 2 0-16,2-5 20 0,-3 2 1 0,-1 0-21 16,-6 0 0-16,-1-3 23 0,-5-2-1 0,-1 2-22 15,6 0 0-15,-4-2 42 0,1 2-1 0,6-2-41 16,-1 0 0-16,8 0 52 0,-3 0-1 0,5 5-51 15,1-2 0-15,-1 2 48 0,5 2-1 0,2-1-47 16,-2 2 0-16,7 1 40 0,-3 0 0 0,8 4-40 16,-1 3 0-16,5 5 32 0,0 1 0 0,5 0-32 0,5 1 0 15,6-1 24-15,4 0 0 0,6 1-24 0,3-1 0 16,4-1 23-16,6 0 1 0,5-1-24 0,-1 1 0 16,4 0 23-16,-1-5 2 0,3 0-25 0,1 3 0 0,1-1 30 15,3-1 1-15,0 1-31 0,2-4 0 0,6 1 30 16,2-1 0-16,3-1-30 0,0 3 0 0,0 0-2126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9:17:39.1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5649 16734 1030 0,'0'0'0'0,"0"0"5"0,0 0 2 0,0 0-7 0,16-15 0 15,-16 15 8-15,9-9 0 0,-9 9-8 0,11-6 0 16,-11 6 0-16,5-7 0 0,-5 7 0 0,8-5 0 0,-8 5 4 16,5-3 1-16,-5 3-5 0,8-1 0 0,-8 1-1 15,5 1-1-15,-5-1 2 0,16 8 0 0,-16-8-6 16,25 18-1-16,-25-18 7 0,18 19 0 0,-18-19-8 15,11 14 0-15,-11-14 8 0,5 8 0 0,-5-8-8 16,3 3 1-16,-3-3 7 0,-3 2 0 0,3-2-3 16,0 0 1-16,0 0 2 0,-4 3 0 0,4-3 10 0,-4 6 1 15,4-6-11-15,-21 11 0 0,3-3 70 0,-6 0 1 16,-3-3-71-16,-6-5 0 0,-4-5 133 0,-9-5 1 16,-5-1-134-16,-10 0 0 0,-7 2 128 0,-7 1 0 15,-8-3-128-15,-1 0 0 0,-12 0 105 0,-8-2 2 0,-2 0-107 16,-8 2 0-16,-2 0 92 0,-2 2 0 0,-3-1-92 15,0-1 0-15,-7-2 75 0,1 1 1 0,2 2-76 16,4 2 0-16,3 2 64 0,5 3 1 0,5 0-65 16,4 1 0-16,7 2 59 0,1 2 0 0,12 1-59 15,6 2 0-15,14 1 48 0,2 2 2 0,8-2-50 16,0-1 0-16,3-2 36 0,4 0 0 0,6 0-36 16,3-1 0-16,7-2 31 0,4 0 2 0,5-2-33 15,1-2 0-15,4-3 26 0,1 1 1 0,3 1-27 16,-3 1 0-16,3-1 18 0,1 0 1 0,4 0-19 15,0 2 0-15,8 3-2114 0</inkml:trace>
  <inkml:trace contextRef="#ctx0" brushRef="#br0" timeOffset="846.523">5000 16537 1821 0,'0'0'0'15,"-3"2"0"-15,3-2 0 0,0 0 39 0,-2 2 1 0,2-2-40 16,-3 0 0-16,-2 0 89 0,0 0 0 0,-10 0-89 16,-6-2 0-16,-13-4 57 0,-4-2 1 0,-3 0-58 15,-6 0 0-15,-12-3 33 0,-3-2-1 0,-5 2-32 16,-3 2 0-16,-5 2 20 0,-1 1 0 0,-7 3-20 16,-5 3 0-16,-4 3 24 0,-5 3 1 0,-4 4-25 15,-2 1 0-15,-3 5 34 0,1 1 1 0,5 0-35 16,1 1 0-16,6-1 42 0,1 1 1 0,4-1-43 15,5 0 0-15,4 1 45 0,2-2 0 0,7-2-45 16,2-1 0-16,2-1 41 0,4 1 2 0,3-4-43 16,3-1 0-16,7-3 42 0,6-2 2 0,1 0-44 15,9 1 0-15,1-4 37 0,7-2 0 0,2 0-37 0,4 1 0 16,10-1 33-16,5 1 0 0,4-1-33 0,4 1 0 16,0-3 23-16,4 1-1 0,13-3-22 0,9-4 0 15,-30 10-2210-15</inkml:trace>
  <inkml:trace contextRef="#ctx0" brushRef="#br0" timeOffset="2217.029">18908 6862 841 0,'5'0'0'0,"-5"0"41"0,16 5 0 0,22 3-41 0,-8-4 0 16,-12 1 112-16,-10-2 2 0,-5-6-114 0,0 2 0 15,-3 1 105-15,-3-4 1 0,-5 4-106 0,-6-8 0 16,-9-1 22-16,-4-2 2 0,-5 0-24 0,1 4 0 15,-3 4 36-15,1 3-1 0,-2 0-35 0,0 3 0 0,-5-1 51 16,0 4 1-16,-6 1-52 0,-5 1 0 0,-10 0 52 16,-6 3 1-16,-6-7-53 0,-10 4 0 0,-13 0 35 15,-9 0 0-15,-13-3-35 0,-6-5 0 0,-13 0 55 16,-2-5 1-16,-8 0-56 0,-10 2 0 0,-8-5 70 0,-5 0 1 16,7 0-71-16,7-1 0 0,2 1 76 0,7-3 2 15,0 1-78-15,5 3 0 0,4-1 67 0,4 0 1 16,8 3-68-16,6 2 0 0,12 0 65 0,6 1 1 15,10 2-66-15,4 0 0 0,8 5 72 0,7-2 1 16,9 2-73-16,0 3 0 0,9 0 62 0,2 1 1 16,7 2-63-16,4 2 0 0,10 3 55 0,7-4 0 0,7 1-55 15,1 3 0-15,9 0 51 0,2-4 0 0,7 4-51 16,6 0 0-16,4 1 31 0,5-1 0 0,9-6-31 16,2-2 0-16,-27-8-2229 0</inkml:trace>
  <inkml:trace contextRef="#ctx0" brushRef="#br0" timeOffset="26573.52">32547 16137 1192 0,'0'0'0'0,"0"0"0"0,3-5 0 16,-3 5 32-16,2-6-1 0,-2 6-31 0,0-7 0 16,0 7 66-16,4-8 2 0,-4 8-68 0,5-12 0 0,-5 12 68 15,3-10 2-15,-3 10-70 0,2-8 0 0,-2 8 21 16,0-4 2-16,0 4-23 0,0-7 0 0,0 7 22 16,0-4 0-16,0 4-22 0,0-12 0 0,0 12 23 15,-3-20-1-15,0 4-22 0,-2-3 0 0,-3-3 18 16,-2-5 1-16,1 2-19 0,-1 2 0 0,-1 3 15 15,0 2 0-15,0 1-15 0,-2 0 0 0,-1-1 12 0,-1 1 0 16,1-1-12-16,-2 3 0 0,-1 0 9 0,-1 3 1 16,2-1-10-16,2 3 0 0,1 6 10 0,0 2 2 15,2 2-12-15,1 2 0 0,4-1 22 0,3 1 1 16,-2 3-23-16,-1 3 0 0,-1 3 33 0,1 3 2 0,0 2-35 16,-2 0 0-16,0 1 47 0,1 0 1 0,1 2-48 15,0 0 0-15,1-1 60 0,2-4 0 0,1 2-60 16,-1 3 0-16,-2 1 59 0,0 3 0 0,2 0-59 15,1 1 0-15,2 0 53 0,0 0 1 0,0-1-54 16,0 0 0-16,0-3 41 0,0 1 2 0,2-2-43 16,1 0 0-16,0-2 33 0,-1-3 0 0,0-3-33 15,-2-3 0-15,-2-4 24 0,0-3 1 0,1-1-25 16,-1 2 0-16,1-1 21 0,-1-1 1 0,-1 0-22 16,0 0 0-16,0 0 19 0,-1-1 2 0,-2-6-21 15,-4-2 0-15,-2-5 16 0,-4-5 1 0,1 0-17 0,3 1 0 16,2 2 15-16,0 1-1 0,1 0-14 0,-1 3 0 15,2 2 12-15,2 2-1 0,1 2-11 0,2 3 0 16,0 1 8-16,0 1 1 0,1-1-9 0,0 2 0 16,1 0 5-16,-2 0 1 0,-1 2-6 0,0 1 0 15,-3 0 3-15,-1 3 1 0,-1 1-4 0,-1-1 0 0,-1 0 0 16,0-1 1-16,1-5-1 0,2-5 0 0,8 5-2062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9:18:12.6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25139 15644 1218 0,'0'0'0'0,"0"0"82"0,0 0 1 0,0 0-83 16,-8-23 0-16,8 23 136 0,0-10 0 0,0 10-136 15,-4-3 0-15,4 3 104 0,0-3 2 0,0 3-106 16,0 0 0-16,0 0 25 0,0 0 2 0,0 0-27 0,0 1 0 15,0-1 32-15,2 4-1 0,-2-4-31 0,11 6 0 16,-11-6 28-16,13 17 0 0,-13-17-28 0,19 30 0 16,-5-11 24-16,1 2 1 0,-1 1-25 0,0 0 0 0,2 0 20 15,4 1 0-15,0 2-20 0,4 3 0 0,2 4 17 16,1 3 1-16,3 3-18 0,0 3 0 0,5 3 18 16,2 1 1-16,-2-1-19 0,-1-4 0 0,-1-7 18 15,-1-3 1-15,-2-9-19 0,-1-6 0 0,-5-8 28 16,-3-7 1-16,-4-8-29 0,-1-8 0 0,-3-8 31 15,-2-4 2-15,-3-9-33 0,-2-5 0 0,-1-12 22 0,-2-5 2 16,0-1-24-16,1 5 0 0,-1 6 17 0,0 3 0 16,2 4-17-16,1 4 0 0,-3 8 5 0,2 2 2 15,1 3-7-15,1 4 0 0,-1 5 0 0,2 3 0 16,2 9 0-16,1 5 0 0,2 7-2 0,-1 6 0 16,1 4 2-16,2 1 0 0,4 6-5 0,3 2 1 15,2 2 4-15,1 2 0 0,2 4-6 0,2 2 0 0,0-3 6 16,0 1 0-16,1 2-5 0,0-1 0 0,0-7 5 15,1-9 0-15,-1-9 0 0,-1-4 1 0,-2-9-1 16,-3-4 0-16,-2-5 13 0,-1-5-1 0,-2-2-12 16,0-1 0-16,2-3 29 0,1-2 1 0,0 1-30 15,-3-1 0-15,1 2 34 0,-1 1 1 0,0 1-35 16,1-1 0-16,3 0 36 0,-1 1 0 0,-1 1-36 16,0 3 0-16,1 3 27 0,0 1 1 0,1 1-28 15,-1 4 0-15,-1 6 19 0,-1 1 0 0,1 4-19 16,0 4 0-16,3 7 17 0,1-1 1 0,4 5-18 0,1 3 0 15,2 3 14-15,1 4 2 0,1 1-16 0,-2 2 0 16,-2 4 21-16,0 4 2 0,1-4-23 0,-3-3 0 16,1-4 29-16,-2-4 0 0,0 2-29 0,0 0 0 0,0-2 33 15,-1-1-1-15,3 0-32 0,2-1 0 0,5 1 24 16,2 0 0-16,0 1-24 0,-1 1 0 0,1-1 17 16,0 0 0-16,5-3-17 0,3-4 0 0,4-5 12 15,2 1 1-15,-2-5-13 0,-4-2 0 0,-4-6 7 16,-4-2 0-16,0-7-7 0,-1-5 0 0,-1-3 4 15,1-6-1-15,-2-5-3 0,-1-1 0 0,-1-4 0 0,-1-1 1 16,-2-1-1-16,-3 1 0 0,-1 0 0 0,-4-2 0 16,-1 0 0-16,0 2 0 0,-2 1-1 0,0 1 1 15,0 1 0-15,2 4 0 0,1 6-1 0,0 2 0 16,1 4 1-16,-1 3 0 0,0 1-2 0,1 3 1 16,0 0 1-16,5 4 0 0,2 3-3 0,2 3 1 15,3 0 2-15,0 2 0 0,1 3-1 0,3 2 0 0,2 2 1 16,2 2 0-16,5 4-1 0,3 2 1 0,-2 3 0 15,-1 0 0-15,-2 4 0 0,1 2 0 0,1-4 0 16,3-1 0-16,3-4 0 0,0-1 0 0,0 0 0 16,-1 0 0-16,-2 0 0 0,0-1 0 0,1-2 0 15,1-2 0-15,1-5 0 0,0-1 1 0,-1-3-1 16,-4-2 0-16,-2-3 0 0,-4-3 0 0,1-2 0 16,1-3 0-16,-1-1-2 0,3-2-1 0,-1 0 3 15,-3-2 0-15,-3-1-8 0,-2-2 2 0,2 2 6 16,0 3 0-16,1 1-12 0,4 1 1 0,-1-1 11 15,-1 1 0-15,2-2-11 0,1 0 1 0,2 1 10 0,2 2 0 16,1 0-9-16,0 2 0 0,0 0 9 0,1-2 0 16,1 0-4-16,-1 0-1 0,3 0 5 0,2 0 0 15,2 0-2-15,1 0 1 0,-2 0 1 0,-2 0 0 0,-4 0 0 16,-1 2 0-16,-1-3 0 0,-3-3 0 0,-2 0 0 16,-2-2 0-16,-3-2 0 0,-2 0 0 15,-3 2 0-15,-3-2 0 0,-3 0 0 0,-4 2 0 0,-4-1 0 16,-3 3 0-16,-6-1 0 0,-1 0 0 0,-3-1 0 15,-4 0 0-15,-3-2 0 0,1-3 0 0,-2 19-2240 16</inkml:trace>
  <inkml:trace contextRef="#ctx0" brushRef="#br0" timeOffset="12235.018">13194 6525 1269 0,'0'0'0'0,"0"0"0"16,-5-2 0-16,5 2 23 0,-6-6 1 0,6 6-24 15,-14-8 0-15,14 8 64 0,-21-13 1 0,21 13-65 16,-27-12 0-16,27 12 82 0,-23-10 0 0,23 10-82 0,-17-11 0 15,17 11 20-15,-8-5 0 0,8 5-20 0,-3 0 0 16,3 0 27-16,-2 5 0 0,2-5-27 0,-3 16 0 16,3-16 40-16,0 28 2 0,0-10-42 0,0 1 0 0,8 4 32 15,0 4 2-15,0 2-34 0,1-1 0 0,3 4 33 16,0-2-1-16,3 5-32 0,1-2 0 0,-4-1 39 16,0 3 2-16,2-4-41 0,3 1 0 15,3-3 41-15,0-3 1 0,-4 3-42 0,2 1 0 0,-5 3 39 16,1 2 2-16,0-3-41 0,1-4 0 0,0-2 49 15,3-3 0-15,1 1-49 0,0-7 0 0,0 2 55 16,2-1 0-16,0-2-55 0,0 0 0 0,4-2 55 0,1 0 0 16,-1-6-55-16,4-3 0 0,1-5 68 0,2-5 0 15,1-1-68-15,1-4 0 0,-1-1 65 0,1-2 1 16,-1-7-66-16,-2-4 0 0,-1-6 53 0,-1-3 0 16,-6-4-53-16,-2 1 0 0,-3-5 41 0,-9 0 2 15,2 4-43-15,-1 4 0 0,1 4 29 0,-3 6 2 0,5-4-31 16,-4 5 0-16,3-2 20 0,0 0 0 0,1 4-20 15,0 2 0-15,0 5 11 0,-4-1 1 0,5 5-12 16,1 4 0-16,1 5 7 0,1 5 1 0,1-2-8 16,1 2 0-16,3-1 1 0,2 4 1 0,2 3-2 15,-1 2 0-15,4 1 0 0,0 5 0 0,1-3 0 16,2 2 0-16,1-3 0 0,5 4 0 0,-4-1 0 16,-1-2 0-16,1-2 0 0,-1 0 0 0,-2-1 0 15,1-1 0-15,-1 0 0 0,3-5 0 0,1 0 0 16,3-2 0-16,-3-2 3 0,5 0 0 0,-2-3-3 15,-3-3 0-15,0 0 10 0,-1 1 1 0,-1-3-11 16,1-3 0-16,-1 2 17 0,1 0 1 0,-1-1-18 0,-1-1 0 16,2-1 20-16,-2-2 1 0,-4-2-21 0,-1 0 0 15,-3 1 14-15,-6-1 2 0,1 0-16 0,2 2 0 0,1-1 11 16,0-1 1-16,-1 2-12 0,1 1 0 0,2 3 9 16,0 0 0-16,2 6-9 0,1-3 0 0,3 4 7 15,0 4 0-15,1-4-7 0,-1 3 0 0,0 2 4 16,0-1 1-16,2-1-5 0,2 2 0 0,4 3 2 15,-3-3 0-15,5 3-2 0,0 0 0 0,4 0 1 16,1 4 2-16,1-1-3 0,0 2 0 0,1-5 1 16,-1 5 1-16,-5-5-2 0,1-1 0 0,1 0 2 0,-5-1 1 15,2-4-3-15,-3 1 0 0,-4-6 1 0,-3 1 1 16,1-1-2-16,-1 3 0 0,0-3 1 0,2 1 1 16,-2-1-2-16,4 0 0 0,2 1 1 0,1 2 2 15,1-3-3-15,-3 3 0 0,2 3 1 0,0 2 1 16,1 0-2-16,-3 1 0 0,2-4 1 0,-1 1 0 0,-1-2-1 15,2 6 0-15,-2-4 1 0,2 2 0 0,-4-1-1 16,-2 0 0-16,-4-4 0 0,-7 0 2 0,0 1-2 16,-1-1 0-16,-5-1 0 0,0 1 0 0,-1-4 0 15,-5 4 0-15,0-4 0 0,-2 4 0 0,6-3 0 16,0-1 0-16,4 3 0 0,3-4 0 0,4 2 0 16,1 0 0-16,3 1 0 0,-2-1 0 0,5 3 0 15,2 0 0-15,2 3 0 0,1 2 0 0,3 0 0 16,2 1 0-16,1 0 0 0,6 2 1 0,0 0-1 15,6 3 0-15,0-1 0 0,2 2 1 0,4 1-1 16,2 1 0-16,4 2 0 0,2 2 1 0,-5-3-1 16,-1-7 0-16,-5-3 0 0,0-3 1 0,-9-7-1 0,0-5 0 15,-6-10 0-15,-4-9 1 0,-4-2-1 0,-3-3 0 16,-2-7 0-16,-3 0 1 0,-4 1-1 0,0 2 0 0,-2-4 0 16,0 1 1-16,5 3-1 0,9 1 0 0,-33 37-2486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9:19:34.2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2188 8558 1470 0,'0'0'0'0,"0"0"53"0,0 0 1 15,0 0-54-15,-8 1 0 0,8-1 93 0,-16 3 1 16,16-3-94-16,-30 8 0 0,9 0 57 0,-2-3 0 16,0 3-57-16,3 0 0 0,4 0 26 0,3 0 0 15,-3 1-26-15,2 2 0 0,-6-3 18 0,3 2 0 0,-5 1-18 16,-6 1 0-16,-2 4 10 0,-8 2 1 0,1 1-11 15,-6 1 0-15,-1 1 8 0,1 1 0 0,-4 2-8 16,3 1 0-16,-2 2 5 0,-1-3 1 0,6 1-6 16,3-1 0-16,1 1 4 0,3-3 1 0,4 2-5 15,0 3 0-15,3 6 3 0,1-1 2 0,4 1-5 16,-2-3 0-16,3 2 3 0,4-7 0 0,1-1-3 16,3 0 0-16,4-2 4 0,1-3 0 0,4-2-4 15,4-1 0-15,8-5 5 0,0 2-1 0,8 0-4 16,2-1 0-16,3-1 5 0,1 2 0 0,7-4-5 15,2 3 0-15,3-3 14 0,1 2 0 0,2-3-14 0,-2 2 0 16,1 1 26-16,-2-4 0 0,-1 3-26 0,1 1 0 16,-6-3 26-16,1 5 1 0,-2-2-27 0,2 3 0 15,3 2 39-15,-2 0 1 0,-1-2-40 0,1 2 0 16,-4 0 40-16,-1-1-1 0,-1 3-39 0,-3-2 0 0,-4-4 35 16,-4 3 1-16,-5 2-36 0,-5-1 0 15,-6-2 27-15,-5 0 0 0,-10-1-27 0,-2-4 0 0,-9 4 17 16,-4 1 3-16,-6-1-20 0,-2 3 0 0,3-3 14 15,-1 1 2-15,-2 2-16 0,-1-1 0 0,1 4 11 16,-2-3 0-16,2 3-11 0,-1 2 0 0,5 1 8 16,2-1 1-16,7-1-9 0,-1 2 0 0,7 1 8 0,1 2 0 15,8-5-8-15,2 1 0 0,3-2 7 0,7-2-1 16,1 4-6-16,4 0 0 0,6 2 6 0,1-2 0 16,5 1-6-16,-2 2 0 0,7 3 4 0,0 1 1 15,-1-2-5-15,4-3 0 0,-1-2 3 0,-3 0 1 16,1-1-4-16,-5-6 0 0,-6 1 4 0,-2-1-1 0,-4 0-3 15,0 0 0-15,-4 2 2 0,-4 2 2 0,0-1-4 16,-1 0 0-16,0 1 0 0,-3 1 0 0,0-2 0 16,-3 4 0-16,1 3 0 0,-2-4 0 0,-1-1 0 15,0 0 0-15,-3 0 0 0,-1-3 0 0,-2-3 0 16,1 1 0-16,2 0 0 0,2-1 0 0,-5-2 0 16,1-2 0-16,-3-1 0 0,1 0 0 0,-1-5 0 15,3 2 0-15,2 0 1 0,4 0 0 0,-1-2-1 16,5-2 0-16,6-1 3 0,2 0 2 0,2 2-5 15,1 0 0-15,2-2 8 0,3 0 1 0,13 3-9 16,4-3 0-16,17 1 10 0,7 1 1 0,5 0-11 0,2 1 0 16,6 1 10-16,5 1 1 0,-3 0-11 0,-5 1 0 15,-2-4 9-15,-3 1 0 0,-3 0-9 0,-4-3 0 16,-9-3 7-16,-2-2 1 0,-7-3-8 0,0-7 0 0,-29 15-2069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31:56.8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2118 10117 1017 0,'0'0'0'0,"0"0"0"16,5-6 0-16,-5 6 32 0,6-13-1 0,-6 13-31 15,2-14 0-15,-2 14 73 0,3-8 1 0,-3 8-74 16,5-6 0-16,-5 6 55 0,0-4 0 0,0 4-55 0,0-3 0 16,0 3 28-16,0-3 1 0,0 3-29 0,0-3 0 15,0 3 18-15,-3-2 0 0,3 2-18 0,-5 2 0 16,5-2 13-16,-8 3-1 0,8-3-12 0,-22 6 0 16,1 1 9-16,0-2 0 0,-3 1-9 0,2 0 0 0,1 1 7 15,-3 0-1-15,2 1-6 0,-2 2 0 0,-1-2 6 16,-1 0 0-16,-2 1-6 0,2 2 0 0,1 2 4 15,-1-2 1-15,5 2-5 0,1 1 0 0,2 0 4 16,2 2 1-16,0 1-5 0,-1 1 0 0,1 1 12 16,3-2 1-16,-5 4-13 0,2-1 0 0,-1 4 23 0,-1-3-1 15,-1-1-22-15,-1 4 0 0,2-3 55 0,-3-1 1 16,4-1-56-16,-4 2 0 0,0-1 68 0,1 1-1 16,2 0-67-16,-1 1 0 0,5 2 63 0,-2 2 1 15,-2 1-64-15,5 0 0 0,2 2 56 0,3-2 0 0,0 1-56 16,-1-1 0-16,1-2 43 0,3-1 0 0,-3 0-43 15,0 1 0-15,0-3 34 0,2 1 0 0,-2-3-34 16,0 1 0-16,0 1 27 0,-2 0 1 0,2 0-28 16,0 2 0-16,5-2 20 0,-2 2 1 0,2-2-21 15,-2-1 0-15,1-2 15 0,0 0 1 0,4 0-16 16,0 0 0-16,0 0 12 0,4-5 1 0,0 2-13 16,0 0 0-16,0-4 12 0,1-2-1 0,-2-1-11 15,2 2 0-15,0 0 9 0,3 1 0 0,0-1-9 16,0 1 0-16,-3-2 9 0,3 2 0 0,-4 1-9 15,4 1 0-15,-3-6 7 0,3 5 0 0,-3 0-7 16,3 2 0-16,-5 3 6 0,2 1 0 0,3 1-6 0,0-2 0 16,0-1 4-16,-2-2 2 0,2-1-6 0,0 0 0 15,-5 0 3-15,2 1 2 0,-2-8-5 0,-1 3 0 16,1-1 3-16,2-1 0 0,-2-1-3 0,-2 1 0 16,4-4 3-16,2 3 0 0,1-3-3 0,-4 1 0 15,1 0 2-15,0 0 0 0,-2-1-2 0,5 3 0 0,0-4 3 16,2 3-1-16,-2 1-2 0,0-1 0 0,0 0 1 15,-4 2 1-15,6-3-2 0,-2 1 0 0,5-1 2 16,-1 0 1-16,-1 3-3 0,2 0 0 0,0 1 3 16,0 2 0-16,3 2-3 0,-4-1 0 0,-2 1 3 0,3 0 0 15,-2 1-3-15,-2 2 0 0,4 1 3 0,-2 4 2 16,-1-1-5-16,-2-2 0 0,1 1 3 0,3-6 1 16,-4 2-4-16,1 3 0 0,2 1 3 0,-3 0 2 15,5 0-5-15,0 1 0 0,4-1 4 0,-1 4 0 16,2-3-4-16,-5 1 0 0,-1-1 6 0,1 1 0 0,-5 3-6 15,0 1 0-15,-5 2 5 0,-1 3 2 0,-2-2-7 16,-2 1 0-16,-1-2 6 0,3-2-1 0,-3 1-5 16,1-1 0-16,-1 2 7 0,3 0 1 0,-3 1-8 15,1 2 0-15,2 0 8 0,-3 2 0 0,3 1-8 16,-5 1 0-16,2 0 6 0,1-4 1 0,-2-1-7 16,-3 3 0-16,3-1 7 0,-4 3 0 0,0 0-7 15,-2 3 0-15,-1 2 5 0,-2 3 2 0,-1-1-7 16,-2 0 0-16,0-2 7 0,-2 4 0 0,-2 0-7 15,-1-3 0-15,0 1 7 0,-1 0 0 0,1 2-7 16,0 1 0-16,1 2 6 0,-1 3-1 0,-4-2-5 16,-1-2 0-16,1-4 5 0,-4-3-1 0,0 2-4 15,0-1 0-15,4 2 2 0,-1-1 2 0,6-2-4 0,-1-2 0 16,3-1 1-16,-1-3 1 0,2-2-2 0,-1-2 0 16,2-2 0-16,4-3 1 0,2 0-1 0,-1-1 0 0,-2-2 0 15,5-2 0-15,-1 1 0 0,1 1 0 0,0-1-1 16,0 0 1-16,3-1 0 0,2-1 0 0,6-3-2 15,2 2 1-15,-1 0 1 0,4 0 0 0,-1 0-4 16,-1-5 2-16,7 1 2 0,3 4 0 0,5 0-8 16,-1 2 2-16,1-3 6 0,1 0 0 0,2-3-15 15,-3 3 1-15,4-1 14 0,1 0 0 0,3 3-14 0,1 2-1 16,-1 0 15-16,-5 2 0 0,-2 0-12 0,-1 1 0 16,-4-2 12-16,-1 1 0 0,0-2-11 0,-6-2 3 15,1 1 8-15,-3-1 0 0,-2 2-6 0,0-3 1 16,-1 1 5-16,0 1 0 0,-2 1-2 0,-3 0 1 15,2-2 1-15,1 2 0 0,-3 0-1 0,-3 0 1 16,3 2 0-16,0 1 0 0,0 2 0 0,-2 4 0 0,2-1 0 16,-3 0 0-16,-5-2 0 0,0-1 0 0,-2 0 0 15,3 3 0-15,-3 0 0 0,-1 0 0 0,-2 1 0 16,0 2 0-16,-3 2 0 0,-1 1 1 0,1 2-1 16,2 1 0-16,1 2 0 0,-3 5 1 0,3-2-1 15,-3-3 0-15,3 2 0 0,-3 0 1 0,4-1-1 16,2 1 0-16,-3 1 0 0,1 0 0 0,1 0 0 15,-2-1 0-15,3-2 0 0,2 1 0 0,-3 1 0 16,2 0 0-16,1-1 0 0,-2 1 0 0,2 1 0 16,0 2 0-16,3-2 0 0,-3 3 0 0,0-3 0 15,4-3 0-15,0-4 0 0,4-4 0 0,0 3 0 16,0 2 0-16,0 3 0 0,4 1 0 0,0-2 0 0,1 1 0 16,0-2 0-16,3-1 0 0,0-2 0 0,0-1 0 15,-3-2 1-15,3 0 1 0,-4-2-2 0,4 1 0 0,-3-2 2 16,1-3 1-16,-4 4-3 0,1 4 0 0,-3 1 6 15,-3 3 0-15,-2 1-6 0,0-2 0 0,1 0 9 16,-4-1 0-16,5 3-9 0,-2 2 0 0,-3 3 11 16,0 5-1-16,3-4-10 0,-3-7 0 0,3-7 10 15,-3-6 0-15,4 0-10 0,0-3 0 0,0 1 10 16,4-2 0-16,-4-3-10 0,3-4 0 0,1-2 9 0,1-4 1 16,6 0-10-16,-2 4 0 0,-1-1 9 0,4 3 1 15,0-1-10-15,2-2 0 0,6-1 9 0,0 0 1 16,-2 0-10-16,2 0 0 0,-3-2 9 0,3-3 0 15,-2-4-9-15,5-2 0 0,-1-2 8 0,6-2 0 16,-2 1-8-16,3 3 0 0,1 1 6 0,3 1 0 16,-1-2-6-16,1-4 0 0,-4-2 5 0,4-2 0 0,-3 0-5 15,2 1 0-15,-2 2 5 0,1 3-1 0,0-7-4 16,-1-7 0-16,-26 19-2100 0</inkml:trace>
  <inkml:trace contextRef="#ctx0" brushRef="#br0" timeOffset="19968.003">2230 12487 1017 0,'1'0'0'0,"-1"0"-38"0,4 0 0 0,24 3 38 16,-5-1 0-16,-23-2-707 0</inkml:trace>
  <inkml:trace contextRef="#ctx0" brushRef="#br0" timeOffset="20722.987">2427 12546 1004 0,'0'0'0'0,"0"0"0"15,0 0 0-15,0 0 90 0,0 0-1 0,0 0-89 16,0 0 0-16,0 0 147 0,0 0 2 0,0 0-149 0,-3 1 0 15,2 1 85-15,-7 0 0 0,-3 2-85 0,-4 4 0 16,-6 2 35-16,1-1 1 0,-1 1-36 0,0-1 0 16,1-1 26-16,-1 0 1 0,-1 0-27 0,-2 0 0 15,-2-2 19-15,-3 1 0 0,-1-1-19 0,2 0 0 0,-3 2 27 16,-2-3 1-16,4 1-28 0,0 1 0 0,7-1 28 16,-2 0 0-16,3 1-28 0,4-1 0 0,1 0 28 15,3 2 1-15,4-3-29 0,1 1 0 0,4 1 40 16,0-1 1-16,5 2-41 0,2 1 0 0,2 2 39 0,3 4 0 15,0 1-39-15,0-1 0 0,0 3 39 16,2 1 0-16,1 1-39 0,-2 1 0 0,-1-2 35 0,0 2-1 16,0-2-34-16,-1 0 0 0,1-2 28 0,0-1 2 15,0 1-30-15,0 2 0 0,-4 2 30 0,0-1 1 16,0 3-31-16,0 0 0 0,-3 4 35 0,-1 0 0 16,3 0-35-16,2-2 0 0,-2 1 36 0,-1-3 0 0,1 1-36 15,-1 2 0-15,-2 0 24 0,-2 1 1 0,2 0-25 16,0 2 0-16,0-1 17 0,-3 1 1 0,1 1-18 15,-1 0 0-15,-2 2 12 0,1 2 1 0,-4 0-13 16,0-3 0-16,-4-7 9 0,3 1 0 0,1-2-9 16,-2 2 0-16,-1 0 5 0,2 2 1 0,-3 2-6 15,3 1 0-15,1 0 3 0,-3 3 1 0,1 0-4 16,2-1 0-16,-5-3 2 0,4-1 1 0,1 1-3 16,0-1 0-16,3-1 2 0,2-3 1 0,-2-1-3 15,5 4 0-15,0 0 1 0,0-1 1 0,0 2-2 16,0 2 0-16,5 0 3 0,-2 2 1 0,2 0-4 0,0-2 0 15,-2-3 3-15,-3-2 2 0,5 0-5 0,0 1 0 16,-1-3 3-16,3-1 1 0,-3-1-4 0,1 1 0 16,-5 2 4-16,3-5-1 0,-3 2-3 0,2 1 0 15,1 0 4-15,-3 2-1 0,5-1-3 0,-2 0 0 0,-1-4 2 16,1 1 2-16,2-1-4 0,1 0 0 0,-1-1 2 16,-4-3 0-16,6 3-2 0,-2-4 0 0,3 2 2 15,-4-2 0-15,1 0-2 0,-2 2 0 0,-1-2 3 16,1-1-1-16,-3-2-2 0,0 0 0 0,0-1 2 0,0-2 0 15,0 0-2-15,-3 0 0 0,1-2 3 0,2-3 0 16,-3 0-3-16,3 2 0 0,-1 0 5 0,-3 1 0 16,4-1-5-16,0-2 0 0,0-1 6 0,0-1 1 15,0 2-7-15,0-1 0 0,0-1 7 0,5 1 1 16,-2 0-8-16,2-1 0 0,0 1 9 0,0-1 0 16,3 1-9-16,4 0 0 0,4-1 10 0,5-1 2 0,-5 0-12 15,-2 2 0-15,-1-1 14 0,-2 1 1 0,2-1-15 16,-5 1 0-16,0 0 18 0,2-1 0 0,-2 1-18 15,4-1 0-15,1 1 18 0,3 0 1 0,-3 1-19 16,-1 0 0-16,1 2 14 0,0 1 1 0,3-1-15 16,5-2 0-16,-21-3-2234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34:30.66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2545 14387 1269 0,'-1'-1'0'0,"1"1"48"0,-8-5 1 0,-26-11-49 15,6 0 0-15,2 7 123 0,1 2 0 0,4 3-123 16,0 2 0-16,1 2 107 0,2 2-1 0,2 1-106 15,-1 2 0-15,1-4 24 0,-5 2-1 0,3 2-23 16,6 3 0-16,0 3 33 0,0 2 0 0,-1-1-33 16,0 1 0-16,0 0 48 0,-3-1 1 0,2 3-49 15,-5-1 0-15,1 2 44 0,-2 3 0 0,-1-5-44 16,0 2 0-16,1 3 39 0,-6 0 0 0,2-2-39 16,2 1 0-16,4-1 45 0,-1 0 0 0,2-1-45 15,-1 3 0-15,-3 0 40 0,2 2 2 0,2 1-42 16,-4 2 0-16,4 1 36 0,1 2 0 0,1 0-36 15,-4 0 0-15,2 0 41 0,1 1 2 0,-2-1-43 0,5-1 0 16,1-1 36-16,-4 0 1 0,3 4-37 0,3 1 0 16,-1 1 32-16,3 3 2 0,-1-1-34 0,-4 0 0 15,5-1 30-15,-3-2 2 0,1-2-32 0,-3 1 0 16,2-2 26-16,2 0 1 0,-4-2-27 0,2 2 0 0,1 3 23 16,2 0 1-16,0 2-24 0,-1 3 0 0,1 3 21 15,-3 1 0-15,1 1-21 0,2-2 0 0,-1 3 21 16,2 0-1-16,2 2-20 0,1 1 0 0,-1 4 14 15,2 1 2-15,3 0-16 0,-5-3 0 0,2-2 12 0,1 1 2 16,-1-1-14-16,3 0 0 0,3-1 10 0,-1 0 0 16,1-1-10-16,-3-2 0 0,-5-2 8 0,2-2 0 15,3-1-8-15,-3-1 0 0,1-4 4 0,-1-2 2 16,1-1-6-16,2-3 0 0,2-1 2 0,-2 1 1 16,3 0-3-16,-1-2 0 0,1 2 2 0,0 0 0 15,-1-2-2-15,1-2 0 0,2-1 0 0,-2-1 1 0,5-1-1 16,-3 1 0-16,-1-1 0 0,1 0 0 0,3 1 0 15,3-1 0-15,2 2 0 0,0 0 0 0,0 0 0 16,-1-1 0-16,1-4-1 0,0-1 1 0,3-1 0 16,4 1 0-16,3 0-1 0,2 1 0 0,2-1 1 15,-4-2 0-15,2-3-3 0,-1-1 2 0,-2 1 1 16,2-1 0-16,-6-6-1 0,3-2 1 0,-4-4 0 16,4-3 0-16,3-5 0 0,-4-2 1 0,1-3-1 15,0 1 0-15,0 1 6 0,-4-2-1 0,4 1-5 16,4 0 0-16,-2-1 12 0,1 1 0 0,1 1-12 15,1 2 0-15,1 3 16 0,-2 1-1 0,5-1-15 0,4 0 0 16,-34 11-2314-16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35:49.27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2335 8010 803 0,'0'0'0'0,"0"0"31"0,-3-5 2 0,-10-19-33 15,0 4 0-15,5-1 76 0,0 5 2 0,-1 0-78 16,1 4 0-16,-2-1 94 0,-1 5 1 0,3 0-95 15,0 0 0-15,2 4 18 0,-2-1 1 0,3 2-19 16,-6-5 0-16,-7 0 34 0,-1 0 1 0,0 3-35 16,-5-1 0-16,-1 0 37 0,-1-1 0 0,-2 2-37 15,2 2 0-15,-3 2 27 0,4 1 1 0,-4 0-28 0,4 3 0 16,-4 3 25-16,-1 5 0 0,1-1-25 16,3 4 0-16,3 0 23 0,-3 5-1 0,1 2-22 0,-1-1 0 15,5 4 20-15,-3-2 2 0,2 5-22 0,1 2 0 16,-3-1 17-16,2 1 1 0,-2 1-18 0,-1-2 0 15,-6-1 12-15,3 2 1 0,-1 4-13 0,4 2 0 0,-4 4 12 16,3 6 0-16,1-2-12 0,-1-1 0 16,1-5 9-16,1-1 0 0,3 2-9 0,4-1 0 0,4-1 8 15,5-1 1-15,0 1-9 0,0 4 0 0,0 3 6 16,3 1 1-16,4-1-7 0,-2-2 0 0,-2-5 7 0,5-1 1 16,0 1-8-16,-3 4 0 0,3 1 8 0,-4-1 1 15,3 1-9-15,1-1 0 0,-3-1 12 0,3 1 0 16,0-4-12-16,0-1 0 0,3-3 18 0,-3-1 1 15,5 3-19-15,-2 2 0 0,2 5 25 0,-1 0 0 16,4-3-25-16,0-1 0 0,0-3 27 0,2 0 0 16,-2-4-27-16,5 1 0 0,-1 1 24 0,1-2 1 0,-2 3-25 15,2 2 0-15,0 3 20 0,-1 2 0 0,1-2-20 16,3-2 0-16,2-7 15 0,-2-1 0 0,-2 1-15 16,2-4 0-16,-3 4 11 0,3-1 0 0,-4 1-11 15,4 1 0-15,-1-2 8 0,1 1 1 0,-1-1-9 16,-2 1 0-16,2-2 5 0,1 1 2 0,-4-4-7 15,-1 1 0-15,-1-3 4 0,1 2 0 0,-1 0-4 16,2 1 0-16,0 1 3 0,0 0 1 0,1 3-4 16,0-1 0-16,0 4 2 0,-5 1 0 0,1 1-2 15,2 2 0-15,-3-3 2 0,-1 4 1 0,4-4-3 16,-2 0 0-16,4-1 2 0,3 0 0 0,-3 2-2 16,0 3 0-16,-2-1 2 0,-2 4 1 0,4-2-3 0,-5-2 0 15,5-3 2-15,-2-1 0 0,-2 0-2 0,3 1 0 16,-3 0 1-16,4 1 2 0,-5-3-3 0,1 4 0 15,-1 3 1-15,0 2 0 0,-3-4-1 0,3-1 0 16,-3-2 1-16,1-4 0 0,-4 1-1 0,-2 1 0 0,-2-1 1 16,-1-1 0-16,-5 3-1 0,0-1 0 0,-1 1 0 15,-3 0 1-15,-2-4-1 0,-2 1 0 0,-1-3 3 16,-7-3-1-16,1-1-2 0,0-2 0 0,-3 1 2 0,-3 0 2 16,4-4-4-16,-1 0 0 0,-2 1 4 0,-1 1 2 15,2 0-6-15,-2 0 0 0,0 0 5 0,1 0 2 16,-1-2-7-16,4 1 0 0,-1-1 8 0,-3 0 1 15,4 1-9-15,3-2 0 0,6-2 13 0,-2 0 2 16,5 0-15-16,2 1 0 0,2-3 20 0,1 1 1 16,5-2-21-16,-2 0 0 0,0-3 26 0,5 0 1 0,2-2-27 15,1-1 0-15,-3 0 34 0,3 0-1 0,-1 1-33 16,5 2 0-16,5 1 39 0,0 2-1 0,3 1-38 16,5-3 0-16,4-3 35 0,2-1 0 0,3 0-35 15,1 0 0-15,0-1 27 0,4 0 0 0,-1-1-27 16,1-3 0-16,-1 1 18 0,0 1 1 0,-1 3-19 15,-6-4 0-15,3 2 14 0,-7 1-1 0,2 0-13 16,-7 4 0-16,-1 0 8 0,-3 0 0 0,-3 5-8 16,-2-2 0-16,-1 3 4 0,1 2 2 0,-3 3-6 15,0 0 0-15,1 0 2 0,-1 0 2 0,0 1-4 16,-2 1 0-16,-1 0 2 0,1-2 0 0,-3 3-2 16,0 0 0-16,0 0 1 0,-3 2 2 0,1 0-3 0,-1-1 0 15,-2 3 1-15,-3 1 0 0,0 1-1 0,-1 1 0 16,-2 1 1-16,-7 3 1 0,2-1-2 0,-1-1 0 15,-1-2 1-15,-3-2 2 0,2 1-3 0,2 4 0 16,-1 1 1-16,2 0 1 0,0 2-2 0,2 3 0 0,3 3 1 16,-2 1 1-16,3 0-2 0,-1-1 0 15,2 1 1-15,1-1 2 0,0 2-3 0,0 1 0 0,0 0 1 16,1 1 0-16,-1 0-1 0,0 0 0 0,-3-4 1 16,2-1 0-16,-7-1-1 0,1 2 0 0,-4 0 1 0,-1 1 0 15,-1-1-1-15,0 1 0 0,4 3 1 0,-1-1 1 16,2 0-2-16,-1 2 0 0,1 0 1 0,3 0 0 15,0 0-1-15,0 2 0 0,2 2 0 0,2 3 1 16,-4-1-1-16,5-2 0 0,0-2 0 0,3-2 1 16,-3 3-1-16,4 2 0 0,-1-1 0 0,2 1 0 15,-1 0 0-15,0-2 0 0,-4-5-2 0,1 2 0 0,-1 1 2 16,-3 1 0-16,2-1-8 0,-4 3 0 0,5-3 8 16,0-4 0-16,0 0-18 0,3-1 0 0,2 3 18 15,-2 1 0-15,2 1-18 0,3 2 0 0,3-5 18 16,0-4 0-16,2-2-15 0,3-3 1 0,2 0 14 15,-2 0 0-15,4-4-11 0,-1-1-1 0,2 0 12 16,5 0 0-16,3 1-4 0,1-1-1 0,5-5 5 16,-2-1 0-16,1-5 0 0,3-2 0 0,-2-1 0 15,5-2 0-15,-2-1 2 0,3-2-1 0,-4-3-1 16,1-2 0-16,2-1 4 0,-3-2 2 0,-2-1-6 16,2-1 0-16,-1 1 8 0,1-1 1 0,-2 1-9 0,2 0 0 15,0-2 8-15,-1 0 0 0,2-4-8 0,7-3 0 16,-37 7-1949-16</inkml:trace>
  <inkml:trace contextRef="#ctx0" brushRef="#br0" timeOffset="11815.304">12023 6985 162 0,'-4'0'0'0,"4"0"-122"0</inkml:trace>
  <inkml:trace contextRef="#ctx0" brushRef="#br0" timeOffset="12220.502">11795 6846 954 0,'0'0'0'0,"0"0"0"15,-5-16 0-15,5 16 54 0,-8-28 1 0,6 12-55 0,2 0 0 16,4 2 50-16,0 0 0 0,6-1-50 0,3 3 0 16,4 1 36-16,2 1 0 0,2 1-36 0,4-1 0 0,-1 1 19 15,4-1 0-15,0 1-19 0,1 1 0 0,-2 3 14 16,0 0-1-16,2 5-13 0,1 0 0 0,0 0 9 16,-1 5 1-16,0-2-10 0,-1 7 0 0,-1-1 8 15,-1 2 0-15,1 5-8 0,-5 5 0 0,-1 4 9 0,0 7 0 16,0-4-9-16,-4 2 0 0,1 0 28 0,1 0 1 15,-6-1-29-15,-4 1 0 0,-3 0 55 0,-1 0 0 16,-10 2-55-16,-3 1 0 0,-4 3 63 0,-9 1 0 16,0-4-63-16,-4 0 0 0,-1-1 65 0,-1-2 1 15,-3-1-66-15,-4-3 0 0,1-5 56 0,-5-4 0 16,-7-1-56-16,-1-3 0 0,-4-2 51 0,-2-5 0 0,-2-2-51 16,-1-1 0-16,6-6 44 0,0-1 1 0,1-2-45 15,-2-2 0-15,4-8 28 0,0 0 1 0,5-1-29 16,2-4 0-16,3 1 22 0,2-4-1 0,4-3-21 15,3-1 0-15,1-6 19 0,4-2 0 0,4 1-19 16,4 0 0-16,5 5 20 0,4-1 2 0,6 2-22 16,7 4 0-16,8-2 30 0,2 5 0 0,7-2-30 15,7 7 0-15,6-4 46 0,4 0 1 0,4 6-47 16,0-1 0-16,4 0 37 0,1 2 2 0,0-2-39 16,-5 0 0-16,-1 0 43 0,-7-1 2 0,3 1-45 15,1 3 0-15,-42 13-1933 0</inkml:trace>
  <inkml:trace contextRef="#ctx0" brushRef="#br0" timeOffset="13204.096">12292 7088 1507 0,'0'0'0'0,"0"0"0"0,-2 4 0 16,2-4 82-16,0 7 1 0,0-7-83 0,-3 18 0 15,3-18 64-15,5 27 1 0,1-13-65 0,4 0 0 0,3 0 24 16,3 2 2-16,4 0-26 0,1-3 0 0,5-1 32 16,1 3-1-16,1-1-31 0,4 0 0 0,-3 0 3 15,1 2 2-15,4-3-5 0,-1 3 0 0,1 0 0 16,-1 1 1-16,1 2-1 0,7 2 0 0,0 1 0 0,1 2 0 15,1 2 0-15,0 1 0 0,2 5-1 0,-4-2 0 16,0-3 1-16,2-2 0 0,1-1-1 0,0-3-1 16,1-4 2-16,-2 2 0 0,3-3-1 0,-3-2 1 15,-2 0 0-15,-2-1 0 0,-3 0 1 0,-2-4 1 16,-2 2-2-16,-2-1 0 0,-1-4 9 0,-2-1 1 16,-3 0-10-16,-2 1 0 0,-1-4 20 0,-1-2 1 0,0-2-21 15,-8 2 0-15,1-6 28 0,-5-1 1 0,-3 1-29 16,-2 1 0-16,2 1 33 0,-4-1 1 0,3 2-34 15,-1-5 0-15,-3 0 41 0,0 0 1 0,0-3-42 16,-7-3 0-16,-1-2 39 0,-1-3 1 0,-1 1-40 16,-4 1 0-16,1-5 30 0,0 3-1 0,1 0-29 15,-1 1 0-15,0-1 22 0,-1 2 2 0,3-2-24 16,-2 1 0-16,3 1 15 0,2 1 1 0,2 0-16 16,1 4 0-16,2 4 14 0,2 3-1 0,1 2-13 15,0 3 0-15,0-3 10 0,0 3 0 0,4 0-10 0,6 0 0 16,4 3 9-16,5-3 1 0,4 5-10 15,2 6 0-15,4 1 9 0,3 6 0 0,1 1-9 0,1 1 0 16,-1 1 13-16,2 0-1 0,0-1-12 0,-1 1 0 16,-4 2 13-16,2 1 2 0,-3 2-15 0,-4-3 0 0,1 4 15 15,-4 2 0-15,-1 1-15 0,-2 3 0 0,-7 0 16 16,1 4 1-16,-5-4-17 0,-3-1 0 0,-5 1 14 16,-5-3 2-16,-3-3-16 0,-5-5 0 0,-4-3 14 15,-4-6-1-15,-4-4-13 0,-4-1 0 0,-4-2 16 16,-9-4 1-16,1-4-17 0,-1-1 0 0,1-1 16 0,-1-4 1 15,1 0-17-15,1-5 0 0,-5 0 13 16,2 1 0-16,5 1-13 0,5-2 0 0,4 0 10 16,4 1 1-16,5 4-11 0,4 1 0 0,16 7-2080 0</inkml:trace>
  <inkml:trace contextRef="#ctx0" brushRef="#br0" timeOffset="13576.413">12792 7779 1947 0,'0'0'0'0,"0"8"0"0,2 4 0 0,-2 7 43 16,0 7 1-16,3 0-44 0,0 5 0 0,-1 0 77 0,1-2 2 16,-1 1-79-16,1-3 0 0,2-2 47 0,1-4 0 15,-1-2-47-15,-3-2 0 0,1-1 28 0,-3-7 2 16,-5 2-30-16,2 2 0 0,3-13-1758 0</inkml:trace>
  <inkml:trace contextRef="#ctx0" brushRef="#br0" timeOffset="14576.023">12531 6903 979 0,'0'0'0'15,"-2"0"0"-15,2 0 0 0,-3 0 92 0,2 0 0 16,-4 0-92-16,2 0 0 0,0 0 60 0,1 0-1 16,-1 0-59-16,1 0 0 0,1 0 27 0,-1 0 0 15,2 0-27-15,0 0 0 0,0 0 13 0,0 0 2 16,0 0-15-16,0 0 0 0,0-3 7 0,0 0 1 0,0 1-8 15,0-3 0-15,5 2 5 0,3-5 1 0,0-3-6 16,1-1 0-16,7-1 4 0,0 0 1 0,2 1-5 16,-1-4 0-16,1 3 3 0,1-3 1 0,-2 4-4 15,7-6 0-15,-3-1 12 0,1 2 1 0,4 1-13 16,1 0 0-16,3 3 36 0,4 2 1 0,-1 2-37 16,1 1 0-16,1 0 47 0,0 0 2 0,3 3-49 15,0-3 0-15,4 4 49 0,-1-4 2 0,2 3-51 16,2 2 0-16,3-2 60 0,1 5 1 0,0 2-61 15,2 1 0-15,0-3 46 0,4 1 0 0,-1 3-46 16,-2-1 0-16,-1 2 38 0,4-2 1 0,-4 1-39 0,-2 4 0 16,-3-3 28-16,0 3 0 0,1 0-28 0,-1 0 0 15,0 5 26-15,-1-2 1 0,1 1-27 0,-3 1 0 16,-2 3 20-16,1-4 2 0,-1 3-22 0,-2-1 0 0,-3-5 16 16,3 3 2-16,-6-3-18 0,0-1 0 0,-2-2 15 15,-3-1 0-15,-5 0-15 0,1-2 0 0,-2-1 11 16,-1 1 0-16,-2-6-11 0,-2 1 0 0,-1-1 8 15,-3-7 1-15,-3 2-9 0,-2 0 0 0,-5 1 11 16,-3-1 0-16,0-3-11 0,-5-5 0 0,2-3 12 16,-7-3-1-16,1-1-11 0,-2 4 0 0,-2 2 14 0,-2 0 1 15,1 1-15-15,-2-3 0 0,-1 1 16 0,-3-2 0 16,1-1-16-16,3 5 0 0,-1-1 17 0,1 1 0 16,-5 2-17-16,2 0 0 0,-2-1 17 0,2 3 1 15,-1-3-18-15,4 1 0 0,3 1 13 0,0 4 1 16,4-2-14-16,1 6 0 0,4 2 13 0,1 3 2 15,2 0-15-15,1 0 0 0,0 0 12 0,0 0 2 0,0 3-14 16,4-3 0-16,0 3 11 0,4 2 1 0,9 3-12 16,4 5 0-16,6 2 12 0,10 8-1 0,-1 0-11 15,-2-4 0-15,-1 0 10 0,-6 0 1 0,2 5-11 16,0-3 0-16,-1-1 10 0,1 4 0 0,-2 1-10 16,-1 4 0-16,-4 4 8 0,-3-1 0 0,-5 1-8 15,-2-3 0-15,-5 2 7 0,-2-7-1 0,-3-1-6 16,-4 0 0-16,-4-10 8 0,-2 0 0 0,-5-1-8 15,0-1 0-15,1 0 7 0,-4 0 0 0,-5-4-7 16,3-3 0-16,-2-2 5 0,-4-1 2 0,2-4-7 16,-2 0 0-16,-2 1 3 0,-6-2 2 0,2-5-5 0,-4-2 0 15,34 10-2000-15</inkml:trace>
  <inkml:trace contextRef="#ctx0" brushRef="#br0" timeOffset="14962.612">13444 6127 1683 0,'0'0'0'0,"0"0"0"15,0 0 0-15,0 0 41 0,0 0 2 0,0 0-43 16,0 0 0-16,0 0 67 0,0 2 1 0,0-2-68 16,0 14 0-16,0-14 67 0,5 27 1 0,0-8-68 15,0 5 0-15,-1 4 34 0,3 6 1 0,1-4-35 16,1 1 0-16,-1 3 20 0,0-1 1 0,-1-3-21 15,-1-3 0-15,0-3 24 0,1-1 1 0,1-5-25 16,0 1 0-16,-2-3 29 0,-1 1 1 0,1-4-30 16,-3-1 0-16,2 1 29 0,0-2 0 0,-3-3-29 15,1-5 0-15,-3-3-1736 0</inkml:trace>
  <inkml:trace contextRef="#ctx0" brushRef="#br0" timeOffset="15641.188">15151 6487 1658 0,'0'0'0'0,"0"-3"0"0,0-1 0 15,0-2-7-15,-3 0 1 0,3-1 6 0,0 1 0 16,0 1-58-16,3-3 1 0,2 0 57 0,3-1 0 16,0-5 1-16,5-1 2 0,0 1-3 0,3 2 0 15,3 2 3-15,0-3 0 0,3 5-3 0,2 1 0 0,2-1 6 16,-3 4-1-16,5 4-5 0,0 4 0 0,1 4 24 15,0-1 0-15,1 3-24 0,-1 6 0 0,4 3 31 16,-3 6 2-16,1 4-33 0,0-1 0 0,-3 5 35 16,0 1 1-16,-2 5-36 0,-2 2 0 0,-4 4 37 15,-2 4 0-15,-5 0-37 0,-2-3 0 0,-8 0 41 16,-1-2-1-16,-7 2-40 0,-3 1 0 0,-5-2 35 0,-3-2 1 16,-6-1-36-16,-5-5 0 0,-7 1 29 0,-4-7 0 15,-3-5-29-15,-1-3 0 0,-1-10 25 0,0-5 1 16,-5-6-26-16,0-2 0 0,-3-2 20 0,-1-4 0 15,2-4-20-15,3-7 0 0,0-2 17 0,3-5 0 16,1-5-17-16,1-4 0 0,4-5 13 0,1-3 2 0,4 2-15 16,3 1 0-16,4 1 31 0,1 2 2 0,6 0-33 15,4 1 0-15,6-4 45 0,4-4 0 0,6 6-45 16,6 0 0-16,4-2 43 0,5 1 2 0,8 6-45 16,4 0 0-16,11 8 58 0,4 4-1 0,5 1-57 15,3 6 0-15,3-1 40 0,5 5 2 0,1 5-42 16,1 3 0-16,6 5 27 0,3 6 0 0,0-7-27 15,-6 0 0-15,-64-4-1999 0</inkml:trace>
  <inkml:trace contextRef="#ctx0" brushRef="#br0" timeOffset="16432.573">14525 7806 564 0,'0'0'0'0,"0"0"0"16,-8 0 0-16,8 0 45 0,-18 0 1 0,18 0-46 15,-19 0 0-15,19 0 76 0,-14 0 0 0,14 0-76 16,-5-8 0-16,5 8 137 0,-3-4 0 0,3 4-137 0,-2-4 0 16,2 4 9-16,5-7 0 0,-5 7-9 0,18-17 0 15,-2 1 47-15,1-1 1 0,4-2-48 0,0 6 0 16,-1 4 109-16,1-3 1 0,0 5-110 0,0 0 0 15,1 4 94-15,2-2-1 0,1 2-93 0,1 0 0 16,-2 1 74-16,1-2 1 0,1 4-75 0,1 4 0 0,1 1 73 16,4 5 1-16,-5 4-74 0,1 2 0 0,-1 3 57 15,0 3 2-15,0 3-59 0,-2-3 0 0,2 5 44 0,-4 2 1 16,-4 1-45-16,-2 5 0 0,-2 3 34 0,-4 6 1 16,-6-4-35-16,-5-2 0 0,-5-2 27 0,-8-3 1 15,-3 4-28-15,-4 1 0 0,-6 1 21 0,-4 6 0 16,-9-7-21-16,0-4 0 0,-4-3 15 0,-8-3 1 15,1-7-16-15,-1-2 0 0,-1-5 11 0,-3-3 0 16,1-8-11-16,0-1 0 0,0-5 8 0,0-4 1 0,6-4-9 16,2-2 0-16,7-6 7 0,4 2-1 0,8-8-6 15,0 1 0-15,8-5 8 0,3-2 0 0,3 2-8 16,5-1 0-16,3 2 9 0,5-1 1 0,2 2-10 16,4 0 0-16,7-1 27 0,5-1 1 0,2-2-28 15,4 5 0-15,3-2 53 0,5 3 1 0,-1 1-54 16,1 3 0-16,-1 1 54 0,3-4 0 0,1 6-54 15,0 7 0-15,2 2 59 0,-4 6 2 0,2-4-61 16,2-5 0-16,-37 12-2082 0</inkml:trace>
  <inkml:trace contextRef="#ctx0" brushRef="#br0" timeOffset="29790.605">15274 11822 1306 0,'0'0'0'0,"0"0"37"0,0 0 0 0,0 0-37 16,0 2 0-16,0-2 91 0,0 0 1 0,0 0-92 16,0 0 0-16,0 0 89 0,0 0 2 0,0 0-91 15,0 0 0-15,0 0 22 0,3-2 0 0,-3 2-22 16,10-6 0-16,-10 6 28 0,13-2 0 0,-13 2-28 15,20 0 0-15,-4 2 35 0,0-2 1 0,2 2-36 16,-1 1 0-16,1 0 29 0,1 2 1 0,2 1-30 16,-1 0 0-16,1-2 27 0,0 2 0 0,0 0-27 15,-1 1 0-15,-1-1 38 0,1 2 1 0,-3-5-39 16,4 2 0-16,-1 1 37 0,1 0 1 0,0 2-38 16,-2-1 0-16,2 2 35 0,-2 1-1 0,-2-1-34 0,-1 2 0 15,-3 0 26-15,-3-1 1 0,-2-4-27 16,0 0 0-16,-4-1 26 0,0-3 0 0,-3-1-26 0,1 2 0 15,-2 1 22-15,0 0 2 0,-3-2-24 0,-2 3 0 16,-6 1 18-16,-4 2 1 0,-4 0-19 0,-3 0 0 0,-7-2 15 16,-4 0 2-16,-1-2-17 0,1 2 0 0,-4 0 14 15,2 1 0-15,2-1-14 0,1-3 0 0,1 2 16 16,3-2 1-16,-3-1-17 0,3 1 0 0,-4 2 19 16,2 2 0-16,-1-3-19 0,3-1 0 0,2-2 15 15,2 1 0-15,2 1-15 0,-4-1 0 0,2-1 21 16,2 1-1-16,6 1-20 0,-1-3 0 0,2 2 21 0,3-2 2 15,2-2-23-15,2 2 0 0,3-3 23 0,2 1 2 16,1 1-25-16,2-1 0 0,-3 2 30 0,2-3 2 16,-1 1-32-16,2 2 0 0,0 0 30 0,0 0 0 15,2 0-30-15,4 0 0 0,7-1 27 0,3-2 0 16,6-1-27-16,5 4 0 0,7-3 24 0,1 3 0 0,1 0-24 16,1 0 0-16,-2 0 22 0,2 0-1 0,-1 0-21 15,3 0 0-15,-4 3 18 0,3-3 0 0,2 2-18 16,-7 0 0-16,1-1 13 0,-1 2 1 0,-2-1-14 15,-3-2 0-15,-5 0 11 0,-3 3 1 0,-1-3-12 16,-6 0 0-16,-5 0 9 0,-2-3 0 0,1 3-9 16,-6 0 0-16,3 0 7 0,-4 0 1 0,0 0-8 15,0 3 0-15,-4-3 5 0,3 0 1 0,-6 0-6 16,-7 2 0-16,-10-1 5 0,-6 1-1 0,-4-2-4 16,1 0 0-16,0 0 3 0,-1 0 2 0,-3 0-5 0,1 0 0 15,-3 0 3-15,0 3 1 0,-1-3-4 0,-2 0 0 16,1 0 2-16,1-3 1 0,-1 3-3 0,2 3 0 15,1-3 2-15,5-3 1 0,1 1-3 0,1 2 0 16,3 0 1-16,2 0 1 0,1-3-2 0,1-2 0 16,2 1 1-16,2 0 0 0,6-2-1 0,3 5 0 15,6-3 1-15,0 3 1 0,5-1-2 0,0 1 0 0,0-1 1 16,0 2 0-16,7 0-1 0,7-2 0 0,12-2 0 16,1-1 1-16,5-1-1 0,1 4 0 0,5 2 0 15,4 0 1-15,-1 0-1 0,1 0 0 0,4 0 0 16,2-3 1-16,-4 1-1 0,-2 2 0 0,-4 2 0 0,-5 1 1 15,-4-3-1-15,-3 2 0 0,-6-4 0 0,-4 2 0 16,-1 0 0-16,-4 0 0 0,-3 2 0 0,-3 1 0 16,-4 0 0-16,2-3 0 0,-3 2 0 0,-3-1 0 15,-5 2 0-15,-6 2 0 0,-7 5 0 0,-4-3 0 16,-7 0 0-16,-3-1 0 0,-7-4 0 0,-2-1 0 0,1 1 0 16,0 1 0-16,1-3 0 0,2-3 0 0,5 0 0 15,2 1 0-15,6-3 0 0,3 2 0 0,3-2 0 16,2-1 0-16,3-2 0 0,3-1 0 0,12-9 0 15,2-5 0-15,-1 23-2382 0</inkml:trace>
  <inkml:trace contextRef="#ctx0" brushRef="#br0" timeOffset="31261.794">15975 7022 1218 0,'-3'0'0'0,"3"0"22"0,-5-3 0 0,-18-7-22 16,0-2 0-16,6 4 52 0,2 1-1 0,6 3-51 15,-2-1 0-15,6 2 83 0,2 1 0 0,1 0-83 16,2 1 0-16,-3 1 20 0,3-3 2 0,0 1-22 16,-2 2 0-16,2-3 27 0,-3-2 1 0,3-3-28 15,0-4 0-15,0-3 59 0,0-2 2 0,0 0-61 16,3 1 0-16,2-2 37 0,3 4 0 0,2-2-37 16,1-1 0-16,-2-1 45 0,7 3 1 0,-1-4-46 15,1 1 0-15,-1-2 41 0,3-1 2 0,1 5-43 16,0-3 0-16,0 2 42 0,2-1 0 0,5 2-42 15,-4 4 0-15,2-1 39 0,1-1 2 0,1 1-41 16,-1 4 0-16,2-4 31 0,1 2 2 0,-1-2-33 0,3 2 0 16,-1 2 27-16,-1-4 0 0,3 5-27 0,2-3 0 15,1 2 23-15,1 1 1 0,0 0-24 0,3 3 0 16,-3 5 19-16,2 0 0 0,1 2-19 0,2 1 0 16,0-3 16-16,-2 1 1 0,2 2-17 0,-2 2 0 0,-1 2 11 15,1 0 1-15,0 3-12 0,0 1 0 0,1 2 9 16,0 3 0-16,0-4-9 0,4 1 0 0,1 3 7 15,-2 0 1-15,-2-2-8 0,-1 0 0 0,0 3 5 0,-3-4 1 16,-2 3-6-16,-1 0 0 0,-4-4 4 0,1 4 1 16,-1-1-5-16,0 0 0 0,1 4 2 0,-5-1 1 15,4-2-3-15,-3-1 0 0,-1-2 3 0,1 0-1 16,-2-2-2-16,-2 3 0 0,-1 0 1 0,-2 1 1 16,0-3-2-16,0-1 0 0,-1-3 1 0,-3 0 2 15,-2 0-3-15,0 0 0 0,0-2 2 0,-2 1 0 0,0-3-2 16,-1 1 0-16,-4 0 2 0,0-2 2 0,1 0-4 15,-1 0 0-15,0 2 3 0,1 0 2 0,-1-2-5 16,1-1 0-16,-1-2 3 0,0 0 0 0,-2 0-3 16,0 0 0-16,1 0 4 0,-2 0-1 0,2 0-3 15,-3-2 0-15,2-1 3 0,3-5 2 0,1 0-5 16,1 0 0-16,3-1 3 0,0-2 1 0,1-4-4 16,-7 1 0-16,1 1 3 0,-2-2 2 0,-1-3-5 15,0 1 0-15,-1-2 5 0,1-2 2 0,-4-4-7 16,0-4 0-16,0 1 7 0,-4-5-1 0,-3 3-6 15,-1 3 0-15,-1 3 9 0,-2 3 0 0,1 1-9 16,2-1 0-16,3 1 9 0,1-3 1 0,-3 1-10 16,1 3 0-16,1 2 8 0,2 4 0 0,-4 0-8 0,3 1 0 15,2 4 7-15,2 5 0 0,2-2-7 0,1 5 0 16,-3-3 3-16,1 3 0 0,3 0-3 0,2 3 0 0,4 2 1 16,-1-2 2-16,7 10-3 0,0 1 0 0,2 5 0 15,2 5 1-15,-2 1-1 0,-2 3 0 0,-2-2 0 16,0 5 1-16,-1 1-1 0,0 6 0 0,-3 2 0 15,1 6 1-15,-2-2-1 0,-1 2 0 0,0-8 0 16,-5 1 1-16,-1-2-1 0,-4-4 0 0,-4-1 3 0,-4-2 1 16,-1-2-4-16,-1-1 0 0,-3-1 4 0,-1-6 2 15,-3-1-6-15,-3-2 0 0,-4-4 9 0,-2-5 0 16,-1 0-9-16,0-5 0 0,2-1 10 0,-3-4 1 16,1-1-11-16,0 0 0 0,1-2 9 0,-1 0 0 15,4-3-9-15,1 4 0 0,5 0 7 0,-2 0 1 16,3 1-8-16,2-1 0 0,4 3 2 0,-1-4 1 0,6-1-3 15,6-4 0-15,1 10-2059 0</inkml:trace>
  <inkml:trace contextRef="#ctx0" brushRef="#br0" timeOffset="32219.711">17630 6214 815 0,'0'0'0'0,"0"-1"0"15,0-2 0-15,0-1 9 0,0 3 1 0,0 1-10 16,0-3 0-16,0 1 23 0,-2 1 0 0,2-1-23 0,0 2 0 16,0-3 19-16,0 3 1 0,0 0-20 0,0 0 0 15,0 0 15-15,0 3 1 0,0-3-16 0,0 2 0 16,0-1 10-16,0 4 1 0,-5 0-11 0,-1 3 0 16,-3 4 8-16,-4 4 1 0,-3 0-9 0,-2 0 0 0,1-2 24 15,-2 0 0-15,-2 0-24 0,2-1 0 0,0-2 70 16,1-3 1-16,-1 0-71 0,5 0 0 0,-2 0 116 15,1-2 1-15,1 1-117 0,-2 0 0 0,2-2 99 16,1-2 0-16,3 2-99 0,2-5 0 0,2 2 76 16,1-1 1-16,2 1-77 0,2 1 0 0,-3-3 65 0,3 2 2 15,-1 1-67-15,2-3 0 0,0 0 58 0,0 0 1 16,2 0-59-16,3 0 0 0,-2-3 52 0,3 1 0 16,5-3-52-16,2 2 0 0,1 0 45 0,5 0-1 15,-1 1-44-15,-2-3 0 0,-6 2 38 0,-3 0 0 16,0 2-38-16,-4 1 0 0,0-4 30 0,0 3 0 15,-1-1-30-15,0 2 0 0,-1 0 28 0,2 0 2 0,-3 2-30 16,2-1 0-16,1 3 22 0,-3-4 0 0,0 1-22 16,0 2 0-16,0 2 16 0,-3 3 0 0,1 3-16 15,-2 2 0-15,0 3 11 0,-5-1 1 0,1 0-12 16,2-4 0-16,1-3 9 0,0 0 0 0,0-2-9 16,-1 0 0-16,1-1 7 0,0-2 0 0,0 2-7 15,-3-2 0-15,4 2 3 0,-1-5 2 0,2 1-5 16,-4 1 0-16,6 0 3 0,-2 1 0 0,3-2-3 15,0-1 0-15,0 0 3 0,0 3 0 0,3-3-3 16,0 4 0-16,3 0 2 0,2-2 0 0,3 1-2 16,2 0 0-16,2 0 3 0,0 2 0 0,1-5-3 15,-3 0 0-15,-2 0 2 0,-1-5 2 0,-1 2-4 16,3 3 0-16,-4-3 2 0,-2 2 0 0,5-3-2 0,-3 0 0 0,2-3 2 16,1 1 1-16,-2-4-3 0,4-2 0 0,-13 12-1930 15</inkml:trace>
  <inkml:trace contextRef="#ctx0" brushRef="#br0" timeOffset="33201.223">18508 6870 1255 0,'0'0'0'0,"-2"-2"0"0,2 1 0 0,0-4 24 15,0 5-1-15,-3-3-23 0,2 3 0 0,1-5 59 16,0 0 0-16,0-3-59 0,0 0 0 0,0-7 65 16,0-1 1-16,1-5-66 0,4 1 0 0,1-1 25 15,-1-3 1-15,0 1-26 0,0 0 0 0,1 3 20 16,1 1 2-16,1 1-22 0,3 3 0 0,1 2 31 0,3 0 1 16,1-1-32-16,0 1 0 0,0 4 34 0,1-2 0 15,4 1-34-15,0 4 0 0,-2 1 32 0,1 4 1 16,3-3-33-16,2 4 0 0,2 4 34 0,2-3 0 15,0 4-34-15,-1 1 0 0,-2-1 41 0,-1 3 0 16,-1 0-41-16,2 4 0 0,-5 0 40 0,-1 0-1 0,1 2-39 16,0 1 0-16,-2-1 38 0,0 0 1 0,0 4-39 15,2 2 0-15,1 6 37 0,0 5 1 0,-2-2-38 16,-1 2 0-16,-2-2 34 0,-1 1 0 0,-2 2-34 16,-1-2 0-16,0 1 31 0,-2 3 1 0,-1 2-32 15,-1 2 0-15,-6 5 25 0,2 3 2 0,-5-2-27 16,2-3 0-16,-2-4 21 0,-2-1 0 0,-1-3-21 15,0-3 0-15,-2-1 17 0,0-1 1 0,1 1-18 16,-6-1 0-16,0 1 12 0,-1-1 1 0,-2-1-13 16,-1-1 0-16,0-6 9 0,-2-1 2 0,-2 0-11 15,-1 0 0-15,2-3 9 0,-1-2 0 0,2 0-9 16,-3-1 0-16,2-2 7 0,1-1 2 0,1-1-9 0,-4 2 0 16,2-1 12-16,-1-4 0 0,-1 2-12 0,0-3 0 15,-2 0 11-15,0-1 1 0,-1-1-12 0,3 1 0 0,1-4 12 16,2 1 0-16,-1-1-12 0,-2-1 0 0,0-3 15 15,0 0 0-15,1-4-15 0,2 0 0 0,0 0 14 16,2-2 0-16,-4-1-14 0,2 0 0 0,0 0 13 16,2 0 0-16,1-2-13 0,-1-2 0 0,0-6 16 15,1 0 0-15,-2 1-16 0,1-4 0 0,-2-4 18 16,0-2 1-16,-1 1-19 0,1 2 0 0,1 2 16 16,3 1 1-16,4 0-17 0,0 2 0 0,8 2 19 0,1-1 2 15,6-1-21-15,5 1 0 0,3 1 16 0,4-3 2 16,2 0-18-16,-4 2 0 0,4-3 17 0,1 2 0 15,-1 0-17-15,1 0 0 0,2-2 15 0,2-1 0 0,1 1-15 16,-5 4 0-16,2-4 12 0,-3 3-1 0,-1 1-11 16,-2 2 0-16,1 2 9 0,-1-1 0 0,2 3-9 15,3 4 0-15,2 2 5 0,2 0 1 0,4 4-6 16,2-3 0-16,-33 7-2256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37:26.86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3105 6396 1218 0,'0'0'0'0,"0"0"0"16,0 0 0-16,0 0 50 0,0 0-1 0,0 0-49 16,-16 0 0-16,16 0 104 0,-34 5 1 0,9-5-105 15,-5-3 0-15,-7 1 89 0,-4-1 2 0,-2 0-91 0,-2 2 0 16,3-4 25-16,3 2 1 0,-3-1-26 0,-4 3 0 16,0-1 28-16,-7 2 0 0,2 0-28 0,2-1 0 15,1-2 31-15,-5-2 1 0,2 2-32 0,-3 1 0 16,0-1 23-16,0 1 2 0,0 1-25 0,4-1 0 15,4 2 18-15,3-3 0 0,1 1-18 0,1 2 0 16,0-3 19-16,5 3 1 0,3 0-20 0,0 0 0 0,4 0 24 16,3 0-1-16,2 0-23 0,2 0 0 0,1-3 27 15,4 1 1-15,1 4-28 0,3 1 0 0,2 2 28 16,3 1 0-16,3 1-28 0,-3-1 0 0,4-1 25 16,-1-1 1-16,0 3-26 0,-1 2 0 0,1-1 26 0,-3 2 0 15,3 1-26-15,-3-3 0 0,3 1 20 0,-3 2 1 16,0-1-21-16,-1 4 0 0,-4-1 21 0,0-1 2 15,-3 4-23-15,-1-6 0 0,4 1 23 0,-3-2 1 16,3 4-24-16,-3 1 0 0,2 4 21 0,-5 5 2 16,1-2-23-16,3 3 0 0,-3 1 20 0,-3 4 1 0,4-1-21 15,4 1 0-15,0-1 20 0,-1 5 1 0,1-4-21 16,0-1 0-16,4-2 21 0,-2-1 1 0,4 2-22 16,1 3 0-16,1 2 21 0,5-1 0 0,-3 4-21 15,1 2 0-15,2 2 17 0,-3 1 1 0,3-2-18 16,0 0 0-16,0-2 19 0,-1-3 1 0,2 2-20 15,2 6 0-15,2 0 15 0,0-1 0 0,3 1-15 16,-5 0 0-16,5-3 12 0,-2 2-1 0,6-2-11 16,-4-3 0-16,1-2 9 0,2 0 0 0,-1-1-9 15,-2 3 0-15,0 1 8 0,0 1-1 0,-3-1-7 16,2-4 0-16,-2-4 8 0,0-1 0 0,0 0-8 0,1-5 0 16,-6 0 8-16,2-1 0 0,-4-4-8 0,-1-1 0 15,-2 0 8-15,-3-3 1 0,-1 3-9 0,-2-4 0 16,3 1 6-16,-2-2 2 0,-1 2-8 0,1-1 0 0,2-1 7 15,-1 4 1-15,-2-4-8 0,3-3 0 0,3-4 7 16,0 0 0-16,2-3-7 0,-2 2 0 0,2-3 8 16,3 3 0-16,-2-1-8 0,-1 1 0 0,3-3 8 15,0 0 0-15,0 0-8 0,0 0 0 0,0 0 11 16,0 0 0-16,0 0-11 0,0 0 0 0,0 0 14 16,0 0-1-16,3 0-13 0,5 2 0 0,7-2 17 0,5 0 1 15,4 3-18-15,2-3 0 0,2 3 16 0,3 2-1 16,5-4-15-16,3 6 0 0,2-2 18 0,2-2 2 15,3 1-20-15,9 1 0 0,2-2 15 0,3-1 2 16,6 0-17-16,2-1 0 0,6 2 19 16,-3-3 0-16,4-3-19 0,-3-2 0 0,-2-1 17 0,-3 0 0 0,0-2-17 15,0 0 0-15,-3 2 12 0,-2-1 2 0,2-1-14 16,3-4 0-16,4-3 9 0,7 1 1 0,-3-8-10 16,0 0 0-16,-75 22-2393 0</inkml:trace>
  <inkml:trace contextRef="#ctx0" brushRef="#br0" timeOffset="1561.269">30220 6173 1192 0,'0'0'0'0,"0"0"28"0,0 0 2 0,0 0-30 15,3-3 0-15,-3 3 55 0,3-2 0 0,-3 2-55 16,3-3 0-16,-3 3 43 0,4 3 1 0,-4-3-44 16,3 8 0-16,-3-8 27 0,8 29 0 0,-3-13-27 15,-2 4 0-15,0-2 15 0,0 1 0 0,0-2-15 0,1-6 0 16,-1-1 10-16,-2-6 2 0,1 0-12 0,-1-3 0 15,1 1 9-15,0-1 1 0,-1 3-10 0,1-4 0 16,1 1 9-16,0 1 0 0,0-1-9 0,2 2 0 16,5-3 15-16,1 2 1 0,5 1-16 0,3 0 0 15,3-3 27-15,2 2 1 0,2 1-28 0,-1 0 0 0,2 2 42 16,2 0 0-16,3-2-42 0,3 2 0 0,3-2 53 16,4-2 0-16,-1 3-53 0,1-1 0 0,-1 2 55 15,2-1 0-15,2-1-55 0,1 2 0 0,0-8 47 0,-1 1 1 16,-1 2-48-16,-2 0 0 0,1 0 46 0,-2 0 0 15,-1 0-46-15,-3 0 0 0,-4 0 38 0,-3 0 2 16,2 2-40-16,2 1 0 0,1 0 30 0,0 2 1 16,0 0-31-16,-1 3 0 0,-1 3 24 0,-1 2-1 15,-3 1-23-15,-2 2 0 0,-2-1 18 0,-1 3 1 0,-2-2-19 16,-1 3 0-16,0-3 18 0,0 1 0 16,-2-1-18-16,-2 0 0 0,-1 1 13 0,0 4 0 0,-3-4-13 15,-2 4 0-15,-1 1 10 0,-2-2 0 0,-1 1-10 16,0 0 0-16,-1-1 8 0,1 1 0 0,-1 2-8 15,0 3 0-15,1-2 7 0,-1 4 1 0,2-3-8 16,2 4 0-16,-1 1 5 0,-1 0 2 0,0 3-7 16,2 4 0-16,4 5 4 0,0 6 2 0,-1-2-6 15,-2-2 0-15,-1-3 5 0,-2-1-1 0,0 1-4 16,0 3 0-16,1 4 3 0,2 3 1 0,1-6-4 16,-3 1 0-16,1-1 2 0,-1-6 1 0,2 4-3 15,1 0 0-15,-1 3 4 0,-2-4-1 0,3 6-3 16,-1-4 0-16,1 1 8 0,1 1 0 0,0 3-8 0,0-3 0 15,-1 1 10-15,3 2 1 0,-1-5-11 0,-1 2 0 16,-2-4 14-16,-1-1-1 0,-1-2-13 0,1-2 0 0,-1-4 12 16,-1 0 2-16,0-4-14 0,-1 1 0 0,-1-3 12 15,-1 1 1-15,0 1-13 0,-1-6 0 0,1 3 11 16,0-4 0-16,0 0-11 0,-4-3 0 0,-1-1 10 16,-1-4 1-16,-1 0-11 0,-1 0 0 0,0 2 10 15,-2-3 2-15,-1-1-12 0,-1 0 0 0,-1-3 10 16,-3-1 0-16,-2 0-10 0,-1 0 0 0,-4 0 9 15,1-7 1-15,-2-1-10 0,-4 0 0 0,-2 0 9 0,-2 0 1 16,-3 0-10-16,1 0 0 0,-5 0 9 0,-1-1 1 16,-5-2-10-16,-3-2 0 0,-4 0 11 0,-4-3 1 15,-4 3-12-15,1 1 0 0,-2 0 12 0,-1-2 0 16,-3 5-12-16,-3-3 0 0,-4 3 14 0,-1 1 0 0,3 1-14 16,1 3 0-16,3-3 14 0,2 2-1 0,3 2-13 15,5 1 0-15,5 4 16 0,2 1 1 0,1 2-17 16,0-4 0-16,1 4 12 0,2 1 2 0,-1-4-14 15,-4 1 0-15,-3 1 10 0,-3-1 0 0,5-9-10 16,5-7 0-16,41 5-2241 0</inkml:trace>
  <inkml:trace contextRef="#ctx0" brushRef="#br0" timeOffset="47679.6">4138 8865 1695 0,'0'0'0'16,"0"0"0"-16,-3 3 0 0,3-3 89 0,0 5-1 0,0-5-88 15,-10 16 0-15,10-16 156 0,-16 33 0 0,8-9-156 16,5 4 0-16,1 4 107 0,2 6 1 0,0 1-108 16,0 7 0-16,0 5 27 0,0 4 0 0,0 2-27 15,5-3 0-15,0 3 28 0,3 0 1 0,0 0-29 16,0-3 0-16,0 0 26 0,0-4 1 0,4-1-27 16,-2 2 0-16,1-3 18 0,2-2 1 0,-4-2-19 15,3-1 0-15,-3-2 13 0,-1-2 2 0,-3-7-15 16,3-5 0-16,-8-27-1972 0</inkml:trace>
  <inkml:trace contextRef="#ctx0" brushRef="#br0" timeOffset="48556.966">5029 8664 1457 0,'0'0'0'0,"-4"0"0"16,4 0 0-16,0 0 0 0,0 0 1 0,-3 0-1 15,2 0 0-15,1 0 3 0,-3 0-1 0,1 3-2 16,2 5 0-16,-3 6 96 0,3 7 1 0,0-1-97 15,3 2 0-15,2 4 44 0,4-4 1 0,2 5-45 0,-3-2 0 16,2 7 32-16,-2 1 1 0,1 3-33 0,3 1 0 16,0 4 68-16,1 2 2 0,3 4-70 0,-3-1 0 15,-4 3 64-15,3 4 1 0,-3-3-65 0,2-2 0 16,-6 1 68-16,3 3 2 0,-3-3-70 0,-2-5 0 16,-3 2 67-16,0-1 0 0,0-4-67 0,0-5 0 0,2-3 56 15,1-2 2-15,-3-5-58 0,0-2 0 0,0-5 43 16,0-3 2-16,1 0-45 0,6 0 0 0,-7-16-1914 15</inkml:trace>
  <inkml:trace contextRef="#ctx0" brushRef="#br0" timeOffset="49134.853">6058 8480 1419 0,'0'0'0'16,"-3"-3"0"-16,3 0 0 0,0-2 80 0,-1-1 1 16,1 2-81-16,-4 6 0 0,4 4 131 0,-3 1 0 15,2 7-131-15,1 8 0 0,-4 7 94 0,3 5 2 16,1 1-96-16,-3 5 0 0,3 7 28 0,0 7 0 0,0-3-28 15,0 4 0-15,3-4 27 0,3 1 0 0,5 2-27 16,-3 6 0-16,5 2 30 0,0 4 0 0,0-1-30 16,-1-3 0-16,-1-6 42 0,2-3-1 0,-3 1-41 15,1 2 0-15,-5-6 49 0,1 1-1 0,2-5-48 16,-1-5 0-16,-3-5 72 0,0-4 1 0,1-3-73 16,4-4 0-16,1-1 68 0,2-4 2 0,-1-7-70 15,1-7 0-15,-13-6-2000 0</inkml:trace>
  <inkml:trace contextRef="#ctx0" brushRef="#br0" timeOffset="49928.619">7259 8889 1482 0,'0'0'0'0,"-8"-4"0"0,-2 0 0 16,-6-1 20-16,-8-3 1 0,2 0-21 0,1-1 0 16,0 1 51-16,1 0-1 0,7-3-50 0,2-2 0 15,9 0 79-15,2-3 1 0,5 1-80 0,3 0 0 0,0 1 33 16,5 0 1-16,4 3-34 0,1-2 0 0,6 2 21 15,4 2 2-15,3-3-23 0,2 3 0 0,4 1 32 16,-4 2 2-16,9 4-34 0,-3 2 0 0,6 0 37 16,4 2 0-16,-2 9-37 0,-1 5 0 0,0 4 37 0,4 9 1 15,-4 1-38-15,2 1 0 0,1 6 44 0,0 1 1 16,-6 1-45-16,-6-2 0 0,-7 4 51 0,-4-3 2 16,-10 3-53-16,-5 2 0 0,-6 0 46 0,-10 1 0 15,-6-3-46-15,-10-1 0 0,-4-5 40 0,-9-1-1 16,-7-5-39-16,-6-4 0 0,-4-1 31 0,-6-3 1 15,-2-6-32-15,-3-2 0 0,-2 0 23 0,-8-1 1 0,2-1-24 16,3-6 0-16,4-8 18 0,1 1 1 0,4-5-19 16,7-4 0-16,5-2 13 0,8-3 1 0,6-1-14 15,6-4 0-15,10 0 15 0,7 1 1 0,4-4-16 16,5-1 0-16,8-4 14 0,2 1 0 0,5-1-14 16,3-4 0-16,3-2 19 0,4-1 0 0,4-1-19 15,0 3 0-15,4-3 22 0,1 2 0 0,1 2-22 16,-2 0 0-16,-1 0 17 0,1-1 0 0,-2 6-17 15,2-1 0-15,1 2 12 0,-1 5 2 0,1 2-14 16,-4 4 0-16,-30 16-2137 0</inkml:trace>
  <inkml:trace contextRef="#ctx0" brushRef="#br0" timeOffset="50603.024">8865 8252 1206 0,'0'0'0'0,"0"-2"0"0,0 1 0 16,0-1 10-16,0 2 1 0,0-3-11 0,0 2 0 15,0 1 24-15,0-4 0 0,0 4-24 0,0 0 0 16,0 0 58-16,5 0-1 0,0 0-57 0,1 4 0 0,-1-4 28 15,-2 1 1-15,2 2-29 0,3-3 0 0,-3 3 19 16,3 2 1-16,-2 3-20 0,2 2 0 0,-2 5 37 16,-1 3 2-16,0 4-39 0,-2 3 0 0,-3 4 59 15,0-1 1-15,0 6-60 0,0 2 0 0,0 4 76 16,0 1 0-16,0 5-76 0,0 3 0 0,0 1 87 16,0 7-1-16,2 0-86 0,1-1 0 0,-2 1 99 0,-1-3 1 15,-1 3-100-15,1 0 0 0,-3 3 87 0,1 0 2 16,2-5-89-16,2-2 0 0,1-7 81 0,-3-5-1 15,1 3-80-15,1-3 0 0,3 0 71 0,-4 1 1 16,6-6-72-16,-1-4 0 0,5-5 58 0,-1-5 1 0,3-10-59 16,-1-4 0-16,-12-8-2102 0</inkml:trace>
  <inkml:trace contextRef="#ctx0" brushRef="#br0" timeOffset="53624.577">3615 9623 363 0,'0'0'0'0,"0"0"0"0,0 0 0 16,0 0 0-16,8 3 0 0,-8-3-273 0</inkml:trace>
  <inkml:trace contextRef="#ctx0" brushRef="#br0" timeOffset="53999.348">3522 9607 778 0,'0'0'0'0,"0"0"0"16,-19-9 0-16,2-1 217 0,-7 1 1 0,2-4-218 16,-2-1 0-16,3 1 190 0,2-1 1 0,-2-2-191 15,2 0 0-15,6 4 102 0,0-4 1 0,4 0-103 16,3-1 0-16,1 1 43 0,3 0 0 0,2 2-43 16,2-1 0-16,1 1 32 0,5 3 2 0,0-6-34 15,1 1 0-15,1 0 36 0,4-5 1 0,1 4-37 16,1 3 0-16,1 4 38 0,4-1 1 0,4 6-39 0,4 1 0 15,8 4 45-15,1 4 1 0,3 4-46 0,1 8 0 16,1 6 53-16,3 5 1 0,0 7-54 0,-1-3 0 16,1 9 50-16,-4 4 2 0,-4 4-52 0,-8 1 0 0,-4 3 48 15,-7 2 2-15,-6-2-50 0,-5-5 0 0,-7 1 42 16,-2-7 2-16,-11 0-44 0,0-3 0 0,-9-1 34 16,-5-2-1-16,-4-7-33 0,-7-3 0 0,-9-7 28 15,-8-2 0-15,0-8-28 0,-5-4 0 0,-5-4 22 16,-6-1-1-16,0-6-21 0,6-2 0 0,5-4 17 15,0-3 1-15,2-4-18 0,6-4 0 0,1-4 17 0,4-6 0 16,8 1-17-16,6 1 0 0,10 1 14 0,6-1 1 16,6 0-15-16,4-2 0 0,12 2 13 0,4 3 1 15,10-1-14-15,11 0 0 0,13-1 24 0,7-3 2 16,15 9-26-16,5 1 0 0,12 8 19 0,10 5 1 16,7-1-20-16,9-3 0 0,-109 15-2225 0</inkml:trace>
  <inkml:trace contextRef="#ctx0" brushRef="#br0" timeOffset="54672.711">9970 10081 1595 0,'0'0'0'0,"0"0"0"16,-18 3 0-16,-1 2 160 0,-6 3-1 0,-3-2-159 16,0 0 0-16,-1-3 136 0,-4 4 0 0,-1-1-136 15,-4 0 0-15,-7 1 97 0,-3-1 1 0,-1 0-98 16,-5 2 0-16,-5-1 33 0,0 1 1 0,-8-1-34 16,-6 1 0-16,-4 0 24 0,-7 0 0 0,-7 0-24 15,-5 2 0-15,-4-2 21 0,-1-1 0 0,-7 5-21 16,-5-3 0-16,-5 4 16 0,-3 1 0 0,-10 0-16 15,-1 2 0-15,-4 3 15 0,-6-2 0 0,-3 1-15 16,-3-1 0-16,-5 1 12 0,-3-2 1 0,-7 4-13 16,-4 1 0-16,-5-1 12 0,-4 2 0 0,1 1-12 0,3-1 0 15,-2 0 15-15,1 0 0 0,-6 3-15 0,-1 2 0 16,0 3 18-16,1 1 0 0,2-1-18 0,2-2 0 0,3-3 18 16,0 2 1-16,6-1-19 0,7-1 0 0,4-1 19 15,-1-5 0-15,3-2-19 0,5 1 0 0,3-1 37 16,1-1 2-16,15 3-39 0,11-3 0 0,10 4 44 15,7 1 2-15,23-10-46 0,14-2 0 0,64-9-2218 16</inkml:trace>
  <inkml:trace contextRef="#ctx0" brushRef="#br0" timeOffset="156931.352">9656 10182 892 0,'0'0'0'0,"0"0"37"0,0 0 0 16,0 0-37-16,9 5 0 0,-9-5 133 0,7 3 1 16,-7-3-134-16,4 3 0 0,-4-3 134 0,2 3 1 0,-2-3-135 15,3 3 0-15,-3-3 18 0,8 5 0 0,-8-5-18 16,3 13 0-16,-3-13 45 0,0 20 0 0,0-20-45 16,-14 27 0-16,14-27 57 0,-30 24 1 0,7-14-58 15,0-1 0-15,-8-1 42 0,-2-2 1 0,-7-1-43 16,0 0 0-16,-1 1 34 0,-6-1 1 0,-2-2-35 15,-5 0 0-15,0 4 26 0,-5-4 0 0,-5 2-26 16,-1-4 0-16,-6 1 24 0,-5-1 1 0,1 2-25 16,-2 2 0-16,-5-3 21 0,-6 1 2 0,-1 0-23 15,-12 0 0-15,-1 2 18 0,-3-2 1 0,-8 0-19 16,-5 1 0-16,-3-1 18 0,-5-2 0 0,0 6-18 0,2-4 0 16,-2 2 22-16,1 1 1 0,3 0-23 0,1 2 0 15,-4-2 23-15,2 4 2 0,2-1-25 0,0 1 0 16,0-1 22-16,0 4 1 0,0-3-23 0,-2 1 0 15,2 1 19-15,1-2 0 0,2 1-19 0,1 0 0 16,-5 2 18-16,3-4 1 0,1 2-19 0,5 2 0 0,0-4 18 16,-1 3 0-16,9-1-18 0,-2-2 0 0,7-1 22 15,0 0 1-15,6 0-23 0,3 0 0 0,0-2 27 16,6 0 0-16,9 4-27 0,1 1 0 0,8 0 27 16,2 3 1-16,4-1-28 0,2-2 0 0,2-3 24 0,3 2 2 15,-1 1-26-15,4 1 0 0,5 1 23 0,0 0 0 16,1-1-23-16,-1 1 0 0,0-2 22 0,0 0-1 15,4 2-21-15,1-5 0 0,6 0 20 0,3-2 0 16,6 0-20-16,1-3 0 0,7 2 22 0,6-5 0 16,0 0-22-16,8 0 0 0,0-3 20 0,8 0 2 0,-3 1-22 15,2-2 0-15,2-3 22 0,3-1 0 0,8-4-22 16,5-3 0-16,9-4 20 0,4-3-1 0,4 0-19 16,3 1 0-16,4 1 18 0,3-1 1 0,1 1-19 15,0-1 0-15,2 2 15 0,0 2 1 0,7-1-16 16,1 2 0-16,3-1 13 0,2 1 2 0,6 0-15 15,0-4 0-15,2 1 10 0,3 1 1 0,4-2-11 16,6 1 0-16,2 0 8 0,1 0 1 0,8-2-9 16,1 1 0-16,3 4 7 0,4-3 0 0,1 0-7 15,0 3 0-15,1-5 4 0,0 2 2 0,4 4-6 16,2-1 0-16,-2 3 5 0,1 4 1 0,-1-4-6 16,4 5 0-16,2-5 5 0,-3 2-1 0,0 0-4 15,0 0 0-15,-3 0 3 0,2-5 2 0,1 2-5 0,-1 3 0 16,-2-2 3-16,-2 2 1 0,1 0-4 0,-1 1 0 15,-3 3 2-15,0-1 1 0,-1 0-3 0,-2 0 0 16,-2 1 2-16,-1 0 2 0,-2-1-4 0,-1 0 0 0,0 0 1 16,1 0 1-16,-5 3-2 0,1 0 0 0,-6 2 1 15,1 3 0-15,-2-3-1 0,-1 1 0 0,2 2 0 16,-2 2 2-16,-2-2-2 0,-4 0 0 0,-4-2 0 16,0 1 1-16,-3 2-1 0,-4 4 0 0,3-3 0 15,-5 1 0-15,0 2 0 0,-2 1 0 0,-9-1 0 0,0-2 0 16,-6 2 0-16,0 3 0 0,-7-4 0 0,-7 4 0 15,-3-3 0-15,-2-2 0 0,-8 2-1 0,-1 0 1 16,-5-1 0-16,-5 3 0 0,-6-6-2 0,-5 3 2 16,-3-1 0-16,-2 0 0 0,0-3-2 0,-3 0 1 15,-12 0 1-15,-6 0 0 0,-15 0-3 0,-10-2 0 16,-4 1 3-16,-2-6 0 0,-5 3-4 0,-7-1 1 0,-1 0 3 16,-2 0 0-16,-6 2-6 0,-1 3 1 0,-3-5 5 15,-4 4 0-15,-3-1-5 0,-3-1-1 0,-4 3 6 16,-1 3 0-16,-2-3-6 0,2 2 0 0,-10-1 6 15,-3 4 0-15,-3-5-7 0,-4 0 0 0,-1 2 7 16,-3 1 0-16,-5 0-6 0,0 0 0 0,-1 0 6 16,1 4 0-16,-3-4-5 0,1 2 0 0,-1 1 5 15,0 0 0-15,3 2-4 0,-3 0-1 0,3 2 5 16,-3 1 0-16,3-3-3 0,0 1-1 0,2 2 4 16,1 2 0-16,2-4-3 0,0 3 1 0,0 0 2 15,0 4 0-15,-2 0-3 0,4 0 2 0,1 1 1 16,0 1 0-16,1 1-2 0,4 1 1 0,0-1 1 0,0-1 0 15,0-4 0-15,4 0 0 0,6 0 0 0,5 1 0 16,11-3 1-16,-1 2 0 0,5 1-1 0,3-7 0 0,6 0 2 16,5-1 2-16,4 1-4 0,3 0 0 0,6 2 5 15,2-2 2-15,3-2-7 0,6 0 0 0,7-1 8 16,4 0 1-16,4 1-9 0,1-1 0 0,10 0 11 16,5 1 0-16,1-1-11 0,2 0 0 0,6-2 13 15,0-2 0-15,5 1-13 0,0 1 0 0,0-1 13 0,-3-1 0 16,6 2-13-16,2 2 0 0,3 1 16 0,5 1-1 15,4-1-15-15,9 0 0 0,7 1 15 0,7-6 1 16,3 1-16-16,2-2 0 0,1 0 13 0,5 0 1 16,0-2-14-16,6 1 0 0,6-6 10 0,0 1 1 15,4-2-11-15,3 2 0 0,-1 0 8 0,3-1 1 0,3 1-9 16,3 0 0-16,-2 1 7 0,7-3-1 16,2 2-6-16,2-1 0 0,4 1 5 0,-3 0 0 0,6-1-5 15,1-1 0-15,4-1 5 0,-2-1-1 0,4 1-4 16,-1-1 0-16,1 1 4 0,-6 1-1 0,6-2-3 15,-1 1 0-15,1-1 2 0,-1 1 2 0,0-2-4 16,1 1 0-16,-1-1 1 0,1 0 1 0,1 0-2 16,1 2 0-16,-2 1 1 0,4-3 1 0,-5 3-2 15,-1 0 0-15,-2 1 2 0,-1 3-1 0,0 0-1 16,-4-2 0-16,0 1 0 0,1 1 1 0,-2-1-1 16,-4 2 0-16,1 0 0 0,0 1 1 0,1 2-1 15,2-3 0-15,1 3 0 0,4 0 1 0,-4-2-1 0,-4 1 0 16,0 1 0-16,-1 0 1 0,-1 0-1 15,1 1 0-15,-3 1 0 0,4 1 1 0,-5-1-1 0,-4 1 0 16,-2 1 0-16,1 3 0 0,-3-2 0 0,-4-2 0 0,-4 1 0 16,0 0 0-16,-4 2 0 0,-5 2 0 0,-3 3 0 15,-4 2 0-15,-2-2 0 0,-7-2 0 0,-4-1 0 16,-5-3 0-16,-4 1 0 0,-10-1 0 0,-3 0 0 16,-3-2 0-16,-5 2 0 0,-5-5 0 0,-3 0 0 15,-5 0 0-15,-6-4 0 0,-7 1 0 0,-10-1 0 16,-9-4 0-16,-6-2 0 0,-6-1 0 0,-7-2 0 0,-9 1 0 15,-4 1 0-15,-6 1 0 0,-5 1 0 16,-7 1 0-16,-6 0 0 0,-7 1 0 0,-4 3 0 0,-4 1 0 16,-8 1 0-16,-2 2 0 0,-12 0 0 0,1 0 1 15,-6 0-1-15,1 2 0 0,-5 1 2 0,-3 0 0 16,1 2-2-16,2-4 0 0,-3 2 2 0,0 1 1 0,-3-1-3 16,2 1 0-16,-9 0 4 0,3 0 0 0,-1 4-4 15,1 2 0-15,0 1 4 0,-3 2 0 0,2-1-4 16,4-1 0-16,-4-1 5 0,3-1-1 0,1 1-4 15,-1 1 0-15,0 0 3 0,1 0 2 0,4-1-5 16,3-3 0-16,7 1 3 0,3 2 1 0,3-2-4 16,5 0 0-16,3 0 4 0,5 3 2 0,7-7-6 15,6 4 0-15,4 0 5 0,4-3 2 0,9 1-7 16,3 1 0-16,5 1 8 0,4 0 0 0,9-1-8 16,7 1 0-16,4 0 10 0,5-3 1 0,13 3-11 15,4-5 0-15,13 2 9 0,11-5 0 0,10 0-9 0,8 0 0 16,-13 0-2539-16</inkml:trace>
  <inkml:trace contextRef="#ctx0" brushRef="#br0" timeOffset="-147362.315">8698 14300 1067 0,'0'0'0'0,"0"0"0"0,0 0 0 0,0 0 5 15,0 0 2-15,0 0-7 0,0 0 0 0,0 0 2 16,0 0 2-16,0 0-4 0,0 0 0 0,0 0 5 16,0 0 2-16,0 0-7 0,0 0 0 0,0 0 7 0,-5 0 1 15,5 0-8-15,0-3 0 0,0 3 5 0,0-3 1 16,0 3-6-16,0-3 0 0,0 3 5 0,2-4 1 15,-2 4-6-15,11 0 0 0,-11 0 5 0,17-4-1 16,-17 4-4-16,18-2 0 0,-18 2 6 0,19 3 0 16,-19-3-6-16,14 0 0 0,-14 0 15 0,8 3 1 15,-8-3-16-15,7 0 0 0,-7 0 30 0,4 2 1 0,-4-2-31 16,2 2 0-16,-2-2 42 0,6 0 1 0,-6 0-43 16,7 0 0-16,-7 0-1000 0</inkml:trace>
  <inkml:trace contextRef="#ctx0" brushRef="#br0" timeOffset="-145798.197">8911 14343 1557 0,'0'0'0'0,"0"0"0"15,0 0 0-15,0 0 15 0,0 1-1 0,0-1-14 16,0 0 0-16,0 0 18 0,-4 0 1 0,4 0-19 16,-5 0 0-16,5 0 86 0,-7-1-1 0,7 1-85 0,-8-10 0 15,8 10 36-15,-14-6 0 0,14 6-36 0,-19-11 0 16,19 11 23-16,-19-11 2 0,19 11-25 0,-16-8 0 15,16 8 40-15,-11-6 1 0,11 6-41 0,-7-4 0 16,7 4 40-16,-14 0 2 0,14 0-42 0,-10-4 0 0,10 4 40 16,-9-3 0-16,9 3-40 0,-3-4 0 15,3 4 40-15,-3 2-1 0,3-2-39 0,-2 2 0 0,2-2 37 16,-5 1 1-16,5-1-38 0,0 3 0 0,0-3 34 16,-1 3 0-16,1-3-34 0,0 2 0 0,0-2 40 0,0 3 0 15,0-3-40-15,0 3 0 0,0-3 43 0,0 4 0 16,0-4-43-16,6 4 0 0,-6-4 40 0,8 8 0 15,-8-8-40-15,14 19 0 0,-3-3 39 0,2 1 0 16,0-1-39-16,0-1 0 0,-4-1 37 0,2 0 1 16,-1 0-38-16,3 1 0 0,1 0 34 0,0 3-1 15,-2-1-33-15,0 1 0 0,-2-3 28 0,1 1 0 16,2 0-28-16,-5-2 0 0,1-1 31 0,-1 0-1 0,2-1-30 16,1 1 0-16,2-3 32 0,-1-1 0 0,1 1-32 15,0 1 0-15,3 1 27 0,-2 1 1 0,5 1-28 16,-4 0 0-16,1 4 25 0,1 2-1 0,2-1-24 15,-4 0 0-15,1-1 19 0,0-2 2 0,0 1-21 16,-2 2 0-16,-3 0 15 0,2 0 2 0,-5 0-17 16,1-1 0-16,-1-3 14 0,0 3 0 0,-3-4-14 15,3 2 0-15,-3-2 15 0,3 0-1 0,1 2-14 16,2 0 0-16,-3 0 14 0,0 0-1 0,-1 0-13 16,1 1 0-16,0 2 13 0,0 2-1 0,1-1-12 15,2 2 0-15,-3 0 11 0,2 1 1 0,1-3-12 0,-3-1 0 16,2-3 10-16,-1-2 1 0,2 1-11 0,-3-1 0 15,-3 3 10-15,0 2 0 0,0-1-10 0,-2-4 0 16,0-1 10-16,-3-1 0 0,-3 2-10 0,1 2 0 0,1 0 9 16,-1 0 1-16,2 1-10 0,-3 4 0 0,1 3 8 15,-4 1 0-15,0 0-8 0,-1-1 0 0,2 0 7 16,1 0 0-16,0-2-7 0,3-2 0 0,1-1 6 16,-3 0 1-16,-2 2-7 0,2-2 0 0,1 0 6 0,0 0-1 15,1 2-5-15,-2-1 0 0,1 1 6 0,2 1-1 16,-6 2-5-16,1-2 0 0,0-2 5 0,-4 3 1 15,1-1-6-15,-5-3 0 0,2 0 4 0,-2-2 0 16,0-1-4-16,0 0 0 0,-2 0 5 0,0-1-1 16,4 1-4-16,-2 0 0 0,1-2 5 0,-1-1 1 15,0 1-6-15,-3 2 0 0,3 2 5 0,-3-1 2 0,2 0-7 16,-2-1 0-16,0-2 4 0,0-1 2 0,-1 1-6 16,-1 2 0-16,1 2 6 0,-4-3-1 0,0 0-5 15,-4-4 0-15,-7-2 5 0,-2-1 0 0,-1-3-5 16,2-2 0-16,4-4 5 0,-3-4-1 0,2-2-4 15,-4 1 0-15,1 0 6 0,0-1 1 0,-1 0-7 16,1-3 0-16,2-3 8 0,3 1-1 0,-1-3-7 16,0 3 0-16,2-1 8 0,3-1 1 0,-1 0-9 15,-1-1 0-15,-2 1 13 0,-3 1-1 0,3-1-12 16,-1 0 0-16,3 0 12 0,1-1 1 0,-2 0-13 16,0-3 0-16,1-2 11 0,-3-3 1 0,4 1-12 0,4 0 0 15,1 0 14-15,-1-2-1 0,0-1-13 0,0-2 0 16,-1-2 12-16,1-1 1 0,5 2-13 0,-1 1 0 15,4 3 11-15,2 0 1 0,3-1-12 0,3-2 0 16,0-3 9-16,5-2 0 0,2-2-9 0,1-1 0 16,0-3 9-16,2-3 0 0,0 3-9 0,5 1 0 0,1 4 7 15,1 1 1-15,1-1-8 0,-2-2 0 0,2-1 5 16,-5-4 2-16,2 1-7 0,-1-4 0 0,2 2 5 16,-3-2 0-16,5 0-5 0,-3 2 0 0,1 1 3 15,-2 4 0-15,4-4-3 0,0-1 0 0,3-5 2 16,0 0 0-16,1 4-2 0,1 1 0 0,1 3 1 0,-2 1 1 15,4 4-2-15,0 0 0 0,0 1 0 0,-1 0 1 16,1 2-1-16,0 0 0 0,1 2 0 0,-1 1 0 16,-4 3 0-16,-1 3 0 0,-6 6-1 0,-2 2 1 15,-3 7 0-15,1-2 0 0,-1 0-4 0,-2 0 1 16,-1 5 3-16,1-1 0 0,-3 4-6 0,1-4 2 0,3 2 4 16,-4 1 0-16,3-1-6 0,-3 0 2 0,1 1 4 15,2-1 0-15,-3 1-6 0,4-1 2 0,-4 2 4 16,0 0 0-16,0 0-4 0,0 0 2 0,0 0 2 15,0 0 0-15,0 0-2 0,0 0 1 0,0 3 1 16,0 2 0-16,0 4-2 0,-7-2 2 0,-23 42 0 16,6-19 0-16,-1-8-1 0,-1-1 1 0,5-9 0 15,-1 1 0-15,1 0-1 0,-6-2 1 0,18-6 0 16,-4 1 0-16,-3 0-1 0,2 4 1 0,-7-2 0 16,0 1 0-16,0-1-1 0,1 0 1 0,2-3 0 15,2-1 0-15,4 3-1 0,-4-4 1 0,8-1 0 0,3-1 0 16,-3 1-1-16,3-1 1 0,-3 1 0 0,3-1 0 15,-3 1-1-15,4 0 1 0,4-2 0 0,0 0 0 16,0 0-1-16,0 0 1 0,0-2 0 0,1-1 0 16,2-2-2-16,2 0 2 0,6-6 0 0,2 0 0 0,0 0 0 15,0 0 0-15,-1 0 0 0,4 0 0 0,-1-2 0 16,1 1 0-16,-1-3 0 0,1 1 0 0,2-2 0 16,-5 0 0-16,-1 4 0 0,1-1 0 0,-3 0 0 15,1 1 0-15,-3 5 0 0,-3 1 0 0,3 1 0 16,-4 1 0-16,4-1 0 0,2 0 0 0,1 0 0 0,-3 2 0 15,10 2 0-15,-1 1 0 0,2 4 0 0,2 3 0 16,52 26 0-16,-36-5 0 0,-12 2 0 0,-4 2 0 16,-8-13 0-16,3 5 0 0,0 3-1 0,1 3 1 15,-9-16 0-15,0 5 0 0,2 3-1 0,-2 4 0 16,0 13 1-16,0 4 0 0,-7-3-2 0,3 1 0 16,-4 46 2-16,-5-33 0 0,-3-15-4 0,0-6 2 0,5-28 2 15,1 3 0-15,-1 2-3 0,-2-1 0 0,5-1 3 16,-3 0 0-16,1 0-2 0,2 1 0 0,-3-5 2 15,3 0 0-15,0 1-2 0,0 0-1 0,0-2 3 16,0-3 0-16,3-2-2 0,2-2 1 0,51-83 1 16,-24 15 0-16,-32 72-2821 0</inkml:trace>
  <inkml:trace contextRef="#ctx0" brushRef="#br0" timeOffset="-144193.46">9517 13991 1306 0,'0'0'0'0,"0"0"0"15,0 2 0-15,0-2 0 0,0 2 1 0,0-2-1 16,-3 3 0-16,3-3 0 0,-3 8 0 0,3-8 0 16,-7 4 0-16,7-4 40 0,-6 7 2 0,6-7-42 15,-8 5 0-15,8-5 26 0,-11 4 1 0,11-4-27 16,-11 3 0-16,11-3 21 0,-16 5 1 0,16-5-22 15,-15 3 0-15,15-3 84 0,-16 5 1 0,16-5-85 0,-11 3 0 16,11-3 102-16,-13 3 1 0,13-3-103 0,-12 0 0 16,12 0 103-16,-13 0 0 0,13 0-103 0,-10 0 0 15,10 0 99-15,-11 0 1 0,11 0-100 0,-9 0 0 0,9 0 83 16,-5-4 0-16,5 4-83 0,-8-5 0 0,8 5 67 16,-6-6 2-16,6 6-69 0,-2-7 0 0,2 7 53 15,-5-6 1-15,5 6-54 0,0-14 0 0,0 14 48 16,0-24 1-16,0 24-49 0,5-24 0 0,-5 24 46 15,13-25 0-15,-13 25-46 0,12-24 0 0,-12 24 42 0,18-30 0 16,-5 14-42-16,0 4 0 0,1 0 43 0,-1 1 0 16,-1 0-43-16,3 0 0 0,-3 0 40 0,3 0 0 15,2 0-40-15,-1-3 0 0,5 1 35 0,-2 0 0 16,2 1-35-16,0-1 0 0,-2 0 29 0,1 1 0 16,1-3-29-16,1 0 0 0,-1-3 23 0,1 1-1 0,2-1-22 15,0 1 0-15,2 3 18 0,1-5 1 0,2 3-19 16,2 2 0-16,3-1 13 0,-4 3 0 0,7-1-13 15,-2 0 0-15,5 2 15 0,3 0 0 0,-2 2-15 16,1-1 0-16,-2 1 14 0,4-1 0 0,-2 1-14 16,-1 1 0-16,-1 3 15 0,0-3 1 0,-5 2-16 15,1-1 0-15,1 1 13 0,-3 1 1 0,1 2-14 16,1 0 0-16,6 1 12 0,-1 1 0 0,-3-1-12 16,4 1 0-16,-4-1 10 0,4 1 1 0,-1 1-11 15,0 1 0-15,3 2 9 0,-1 2 1 0,1 0-10 16,-2 0 0-16,4-1 6 0,-3-1 2 0,2 1-8 15,-7 0 0-15,0 3 6 0,-1-1 1 0,1-1-7 0,0 0 0 16,0-2 4-16,2-2 2 0,-1 2-6 0,-3 4 0 16,2-1 2-16,1 2 1 0,-1-2-3 0,-1 1 0 15,-1-1 1-15,3-1 2 0,-6 0-3 0,5 1 0 16,-1 2 1-16,-2 0 0 0,2 0-1 0,-4 1 0 0,1 1 0 16,-1 1 1-16,1-2-1 0,-1 2 0 0,-4 2 0 15,1 1 0-15,-1-3 0 0,-2-1 0 0,-3-4 0 16,0 2 0-16,-2 2 0 0,2-3 0 0,-3 1 0 15,-2 2 0-15,0-2 0 0,-2 1 0 0,-1-1 0 16,0 0 0-16,-1 0 0 0,0 2 0 0,-2-3 0 0,0 1 0 16,3 0 0-16,-2 0 0 0,5 0 0 0,-4 0 0 15,1 0 0-15,0 1 0 0,0-2-1 0,1 2 1 16,-1-1 0-16,-3 0 0 0,0 0-1 0,-1 0 1 16,-2-2 0-16,1-1 0 0,2 1-1 0,-4 1 1 15,2-1 0-15,-1 0 0 0,1-1-1 0,-4 0 1 0,1 0 0 16,-1 3 0-16,1-5-2 0,0 1 2 0,-4 1 0 15,0 0 0-15,1-2-1 0,0-1 1 0,-2-1 0 16,-1-1 0-16,-1 0-1 0,1 0 1 0,1 0 0 16,-3 0 0-16,2 0 0 0,1 0 0 0,-3 0 0 15,0 0 0-15,0 0 0 0,0 0 0 0,-3 0 0 16,1-1 0-16,2-4 0 0,-5-1 0 0,2-2 0 16,-8-3 0-16,-2-7 0 0,-1-1 1 0,-2 0-1 15,0 2 0-15,3 3 1 0,1 2 1 0,-1-3-2 16,-3-3 0-16,1-2 1 0,-5-3 1 0,1 1-2 15,1 2 0-15,1-2 2 0,-4-2 0 0,0 2-2 16,0 1 0-16,-1 2 4 0,1 0-1 0,1 0-3 0,-1 2 0 16,-3-4 5-16,2 4-1 0,1-1-4 0,0 2 0 15,1 2 3-15,-1 1 2 0,2 1-5 0,1-1 0 16,4 2 3-16,1 0 2 0,2 1-5 0,-2-2 0 16,0 1 3-16,1 0 1 0,4 1-4 0,3 5 0 0,0 1 2 15,4 2 1-15,-1 0-3 0,2 1 0 0,0-1 2 16,0 1 1-16,0 1-3 0,0 0 0 0,0 0 2 15,0 0 0-15,0 1-2 0,0 1 0 0,8 1 1 16,-2 0 2-16,9 5-3 0,4 5 0 0,3 3 1 16,4 3 1-16,-9-8-2 0,1 3 0 0,2-3 1 0,4 2 1 15,-1-1-2-15,0 1 0 0,3 1 1 0,-1 2 1 16,33 24-2-16,-23-13 0 0,-3-2 0 0,-7 0 1 16,1 1-1-16,-1 1 0 0,1 1 0 0,-1 1 0 15,-14-17 0-15,5 4 0 0,-1 3 0 0,4 2 0 16,-2 1 0-16,-1 2 0 0,-6-2 0 0,-1 0 0 0,-5-6 0 15,-1 0 0-15,-3-1 0 0,-5 1 0 0,-3 5 0 16,0-1 0-16,-8 1 0 0,0-4 0 0,-30 28 0 16,16-22 0-16,1-7 0 0,2-5 0 0,19-7 0 15,-8 0 0-15,-3 3 0 0,-3 1 0 0,-9 1 0 16,-2-1 0-16,1 0 0 0,-1-2 0 0,2 1 0 16,-2-1 0-16,2 0 0 0,3 1 1 0,1-1-1 15,1 0 0-15,1 1 2 0,2 0 0 0,3 0-2 16,-1 1 0-16,0-2 2 0,4 0 1 0,1 1-3 15,-2 1 0-15,4 0 2 0,0 1 0 0,14-9-2 16,0 0 0-16,0 0-2747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40:42.09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2528 3836 438 0,'0'0'0'0,"0"0"0"16,0-3 0-16,0 3 24 0,0-1-1 0,0 1-23 16,0 0 0-16,0 0 58 0,-5 0 0 0,5 0-58 15,-19 0 0-15,1 0 101 0,-7-4 1 0,1 0-102 16,-1 4 0-16,-1 1 14 0,1 2-1 0,-6 1-13 16,-1 0 0-16,2-1 40 0,-3 2 2 0,-1 3-42 15,1 2 0-15,-4 5 64 0,4 1 1 0,-1 0-65 16,1-3 0-16,-1-1 42 0,1-4 0 0,-1 5-42 15,-1-2 0-15,-6 2 45 0,-6-1 1 0,1 4-46 16,-2-3 0-16,5 3 37 0,2-4 1 0,-2 1-38 16,1-2 0-16,4 2 89 0,2 0 0 0,-3 2-89 15,3-2 0-15,2 3 89 0,1-2 1 0,2 0-90 0,3 1 0 16,2-1 82-16,2-1 1 0,4 1-83 0,2 2 0 16,1 3 70-16,1-2 0 0,3 2-70 0,0 2 0 15,5-1 50-15,0 1 0 0,3-1-50 0,1-2 0 16,4 1 40-16,0-2 0 0,0 2-40 0,1-1 0 15,2-3 34-15,1 1-1 0,0 2-33 0,1-2 0 0,3-1 28 16,-3-2 0-16,3 3-28 0,-3 1 0 0,3-4 27 16,-4 0 0-16,4 1-27 0,3 3 0 0,-1 4 24 15,-2 3 0-15,5 1-24 0,0-4 0 0,-1-3 22 16,-1 0 0-16,-1-2-22 0,-2 4 0 0,0 1 23 0,0-1 0 16,-2-2-23-16,2 1 0 0,3 1 19 0,-1 1 0 15,-2 0-19-15,3-4 0 0,-1 2 16 0,-2 2 1 16,0-1-17-16,1 1 0 0,2 4 13 0,-1 7 2 15,1-4-15-15,-1 1 0 0,-2-1 12 0,0 1 1 16,-4-5-13-16,1 1 0 0,-2 0 10 0,2 1 0 0,-5-3-10 16,-3 1 0-16,1-3 8 0,-2 2 0 0,-4 0-8 15,0 3 0-15,-5-3 4 0,-3 4 2 0,3 1-6 16,-4-3 0-16,-3 1 3 0,3 1 2 0,-4-5-5 16,4 0 0-16,1-1 2 0,3-1 0 0,0-2-2 15,1-3 0-15,4-2 1 0,0 0 0 0,3-1-1 16,0 1 0-16,2 1 1 0,3-4 1 0,0 1-2 15,-2 2 0-15,-1-1 0 0,3-1 1 0,3 4-1 16,-1 0 0-16,1 1 0 0,2 0 1 0,3-3-1 16,1-4 0-16,7-1 0 0,0-2 0 0,5-1 0 15,0-3 0-15,1-1 0 0,-1 1 0 0,4 1 0 0,-1 2 0 16,2 3 0-16,-1 0 0 0,1 1 0 0,-3 2 0 16,-5 2 0-16,0 3 0 0,-3-4 0 0,1 4 0 15,-6-3 0-15,1 3 0 0,-6 0 0 0,0-4 0 16,-8-2 0-16,1 1 0 0,-6 2 0 0,0-2 0 0,-5 1 0 15,-3 1 0-15,2 0 0 0,-5-2 0 0,1 1 0 16,1 3 0-16,-4-1 0 0,4 2 0 0,-3 4 0 16,8 1 0-16,-1-1 0 0,0 1 0 0,5 0 0 15,-1-1 0-15,1 1 0 0,0-1 0 0,3-4 0 16,0 0 0-16,-1 0 0 0,1 1 0 0,-3 1 0 0,-2-2 0 16,2-1 0-16,0 1 0 0,1 0 0 0,-3 1 0 15,2-1 0-15,-3-1 0 0,1 0 0 0,2 4 0 16,-1-3 0-16,-2 5 0 0,-2-1 0 0,3 1 0 15,-1 1 0-15,3 0 0 0,2-1 0 0,-2-4 0 16,0 1 0-16,-3 1 0 0,1-3 0 0,2-1 0 0,0 3 0 16,3 2 0-16,1-2 0 0,4 2 0 0,-4-1 0 15,4 2 0-15,0-4 0 0,4 2 0 0,0 2 0 16,4 0 0-16,0 2 0 0,2 3 1 0,1-3-1 16,-1-1 0-16,2-3 1 0,1 2 0 0,3-5-1 15,2 1 0-15,1-1 1 0,0 0 2 0,5-3-3 16,-4 2 0-16,6-2 3 0,-1 0 0 0,9-4-3 15,-1-1 0-15,4-1 5 0,4-1-1 0,3 0-4 16,-3-4 0-16,5-2 7 0,0 0 0 0,1 0-7 16,2-2 0-16,2-4 12 0,3 0 0 0,-4-1-12 15,-1-1 0-15,-6-1 12 0,0-4-1 0,-1 0-11 16,-3-1 0-16,-39 14-2041 0</inkml:trace>
  <inkml:trace contextRef="#ctx0" brushRef="#br0" timeOffset="21742.899">2386 7636 791 0,'0'0'0'16,"0"0"0"-16,3 0 0 0,-3 0 8 0,2 0-1 15,-2 0-7-15,3 0 0 0,-3 0 52 0,5 0 1 0,-5 0-53 16,3 0 0-16,-3 0 67 0,2 0 2 0,-2 0-69 15,-2 0 0-15,2 0 20 0,-3 0 0 0,3 0-20 16,-2-5 0-16,2 5 28 0,-8-4 0 0,8 4-28 16,-24-13 0-16,2 2 31 0,-7 1 2 0,1 4-33 15,-3 4 0-15,-1-2 22 0,-3 4 1 0,2 0-23 16,-4 1 0-16,4 2 21 0,-5 1 1 0,1 0-22 16,2 4 0-16,-2-3 20 0,-1 3 0 0,4 0-20 15,1 0 0-15,-1 4 14 0,6-2 1 0,-1 3-15 16,0 1 0-16,7-1 15 0,1 1-1 0,1 0-14 15,-1 0 0-15,5 1 11 0,2-3 1 0,1 1-12 16,2 0 0-16,-2-1 9 0,0 1 0 0,0 1-9 0,1-1 0 16,-4 3 8-16,3-2 0 0,-3 5-8 0,3-3 0 15,1 4 8-15,-1-2 1 0,3 1-9 0,-2-2 0 16,4-1 8-16,0 0 1 0,0 0-9 0,3 1 0 16,0-4 16-16,-1-2 0 0,1 1-16 0,0-2 0 0,2 1 27 15,1-3-1-15,-1 0-26 0,-2-2 0 0,2 2 30 16,2 0-1-16,-3 3-29 0,0-3 0 0,-1 2 39 15,-2 1 0-15,3-3-39 0,-1-1 0 0,0 0 42 16,2 1 1-16,-2-2-43 0,5-1 0 0,-3 0 43 0,1 1 1 16,-1 0-44-16,-2 1 0 0,2-1 44 15,2 0 1-15,-3 2-45 0,4-3 0 0,-4 3 38 0,4-3 0 16,-4 2-38-16,4 3 0 0,-3 4 34 0,2-1-1 16,1-2-33-16,0 2 0 0,0-1 34 0,4 1 1 15,0-5-35-15,-3 1 0 0,2 2 26 0,2-3-1 0,-2 0-25 16,5 0 0-16,-3 2 21 0,0-2-1 15,0 0-20-15,1 1 0 0,-1 2 17 0,0 0-1 16,-1 2-16-16,0-4 0 0,0 2 13 0,1-3-1 0,3-1-12 16,0 2 0-16,0 4 11 0,0 0 1 0,2-1-12 15,1-2 0-15,2-1 7 0,1-2 2 0,-1 0-9 16,1 5 0-16,-4-5 8 0,2 6 1 0,1-5-9 16,0-2 0-16,3 1 7 0,1 1 0 0,-4-4-7 15,3 4 0-15,-3-3 6 0,3 1 1 0,-4 4-7 16,4-1 0-16,-1 6 6 0,-4-3-1 0,2-1-5 15,-1 2 0-15,1 0 6 0,-3-4 1 0,1 2-7 0,-2 2 0 16,-1 0 4-16,0 2 2 0,0 1-6 0,-3-1 0 16,-2 0 4-16,2 1 1 0,0 0-5 0,-2 0 0 15,-1 1 3-15,1 1 2 0,-3-2-5 0,-5-4 0 16,2 2 3-16,-5-4 0 0,0 1-3 0,2 2 0 16,-2-1 4-16,0 1 0 0,-4 0-4 0,3-1 0 0,-4 3 5 15,0-3-1-15,-3 4-4 0,4-3 0 0,2-4 5 16,-1 2 0-16,-2-3-5 0,5 2 0 0,0 1 6 15,3-3 0-15,1 1-6 0,-1-1 0 0,-1-3 4 16,1 1 2-16,0-3-6 0,0 2 0 0,2 0 4 16,-2-5 1-16,2 0-5 0,1 2 0 0,-1-1 4 0,3 1 2 15,0 1-6-15,-3-3 0 0,1 0 4 0,2 0 1 16,0 0-5-16,0 0 0 0,0 0 3 0,0 0 2 16,0 0-5-16,0-6 0 0,8-1 3 0,0 2 1 15,2 2-4-15,3-1 0 0,3 0 4 0,1 0 0 16,1 0-4-16,-2 1 0 0,0 3 5 0,-4 3-1 0,1 1-4 15,-3 0 0-15,2 0 4 0,3 2 0 0,-2 0-4 16,-1 2 0-16,-2 5 4 0,1-1-1 0,-5 0-3 16,2 0 0-16,0 1 2 0,-5-4 1 0,2 6-3 15,-5-1 0-15,0 2 2 0,0 1 0 0,-5-1-2 16,2 0 0-16,-5 0 1 0,0-1 1 0,2 3-2 16,-2 1 0-16,0 6 1 0,-3-1 0 0,1 1-1 15,1 1 0-15,-6-1 2 0,3-1-1 0,2-1-1 16,-3-2 0-16,1 0 0 0,-1-2 1 0,0 1-1 15,0 1 0-15,2-1 0 0,2-2 1 0,-3 2-1 16,3 4 0-16,-2-2 0 0,1 5 0 0,-1-2 0 16,1 2 0-16,-1 2 0 0,2 1 0 0,-2-2 0 0,1-1 0 15,-3 0 0-15,2 0 0 0,2-1 0 0,-4 2 0 16,2 2 0-16,1 0 0 0,-3 18 0 0,2-10 0 16,10-3 0-16,-3-1 0 0,4-8 0 0,0 2 0 15,0-2 0-15,0 0 0 0,4 8 0 0,0-6 0 0,0 2 0 16,0 2 0-16,4-10 0 0,0 5 0 0,-1-2 0 15,1 1 0-15,0 2 0 0,-5-1 0 0,2 3 0 16,-1 0 0-16,0-4 0 0,-3-1 0 0,2-1 0 16,-3-1 0-16,0-4 0 0,3 2 0 0,-1-2 0 0,1 0 1 15,2-6-1-15,-2 1 0 0,-1 0 2 0,1-1 1 16,2-5-3-16,-2-3 0 0,-1-1 5 0,4 1 2 16,4 1-7-16,1-1 0 0,1-2 11 0,1 0 0 15,17-1-11-15,-1 0 0 0,0-4 18 0,1 0 1 16,7-4-19-16,-2 1 0 0,2 1 27 0,1-3 0 15,-10 3-27-15,3-1 0 0,1 2 28 0,-2-1 1 0,-1-2-29 16,1 0 0-16,2-2 21 0,-5-2 0 0,-3 2-21 16,1-1 0-16,-4-2 15 0,0 0 0 0,-9 1-15 15,-4-1 0-15,-8 11-2154 0</inkml:trace>
  <inkml:trace contextRef="#ctx0" brushRef="#br0" timeOffset="59883.819">2753 11222 929 0,'0'0'0'0,"0"0"0"16,4-3 0-16,-4 3 52 0,5-1 2 0,-5 1-54 16,3 0 0-16,-3 0 124 0,5 0 0 0,-5 0-124 15,0 0 0-15,0 0 89 0,0 0 0 0,0 0-89 16,0 0 0-16,0 0 30 0,0 0 0 0,0 0-30 15,-3 0 0-15,3 0 29 0,-2 0 1 0,2 0-30 16,-20-2 0-16,-4-1 25 0,-7 0 2 0,0 1-27 16,0 2 0-16,3-3 18 0,2 3 0 0,-4 3-18 15,1-1 0-15,-1 1 16 0,-2 0 0 0,6 2-16 16,1 3 0-16,-1-4 13 0,6 4 1 0,-4 2-14 16,-2-1 0-16,-2 2 10 0,1 0 0 0,-5-1-10 15,1-1 0-15,-2 1 9 0,-1-1 1 0,1 1-10 0,-4-1 0 16,-1 1 8-16,-3 1 0 0,-1-1-8 0,-1-1 0 15,-1 4 5-15,-7-1 2 0,4-2-7 0,3-1 0 0,5 1 4 16,4-2 2-16,2-2-6 0,1 4 0 0,3-2 4 16,7 1 1-16,1 1-5 0,1-1 0 0,4-1 3 15,3-2 1-15,0 2-4 0,4 3 0 0,2 2 3 16,6 0 2-16,-3-1-5 0,0 1 0 0,-1-2 3 16,0-1 0-16,-1 1-3 0,1 1 0 0,-3 4 5 15,3 0 0-15,-3 0-5 0,0-2 0 0,-1-1 6 0,1-1 1 16,-2 3-7-16,-1-1 0 0,3 0 5 0,3 2 1 15,0-2-6-15,1 0 0 0,0 2 7 0,1-3 1 16,2 0-8-16,1-1 0 0,0 1 11 0,0 0 0 16,4-1-11-16,0 4 0 0,-3 1 19 0,2 4 1 15,2-2-20-15,-2-2 0 0,-1-2 28 0,1-1 1 0,-1-1-29 16,-2-2 0-16,-2-2 30 0,2-2 0 16,-3 0-30-16,3 1 0 0,-2 5 27 0,-1-2 0 0,0 2-27 15,1-1 0-15,2 1 23 0,-3 1 2 0,3 1-25 16,3-7 0-16,2 1 19 0,3-1 0 0,0 1-19 15,2 3 0-15,1 0 16 0,2 1 1 0,-1-2-17 16,6-2 0-16,-1-1 13 0,4 0 2 0,0 2-15 16,-2-1 0-16,-1 1 12 0,-3-2 1 0,0 3-13 15,1-2 0-15,-4 6 11 0,1-1 0 0,0 0-11 16,0-1 0-16,-1-1 10 0,1-2 1 0,-2 3-11 16,2-1 0-16,-3 2 9 0,1-1 0 0,2 0-9 15,-1-1 0-15,1 1 8 0,0-2 1 0,0 0-9 0,-2 2 0 16,-2-7 8-16,-4 2 1 0,2 0-9 0,-3 2 0 15,-2-1 7-15,1-1-1 0,-3 2-6 0,3 1 0 16,-3-2 6-16,0 4 1 0,0-1-7 0,-3 3 0 0,3-3 5 16,-3 6 2-16,3-2-7 0,0-1 0 0,-2 4 5 15,-1 0 0-15,-2 0-5 0,-3 0 0 0,0 0 6 16,-1 2-1-16,-4-4-5 0,0 1 0 0,1-5 5 16,-4-1-1-16,-5-2-4 0,0 1 0 0,0 0 4 15,1 0 0-15,-3-2-4 0,0 1 0 0,2 1 4 16,-2 0-1-16,3-1-3 0,-1-2 0 0,0-2 3 0,1 0 2 15,2-1-5-15,2 0 0 0,3-2 3 0,1-3 1 16,-1 0-4-16,5 3 0 0,3-3 3 0,2 0 0 16,0 0-3-16,1 3 0 0,-1 0 4 0,-2 1 0 15,2-1-4-15,1-2 0 0,2 1 3 0,0 3 1 16,0-5-4-16,0 1 0 0,0 2 4 0,0 1 2 0,2-3-6 16,4 1 0-16,-1 1 10 0,3 0 0 15,-3 0-10-15,3 0 0 0,0 2 15 0,1-5 0 0,-1 2-15 16,2-1 0-16,1 1 17 0,-3-1 0 0,5 3-17 15,0-1 0-15,4 0 18 0,-1 2 0 0,-3-1-18 16,0 1 0-16,-4-2 18 0,2-1 0 0,-3 0-18 16,2 1 0-16,-2 0 16 0,0 0-1 0,0 0-15 15,1 0 0-15,-1-1 13 0,0 0-1 0,0 1-12 16,0 0 0-16,-3 0 9 0,-3 0 1 0,1 0-10 16,0 4 0-16,-3-4 7 0,0 2 1 0,0 1-8 15,-3 0 0-15,-2 2 4 0,2-1 1 0,-5 2-5 16,1 1 0-16,-4-3 1 0,3 1 1 0,-1 0-2 0,-2 0 0 15,1 2 0-15,-1-2 1 0,1 1-1 0,5 1 0 16,-1-2 0-16,1-1 0 0,1 1 0 0,-1 2 0 16,2-5 0-16,-2-1 0 0,0 1 0 0,-1 1 0 0,4-1 0 15,-1 0 0-15,3-3 0 0,-2-1 0 0,-1 1 0 16,3-1 0-16,-5 4 0 0,2 3 0 0,2-5-1 16,-6 3 1-16,6-1 0 0,-3 0 0 0,1 1-2 15,-2 2 1-15,-3 5 1 0,2 0 0 0,-5 1-4 16,1 0 2-16,-1 2 2 0,-2 0 0 0,4 0-6 0,-2-1 2 15,-7 6 4-15,2 1 0 0,0 2-8 0,2 0 1 16,-2-2 7-16,-2 3 0 0,3-1-13 0,2 0-1 16,-21 28 14-16,14-20 0 0,7-7-15 0,0-3-1 15,10-16 16-15,-2 2 0 0,0 2-18 0,-3 2 1 16,-4 14 17-16,0-1 0 0,3 2-15 0,-4-2 0 16,-12 39 15-16,12-25 0 0,2-7-12 0,6-2 0 15,0-13 12-15,2 2 0 0,3 2-10 0,-3 1 1 16,3-11 9-16,-2 2 0 0,2 3-8 0,-3 1 2 0,1 13 6 15,-1 0 0-15,-2 4-7 0,2-3 0 0,2 2 7 16,-3 1 0-16,1-3-5 0,2 1-1 0,1-8 6 16,0 0 0-16,0-1-6 0,0 1 2 0,1-3 4 15,2-1 0-15,-3-1-2 0,5 0-1 0,-2-3 3 16,-1-2 0-16,6 1 0 0,-5-1 0 0,5 0 0 16,2-4 0-16,1-1 0 0,2 1 0 0,20 10 0 15,-3-7 0-15,-4-5 0 0,-2-4 0 0,1 0 0 16,4-4 0-16,0 0 2 0,1 0-1 0,-1 0-1 0,1-4 0 15,0 3 4-15,-1-1 1 0,12 2-5 0,-4 0 0 16,4 2 8-16,-2-1 1 0,15-1-9 0,-11 0 0 16,3-3 13-16,-1 0 0 0,-15 0-13 0,7-2 0 0,1-1 12 15,3-2 0-15,-6-3-12 0,2-2 0 0,-3-3 9 16,-1-1 1-16,10-5-10 0,-3 6 0 0,-40 16-1960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44:14.93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10751 14530 1369 0,'0'0'0'0,"0"0"0"0,12-3 0 0,-12 3 40 16,21-4 1-16,-21 4-41 0,30-1 0 0,-30 1 97 0,23 0 1 16,-23 0-98-16,16 0 0 0,-16 0 84 0,4 0 0 15,-4 0-84-15,4 0 0 0,-4 0 25 0,0 1 0 16,0-1-25-16,0 0 0 0,0 0 25 0,0 2 1 16,0-2-26-16,0 2 0 0,0-2 26 0,0 1 1 15,0-1-27-15,0 3 0 0,0-3 23 0,0 3 1 16,0-3-24-16,0 4 0 0,0-4 22 0,4 3 1 0,-4-3-23 15,5 3 0-15,-5-3 26 0,3 3 0 0,-3-3-26 16,4 3 0-16,-4-3 30 0,4 3-1 0,-4-3-29 16,4 0 0-16,-4 0 31 0,1 4 2 0,-1-4-33 15,3 0 0-15,-3 0 33 0,5 1 1 0,-5-1-34 16,3 2 0-16,-3-2 32 0,2 0 0 0,-2 0-32 16,3 1 0-16,-3-1 27 0,-5 0 0 0,5 0-27 15,-3 2 0-15,3-2 21 0,-13 0 2 0,13 0-23 16,-17-5 0-16,17 5 14 0,-26-11 2 0,26 11-16 15,-19-11 0-15,19 11 15 0,-8-6 0 0,8 6-15 16,-1-3 0-16,1 3 15 0,-4-4 1 0,4 4-16 16,-1-3 0-16,1 3 15 0,-3-6 1 0,3 6-16 0,-8-8 0 15,8 8 15-15,-18-19-1 0,18 19-14 0,-33-19 0 16,14 11 14-16,-4 0-1 0,3 2-13 0,-1 1 0 16,3 0 10-16,6 1 1 0,-1-1-11 0,5 3 0 0,5 1 8 15,3 1 0-15,3 0-8 0,-3 0 0 0,0 0 7 16,0 0 0-16,5 1-7 0,3 1 0 0,4 1 4 15,4 2 2-15,2 1-6 0,4 2 0 0,2 1 5 16,0 3 1-16,1 0-6 0,-4 1 0 0,0-2 6 16,-4-2-1-16,-2 1-5 0,-1 1 0 0,-4 2 8 15,-6-1 0-15,0-2-8 0,-3-2 0 0,-1-3 14 0,-1-2 2 16,1 0-16-16,0 0 0 0,0 0 19 0,-4 0 1 16,4 1-20-16,0 0 0 0,-1 3 23 0,1 1 0 15,0-1-23-15,0 1 0 0,-3-1 23 0,3 1-1 16,0 0-22-16,0-1 0 0,0 0 22 0,0-4-1 15,0 0-21-15,0 2 0 0,0 0 20 0,-4 1 0 0,3-4-20 16,1 1 0-16,-3 0 19 0,1 2 1 0,2-1-20 16,-3 3 0-16,-2-1 19 0,0 0 0 0,-3 2-19 15,0 2 0-15,-3-2 15 0,2 0 2 0,1 0-17 16,-2-2 0-16,2-3 16 0,0 0 1 0,0 0-17 16,-1 1 0-16,1-3 14 0,1-1 1 0,3 0-15 15,2 0 0-15,-1 0 11 0,3 0 0 0,-3 0-11 16,3 0 0-16,-2 0 9 0,2 2 0 0,0-2-9 15,-3 1 0-15,3-1 8 0,0 0 1 0,0 0-9 16,0 0 0-16,0 0 8 0,0 0 0 0,0 0-8 16,0 2 0-16,0-1 8 0,-2 1 1 0,2 0-9 15,-3-1 0-15,-2 2 8 0,-3 1 1 0,-8 0-9 0,-4 3 0 16,-3-4 6-16,-5 2 2 0,-1-2-8 0,3-2 0 16,4-1 6-16,0 2 1 0,-1-1-7 0,0 1 0 0,0 0 4 15,-2-2 2-15,-1 0-6 0,6 0 0 0,-1 0 3 16,0 0 1-16,0 0-4 0,1-2 0 0,-1-1 4 15,3 0-1-15,-2 0-3 0,2-1 0 0,4 0 4 16,-1-4 0-16,3 0-4 0,4 1 0 0,0 1 3 16,3 0 1-16,-1 1-4 0,4 0 0 0,-1 1 4 15,1-1 2-15,-1 0-6 0,0 2 0 0,1 0 4 16,2 1 1-16,-3 1-5 0,1-1 0 0,-1 0 5 0,-1 1 1 16,0-1-6-16,1 1 0 0,-2-1 5 0,1 2-1 15,-1-3-4-15,-3 1 0 0,3 1 3 0,-3-1 2 16,3-1-5-16,-3-2 0 0,4-1 3 0,-4-2 1 15,1 0-4-15,1 0 0 0,3 0 2 0,-2 0 1 0,5-1-3 16,-3-1 0-16,1 1 4 0,2-2-1 0,-3 0-3 16,3-4 0-16,3 0 3 0,-3-1 1 0,2 1-4 15,1 1 0-15,-3 2 2 0,1 0 1 0,3 1-3 16,-4 0 0-16,0 0 4 0,0 2-1 0,-4-2-3 16,3-2 0-16,1-1 3 0,-5-1 1 0,2 3-4 15,-5 1 0-15,3 1 3 0,-3 1 2 0,0 1-5 16,3 1 0-16,2 4 4 0,2 2 1 0,1 1-5 15,0 0 0-15,0 0 3 0,0 0 2 0,0 0-5 16,0 0 0-16,0 0 3 0,0 0 1 0,0 1-4 16,-4 2 0-16,1 2 3 0,2 2-1 0,-10 15-2 15,4-2 0-15,-4 2 1 0,1 2 0 0,7-10-1 0,-5 2 0 16,3-1 1-16,1-1 0 0,0-5-1 0,1 2 0 16,2-1 0-16,-4-1 1 0,5-5-1 0,-3-1 0 15,3 1 0-15,-3 1 0 0,3 0 0 0,0 1 0 16,0-1 0-16,0 1 0 0,0 1 0 0,3-1 0 0,-3-1 0 15,3 0 0-15,-3-1 0 0,2 1 0 0,1 0 0 16,0 0 0-16,2-1 0 0,-1 1 0 0,0 0 0 16,0 0 0-16,4 1 0 0,0 0 0 0,2 1 0 15,0-1 0-15,1 0 0 0,-2 1 0 0,2-1 0 0,-3 2 2 16,19 14-2-16,-7-5 0 0,-3-2 0 0,-1-4 1 16,-3-3-1-16,-4 0 0 0,4-1 0 0,0 1 1 15,3 2-1-15,0-2 0 0,-2-2 0 0,2 0 1 16,-5-1-1-16,2 0 0 0,0 0 0 0,-1 1 1 15,-8-4-1-15,0-1 0 0,1 1 1 0,3-1 0 0,-3 1-1 16,3 0 0-16,-3-1 3 0,3 1-1 0,1 1-2 16,2-2 0-16,2 1 3 0,-2 1 1 0,0-3-4 15,1 0 0-15,-1 0 3 0,0 0 0 0,-5 0-3 16,2 2 0-16,-3-2 3 0,3 1 0 0,-3-1-3 16,3 2 0-16,-3 0 2 0,3-1 1 0,-4 1-3 15,1-1 0-15,0 1 3 0,1-1-1 0,-1-1-2 16,-2 0 0-16,2 2 2 0,0 0 0 0,-2-1-2 15,2 1 0-15,-4-1 2 0,3 1 0 0,-1-2-2 16,1 0 0-16,0 0 2 0,-3 0 0 0,2 0-2 16,1 0 0-16,0 0 3 0,-2 0-1 0,3 0-2 15,1 0 0-15,-1 0 2 0,-2-2 0 0,5 1-2 16,2-2 0-16,-2-1 1 0,0 0 1 0,-2 1-2 0,0-2 0 16,2 0 1-16,-3 0 0 0,0-1-1 0,0 0 0 15,-2-2 0-15,-2-2 1 0,1-2-1 0,-2-1 0 0,-2 0 1 16,1-1 0-16,1 3-1 0,-5 0 0 0,2 1 1 15,0 1 0-15,1 4-1 0,2 0 0 0,-3 2 2 16,1 0-1-16,4-10-1 0,3 1 0 0,-5 12-2653 16</inkml:trace>
  <inkml:trace contextRef="#ctx0" brushRef="#br0" timeOffset="3504.198">15421 12114 1394 0,'0'0'0'0,"0"0"53"0,0 0 0 0,0 0-53 0,-21-29 0 15,21 29 99-15,-27-25 0 0,11 12-99 0,-3 0 0 16,-3 1 76-16,-2-1 0 0,-3 0-76 0,-1 1 0 16,-2-1 28-16,-3 0 0 0,-2 2-28 0,0 2 0 0,-4 1 21 15,-2 5 1-15,1-4-22 0,-5 6 0 0,2-4 19 16,-1 4 0-16,-2-3-19 0,-4 1 0 0,-1 0 13 16,0 0 1-16,-3 1-14 0,-5-1 0 0,-2 3 10 15,1 3 1-15,-6-1-11 0,1-1 0 0,-3 4 8 0,-1-3 0 16,-3 1-8-16,-1 0 0 0,-4 2 19 0,-2-4 0 15,-1 3-19-15,-3-1 0 0,-4 0 27 0,-1 2 1 16,-1-1-28-16,-4 1 0 0,-1 0 33 0,0 1-1 16,0-3-32-16,2 2 0 0,-1 0 35 0,-2 0 1 15,0-1-36-15,1 0 0 0,0-3 29 0,4 1 1 16,-6 3-30-16,3-1 0 0,-4 1 28 0,2 1 2 0,-9-2-30 16,2 2 0-16,-2 0 26 0,-1 1 2 0,-2-1-28 15,-3 2 0-15,-1 0 27 0,-1 0 0 0,4 0-27 16,-4 1 0-16,2-4 22 0,2 3 0 0,3-2-22 15,-2 4 0-15,5-6 20 0,2 4 1 0,4 0-21 16,0-5 0-16,1-1 16 0,1 1 2 0,-2-1-18 16,5 1 0-16,2-2 19 0,1-1 0 0,-3 0-19 15,2 2 0-15,1 0 16 0,1-1 1 0,1 1-17 16,1-1 0-16,2 2 17 0,2 1 0 0,3-1-17 16,5 2 0-16,6-2 17 0,5 1-1 0,-1 0-16 15,4 2 0-15,5 0 15 0,0 2 1 0,3-1-16 0,5-1 0 16,6-1 13-16,5-2 1 0,6 0-14 15,-1 2 0-15,9-1 18 0,1 1 1 0,0-2-19 0,8-1 0 16,2-2 18-16,5 3 1 0,-1-3-19 0,4 2 0 16,2-2 16-16,0 0 1 0,0 0-17 0,0 0 0 15,0 1 15-15,0 1 1 0,10-1-16 0,6 3 0 16,9 0 11-16,4 3 0 0,4-3-11 0,-2 0 0 0,2-3 9 16,4 1 0-16,-2 1-9 0,5 0 0 0,0 0 7 15,4-3-1-15,-1 2-6 0,2-2 0 0,4-2 6 16,-1-1 0-16,5 2-6 0,-2-1 0 0,5 0 3 15,1 1 0-15,-3-2-3 0,2-2 0 0,1-3 2 0,1-2 0 16,1 4-2-16,0-2 0 0,0 0 0 0,3 0 1 16,0 4-1-16,-2-4 0 0,3 3 0 0,2 0 0 15,-4 2 0-15,-1 0 0 0,4 1 0 0,-5 1 0 16,5-1 0-16,3 2 0 0,3-5-1 0,1 2 1 16,3 0 0-16,-1 3 0 0,0-3-2 0,-1 0 0 15,3 1 2-15,-2 1 0 0,2 1-3 0,-1-4 0 0,-1 3 3 16,0-1 0-16,-1 1-5 0,3 1 1 0,0 0 4 15,0 0 0-15,1 0-7 0,-1 0 0 0,2 0 7 16,2 0 0-16,3-4-8 0,2 4 1 0,1 4 7 16,-3-4 0-16,1 1-9 0,-1 1 1 0,0-1 8 15,3 3 0-15,3-4-9 0,-1 1 1 0,1 2 8 16,-4 0 0-16,2-1-9 0,1 1 1 0,0 2 8 16,1 0 0-16,0-1-9 0,-1 3 0 0,-1 1 9 15,3-4 0-15,2 3-9 0,-3 1 0 0,1-2 9 16,2 0 0-16,-3 1-9 0,1-1 0 0,-1 0 9 0,-1 1 0 15,1-1-11-15,-3 0 1 0,-3-1 10 0,-5-2 0 16,-2 0-11-16,-2 2 1 0,0 0 10 0,-4 0 0 16,0-2-11-16,1-2 1 0,-3-1 10 0,0 0 0 15,-1 0-12-15,1 0 1 0,-6 0 11 0,0-1 0 16,-9-2-10-16,1 1 1 0,-5 1 9 0,-1-3 0 0,-8 1-8 16,-3-3 0-16,-4 1 8 0,0 0 0 0,-3-1-6 15,-4 0 2-15,-4 1 4 0,0 0 0 0,-4 4-5 16,-4-1 2-16,-2 0 3 0,-1 1 0 0,-2-2-3 15,-7 1-1-15,1-1 4 0,-1 1 0 0,-1 1-2 16,0-1 1-16,-1-1 1 0,-2 0 0 0,-2 0-1 0,-2-2 0 16,-7-1 1-16,-7-5 0 0,-7-1 0 0,-6 1 0 15,-4 3 0-15,0 1 0 0,1-1 0 0,-4 1 0 16,-1 1 0-16,1 0 0 0,-2-1 1 0,-3 1 0 16,-4 1-1-16,-1 0 0 0,-3 2 1 0,-5 0 1 15,-3 2-2-15,-2-6 0 0,2 1 1 0,0 0 2 0,-5-1-3 16,0 1 0-16,-5-2 1 0,0 0 1 0,-1 2-2 15,-3 3 0-15,-4-2 1 0,-3 3 1 0,-5-1-2 16,-3 1 0-16,-3 1 2 0,-6-4-1 0,0 2-1 16,-9 0 0-16,-1 0 1 0,-1-1 0 0,-7 0-1 15,-2-1 0-15,2 0 1 0,-6 0 0 0,-2-2-1 16,0 2 0-16,0 2 1 0,-5-1 0 0,7 0-1 16,-2-3 0-16,5-1 1 0,0-1 1 0,0-1-2 15,0 3 0-15,3 2 2 0,0-2 1 0,3 3-3 16,5-1 0-16,5 0 5 0,-2 0 0 0,5 2-5 0,-2 0 0 15,2 2 7-15,4 1 0 0,5 1-7 16,1 2 0-16,-1-3 5 0,2 0 2 0,7 0-7 0,-1 2 0 16,4 1 9-16,2 0 1 0,4 0-10 0,1 1 0 15,1-3 11-15,4 1 1 0,4 1-12 0,1 0 0 0,5 2 13 16,-3-2 1-16,5 2-14 0,4 1 0 0,4 2 16 16,3 0 2-16,4 0-18 0,4 0 0 0,6 0 18 15,2 0 0-15,4-1-18 0,1 3 0 0,6 1 16 16,1 2 0-16,2-2-16 0,2-2 0 0,1-1 12 15,2 0 0-15,-2 0-12 0,4 0 0 0,5-8 9 0,0 0 1 16,0 0-10-16,1 0 0 0,2 0 7 0,1 0 1 16,4-3-8-16,0-5 0 0,-4 8-2270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45:41.63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9866 13417 1042 0,'0'0'0'0,"0"0"0"15,-9-7 0-15,9 7 38 0,-21-9 1 0,21 9-39 16,-30-10 0-16,30 10 119 0,-29-14 1 0,29 14-120 16,-26-11 0-16,26 11 109 0,-16-5 1 0,16 5-110 15,-9-3 0-15,9 3 23 0,-19-3-1 0,19 3-22 16,-26-2 0-16,9 2 36 0,-2 0 0 0,-1 0-36 15,-3-1 0-15,-3-4 44 0,-3 0 0 0,-1 1-44 16,-3-1 0-16,-6 0 31 0,-1 0 0 0,2 1-31 16,0 0 0-16,-2 3 28 0,2-1 0 0,0 1-28 0,-1-1 0 15,-2 0 33-15,-2 2 0 0,1-3-33 0,1 3 0 16,0 0 39-16,-1 0 0 0,1 0-39 0,-2 3 0 16,1-3 46-16,-4 0 0 0,1 0-46 0,2 0 0 0,5 0 39 15,-2-3 2-15,5 0-41 0,-3 2 0 0,4 1 35 16,1 0 1-16,-1 0-36 0,1-2 0 0,0-3 38 15,1 0 0-15,6 1-38 0,1 2 0 0,1 1 37 16,3 1 0-16,7 1-37 0,-2-1 0 0,6 0 32 16,2 0 2-16,3-1-34 0,2-1 0 0,3 0 32 0,0 1-1 15,0-1-31-15,0 1 0 0,0-1 29 16,2 0 0-16,4 1-29 0,2-2 0 0,2-2 28 0,2-1 2 16,6 1-30-16,1 0 0 0,2 0 24 0,1 2 2 15,4 0-26-15,-1 1 0 0,2 1 20 0,4 1 0 16,-3 0-20-16,1 1 0 0,-4-1 20 0,4-1-1 15,5 1-19-15,-1-3 0 0,5 3 15 0,1 3 2 0,2-3-17 16,0 0 0-16,6 0 14 0,-1 0 0 0,5 1-14 16,2-1 0-16,5 0 13 0,1 2-1 0,4 0-12 15,0 1 0-15,1 2 10 0,1-1 0 0,-1 1-10 16,-2 1 0-16,1-2 8 0,-4 0 0 0,-5 1-8 16,0 1 0-16,-8 1 5 0,-4-1 2 0,-4 0-7 15,-5-1 0-15,1-2 5 0,-6 0 0 0,-2-3-5 16,-4 0 0-16,-1 2 2 0,-2 0 2 0,-1-1-4 15,-2-1 0-15,-7-1 1 0,1-1 1 0,-4 2-2 16,-1 0 0-16,-2 0 0 0,-3 0 1 0,0 0-1 16,0 0 0-16,0 0 0 0,-3 0 0 0,-2 0 0 15,-3 0 0-15,-9 2 0 0,-4-1 0 0,-8 1 0 0,-3-1 0 16,-3 1 0-16,-6 0 0 0,-5-1 0 0,-1 1 0 16,1-1-1-16,-5-1 1 0,2-1 0 0,-5-1 0 0,-1 1-1 15,-4-1 1-15,0-1 0 0,-3 0 0 0,0-1-2 16,-2 1 1-16,2 0 1 0,0 0 0 0,0 0-3 15,1 0 1-15,-1-1 2 0,-3 3 0 0,1-5-3 16,0-1 1-16,4 1 2 0,1 1 0 0,5 0-3 16,6 1 1-16,-5-1 2 0,2 0 0 0,-3 0-2 15,3 1 0-15,1-1 2 0,7 0 0 0,2-3-1 16,4 2 1-16,2 0 0 0,2-1 0 0,4 1 0 0,0 0 0 16,4 1 0-16,4-3 0 0,4 0 0 0,1-2 1 15,8 4-1-15,0 1 0 0,6 4 2 0,2 1 0 16,0 0-2-16,5 0 0 0,0-2 5 0,0-1 0 15,7-2-5-15,7 1 0 0,7-1 13 0,4 0-1 16,4 2-12-16,-2 0 0 0,1 1 18 0,-3 1 0 0,4-1-18 16,2-1 0-16,4-2 19 0,5 0 0 0,-4 1-19 15,1 0 0-15,4 1 21 0,0 2 2 0,0-4-23 16,1 3 0-16,2 1 19 0,-3 1 0 0,5-3-19 16,0 1 0-16,2-1 18 0,1 0 1 0,0-1-19 15,-1 3 0-15,0-1 13 0,-4 1 2 0,4-1-15 16,-1 2 0-16,2 0 10 0,-3 0 1 0,0 0-11 15,2 0 0-15,-7 0 7 0,0 0 0 0,1 2-7 16,-9-1 0-16,-1 1 2 0,-2-1 0 0,-4 1-2 16,-5 0 0-16,-5-1 0 0,-9 1 1 0,1-1-1 15,-5 1 0-15,-3 0 0 0,-2 1 0 0,-3-3 0 16,2 0 0-16,1 0 0 0,-3 1 0 0,-3 1 0 0,1 3 0 16,2-4-2-16,-3 4 1 0,-7 1 1 0,-6 2 0 15,-4-5-4-15,-11 2 0 0,3-2 4 0,-4-1 0 16,-3-4-7-16,-2-1 1 0,-1 0 6 0,-4 1 0 0,-1 1-8 15,-3-1 0-15,-2 2 8 0,-3 0 0 0,0 0-10 16,-6 2 0-16,1-1 10 0,-1 1 0 0,3-2-13 16,3-2 2-16,-4 1 11 0,1-1 0 0,3 2-12 15,-3-5 1-15,5 2 11 0,2 2 0 0,6-1-10 16,3 1 1-16,1-1 9 0,7 0 0 0,1 1-8 0,4-1 0 16,2 1 8-16,4 1 0 0,5 0-7 0,3 0 2 15,3 0 5-15,3 1 0 0,0-1-6 0,5 0 1 16,0 0 5-16,0 0 0 0,0 0-3 0,0 0 1 15,0 0 2-15,2 0 0 0,1 0 0 0,2 0 0 16,6 0 0-16,6 0 0 0,9-1 0 0,6-3 0 16,1 3 0-16,1 1 0 0,-4 0 1 0,3 1 0 0,1-1-1 15,4-1 0-15,7-2 5 0,1 0-1 0,5 1-4 16,-2 2 0-16,6 0 8 0,4 0 1 0,0 0-9 16,0 0 0-16,4 0 11 0,4 0 1 0,-1 0-12 15,-4 0 0-15,-3 0 13 0,-4 0-1 0,3 2-12 16,-4 1 0-16,0-2 14 0,0 2-1 0,-3 1-13 15,-1-1 0-15,-2 0 12 0,-4 0 2 0,3 2-14 16,-6 1 0-16,-3-3 10 0,-4 2 0 0,-4 0-10 16,-3 0 0-16,-6-2 8 0,-4-2 0 0,-4 1-8 15,-3 3 0-15,-7-5 2 0,-3 0 1 0,0 0-3 0,0 0 0 16,-3 0 2-16,1 1-1 0,-6 1-1 0,-5 1 0 16,-11 3 0-16,-4 2 0 0,-6 0 0 0,-1-1 0 15,-6-3-1-15,-5 1-1 0,-1 0 2 0,-4 0 0 16,-1-1-4-16,-4 3 1 0,-1-1 3 0,1 0 0 0,-6 1-6 15,-2 1 0-15,2-2 6 0,-4 0 0 0,4 1-5 16,2-1-1-16,-3-1 6 0,6-1 0 16,3 1-4-16,1 0-1 0,4 0 5 0,-2-1 0 0,3 1-4 15,0 0 0-15,2-5 4 0,5 3 0 0,-1 0-2 0,9 0 0 16,-1 1 2-16,4-3 0 0,6-1-1 16,2 2 1-16,1-1 0 0,2 2 0 0,4-3-1 0,0 2 1 15,7-4 0-15,3 2 0 0,5 0-2391 0</inkml:trace>
  <inkml:trace contextRef="#ctx0" brushRef="#br0" timeOffset="32954.131">26264 12633 1470 0,'0'0'0'0,"0"0"10"16,0 0 0-16,0 0-10 0,-11-5 0 0,11 5 1 15,-7-1 0-15,7 1-1 0,-14 0 0 0,14 0-24 16,-24 3 1-16,24-3 23 0,-21 3 0 0,21-3 0 16,-14 6 0-16,14-6 0 0,-14 7 0 0,14-7-38 0,-18 6 0 15,18-6 38-15,-29 8 0 0,29-8-1027 0</inkml:trace>
  <inkml:trace contextRef="#ctx0" brushRef="#br0" timeOffset="33178.987">25287 12606 1557 0,'0'0'0'0,"0"0"0"16,-3 2 0-16,3-2-11 0,-8 1 1 0,8-1 10 15,-27 8 0-15,6-2-9 0,-3 2 0 0,0-1 9 16,2-3 0-16,1 0-1 0,2-1 0 0,0 0 1 15,-2 0 0-15,0-1-2 0,1-1 2 0,-1 1 0 16,2-1 0-16,0 1 0 0,-1 1 0 0,1-6 0 16,2-3 0-16,17 6-1136 0</inkml:trace>
  <inkml:trace contextRef="#ctx0" brushRef="#br0" timeOffset="33327.697">24193 12744 1871 0,'0'0'0'0,"-4"1"0"0,-3 1 0 0,-2 0 1 0,-4 1 2 16,-8-3-3-16,-6-5 0 0,-10-6-6 15,-6-2 0-15,0-3 6 0,0 4 0 0,43 12-1398 0</inkml:trace>
  <inkml:trace contextRef="#ctx0" brushRef="#br0" timeOffset="33670.121">20545 12557 1897 0,'0'0'0'0,"0"0"0"0,-35-3 0 16,2 3-2-16,-15 0 1 0,0 0 1 0,2 0 0 15,-4 0 50-15,1 1 2 0,-2 1-52 0,0-2 0 0,1-2 40 16,4 1 2-16,0-1-42 0,0 1 0 0,0-3 20 15,1 0 0-15,2 1-20 0,-7-2 0 0,50 5-1589 16</inkml:trace>
  <inkml:trace contextRef="#ctx0" brushRef="#br0" timeOffset="33807.836">18491 12511 1746 0,'0'0'0'15,"0"0"0"-15,-28 8 0 0,-2-2 14 0,-8 5 2 16,-2-1-16-16,0-2 0 0,0-2 46 0,1-1 1 0,-3 0-47 15,-1-4 0-15,-2-2 11 0,-2-1 1 0,-1-4-12 16,2-1 0-16,3-1 26 0,-1 1 1 0,3-3-27 16,-5-1 0-16,46 11-1460 0</inkml:trace>
  <inkml:trace contextRef="#ctx0" brushRef="#br0" timeOffset="33980.606">16477 12535 1859 0,'0'0'0'0,"0"0"0"16,-31 0 0-16,0 0 9 0,-7 0 1 0,-2-2-10 16,-1-1 0-16,-2-3 8 0,0 1 1 0,-2-3-9 15,2-1 0-15,-3-1 43 0,-2 1-1 0,3-4-42 16,4 2 0-16,0 0 33 0,-1 0-1 0,-1 1-32 0,2 1 0 16,41 9-1535-16</inkml:trace>
  <inkml:trace contextRef="#ctx0" brushRef="#br0" timeOffset="34125.241">14643 12403 1922 0,'0'0'0'0,"0"0"0"0,-21 10 0 0,2-1 49 16,-5 4 1-16,-1-2-50 0,-1-1 0 0,-3-2 90 0,-1 1 2 16,2 1-92-16,-1-7 0 0,0-2 11 0,0-2 0 15,2-2-11-15,-1-2 0 0,28 5-1670 0</inkml:trace>
  <inkml:trace contextRef="#ctx0" brushRef="#br0" timeOffset="34290.932">13127 12367 2274 0,'0'0'0'0,"-13"0"0"15,-6 2 0-15,-11-2 73 0,-13 0 1 0,2-2-74 16,-1-4 0-16,4-4 56 0,-4-3 0 0,3 1-56 15,0 1 0-15,4-2-2 0,3-1 0 0,2 1 2 16,0 4 0-16,30 9-1898 0</inkml:trace>
  <inkml:trace contextRef="#ctx0" brushRef="#br0" timeOffset="34465.865">11996 12293 1972 0,'0'0'0'0,"-7"1"0"0,-1 1 0 16,-11 1 38-16,-3 0 1 0,-1-3-39 0,-1 0 0 0,1 0 83 15,0-2 0-15,-1-2-83 0,-1-3 0 0,3-1 32 16,-4-1 1-16,4 1-33 0,3 2 0 0,-2-4 35 16,2 4-1-16,-2 1-34 0,-1 0 0 0,-2 2 5 15,-3-3 0-15,0 1-5 0,0 2 0 0,27 3-1770 16</inkml:trace>
  <inkml:trace contextRef="#ctx0" brushRef="#br0" timeOffset="34590.295">10936 12180 1658 0,'0'0'0'15,"-10"0"0"-15,-6-3 0 0,-9 0 3 0,-9 0 1 16,1 1-4-16,-1-1 0 0,2 1 0 0,2 1 0 0,1-2 0 16,1-1 0-16,5 3 36 0,-1-2 1 0,4-1-37 15,-1 1 0-15,0-1 20 0,1-3 0 0,-3-1-20 16,-1 0 0-16,24 8-1334 0</inkml:trace>
  <inkml:trace contextRef="#ctx0" brushRef="#br0" timeOffset="34755.437">10155 12243 2274 0,'0'0'0'0,"-2"2"0"15,2 0 0-15,-5-1 38 0,2 2 2 0,-2 1-40 16,-1 0 0-16,1 1 70 0,0 0 2 0,1-2-72 0,-1-1 0 16,2-2 21-16,-2 0 2 0,-3 0-23 0,3 0 0 15,-6-2 31-15,1-1 2 0,-6-2-33 0,-1 0 0 16,17 5-1953-16</inkml:trace>
  <inkml:trace contextRef="#ctx0" brushRef="#br0" timeOffset="34889.793">9463 12175 2135 0,'0'0'0'0,"-8"-1"0"0,-5-1 0 0,-6 1 35 16,-3-1 0-16,-4 2-35 0,2-2 0 0,2 2 40 15,1 2 0-15,5-4-40 0,4 1 0 0,4 1 0 0,6 0 2 16,2-6-2-16,5-9 0 0,-5 15-1716 0</inkml:trace>
  <inkml:trace contextRef="#ctx0" brushRef="#br0" timeOffset="48221.44">22791 10326 740 0,'-22'3'0'0,"-2"2"24"16,-8 0 0-16,-27 4-24 0,-10 2 0 0,-1 0 45 15,3 2 0-15,2-5-45 0,-1 2 0 0,-1-3 53 16,1 5 0-16,-1-5-53 0,-5 3 0 0,2 1 19 16,-2 2 0-16,-4-5-19 0,-1 1 0 0,-1 2 20 0,-2-3 1 15,-3-2-21-15,0 2 0 0,-4 0 19 0,1 0 0 16,-7 0-19-16,-1 0 0 0,-1 0 16 0,-3 0 1 15,-5 0-17-15,-2 0 0 0,-2-2 17 0,-2 0 0 16,-5-1-17-16,-3-2 0 0,-1 0 14 0,-3 1 1 16,-5-1-15-16,0 0 0 0,-3 0 13 0,-1-1 1 15,-1-2-14-15,-1-2 0 0,-1-1 10 0,-2-2 0 16,-1 4-10-16,2-1 0 0,2 0 8 0,-2 1 0 0,0-1-8 16,1 2 0-16,-1-4 6 0,0 0 1 0,0 1-7 15,0 0 0-15,2 0 5 0,-2 0 0 0,0-5-5 16,-2 3 0-16,1 2 9 0,-1-3 1 0,-2-1-10 15,-4-1 0-15,0 0 14 0,-8-1-1 0,7-1-13 16,-2-1 0-16,6 0 18 0,-3 0 0 0,5 2-18 16,3-2 0-16,7 1 19 0,-1 2 0 0,6 0-19 15,5-1 0-15,7-1 24 0,3 2 1 0,5 0-25 16,-1 2 0-16,6-2 47 0,-4 3 0 0,9 2-47 16,1-3 0-16,3 3 59 0,4 0 2 0,1-2-61 15,3-2 0-15,0 1 64 0,2 0 0 0,5 1-64 16,-2-3 0-16,0 2 56 0,4-1 0 0,4 0-56 0,1-1 0 15,7 0 47-15,3 0 1 0,4-2-48 0,4 2 0 16,7 0 50-16,2 1-1 0,6 0-49 0,4 2 0 0,8 4 47 16,4 1 1-16,6 0-48 0,1 0 0 15,5 0 30-15,2-3 0 0,3 3-30 0,0 0 0 0,0 0 20 16,0 0 1-16,0 0-21 0,0 0 0 0,0 0-1723 16</inkml:trace>
  <inkml:trace contextRef="#ctx0" brushRef="#br0" timeOffset="54003.98">13014 9601 1683 0,'0'0'0'15,"0"0"77"-15,0-3 2 0,0-21-79 0,-6 3 0 16,-4 6 130-16,-3 2 0 0,1-1-130 0,-9 1 0 15,0 0 78-15,0 1-1 0,-1 1-77 0,1 1 0 16,-3 1 33-16,2-1-1 0,1 2-32 0,5 4 0 0,4 2 19 16,-1 2 1-16,5 2-20 0,0 1 0 0,5-3 15 15,1 0 1-15,2 0-16 0,-3 3 0 0,1 2 12 16,2-2 0-16,0 9-12 0,7 4 0 0,4 6 9 16,5 7 1-16,5-1-10 0,1 1 0 0,8 1 11 15,4-2 0-15,2-1-11 0,3-4 0 0,-1-1 9 16,7-5 0-16,-2 2-9 0,3-1 0 0,2-3 13 0,3 0 2 15,-7-1-15-15,1-5 0 0,-4 2 17 0,1-3 1 16,-6-4-18-16,-2 0 0 0,-5 1 20 0,-4-5 1 16,-9-3-21-16,-3 1 0 0,-8-1 24 0,-5 0-1 15,-5 1-23-15,-3-1 0 0,-8 0 25 0,-2 1 0 16,-9-4-25-16,-5 0 0 0,-9-2 22 0,-7 0 2 0,-3-3-24 16,0 1 0-16,-5 2 19 0,2-3 0 0,-2 3-19 15,1-1 0-15,-4-1 23 0,-4 3 1 0,4-3-24 16,5 4 0-16,0-2 25 0,3 0-1 0,5-2-24 15,6 4 0-15,8 1 23 0,3-1-1 0,9 4-22 16,7-1 0-16,5 3 21 0,8 3 2 0,13-3-23 16,4-3 0-16,12 2 18 0,6-3 0 0,8 4-18 15,8 4 0-15,8-4 13 0,10 4 1 0,1-2-14 16,1 4 0-16,0-3 10 0,3 4 0 0,-2 1-10 16,0 0 0-16,-2 3 8 0,-3-5 0 0,-5 2-8 15,-6-2 0-15,-7-1 2 0,-7-2 1 0,-9-3-3 0,-6 2 0 16,-8-4 0-16,-9 2 1 0,-7-5-1 0,-3 2 0 15,-8-3 0-15,-1 1 1 0,-6-1-1 0,-4-2 0 16,-9-3 0-16,-6-5 0 0,-3 3 0 0,-1 1 0 16,-5-1 0-16,-3 2 0 0,-2 1 0 0,0 3 0 15,-4 3 0-15,-4 3 0 0,2-1 0 0,-4 2 0 0,2 3 0 16,2 2 0-16,0-2 0 0,-3-3 0 0,57 0-2287 16</inkml:trace>
  <inkml:trace contextRef="#ctx0" brushRef="#br0" timeOffset="55316.376">12654 9628 187 0,'0'0'0'0,"0"0"20"0,0 0 0 0,0 0-20 16,-3-5 0-16,3 5 201 0,0 0 1 15,0 0-202-15,0 8 0 0,0-8 183 0,4 14 1 0,-4-14-184 16,18 27 0-16,-7-13 12 0,5 1 1 0,-3 1-13 15,1-2 0-15,-1-3 68 0,0-2 2 0,1-1-70 16,3 3 0-16,-1 2 76 0,2 0 2 0,3 3-78 16,-1-1 0-16,6 1 49 0,3 2 0 0,-4 1-49 15,4 3 0-15,-4 3 46 0,6 4 1 0,2-2-47 16,4-4 0-16,-2 3 39 0,1-3-1 0,3 3-38 16,2-3 0-16,4 0 32 0,1-3 1 0,-3 1-33 15,2 1 0-15,1-1 27 0,0-2 1 0,2 0-28 16,4-4 0-16,3 3 27 0,0-1 0 0,4-3-27 15,0-1 0-15,2-3 23 0,1-2 1 0,2-2-24 0,3-1 0 16,0-4 19-16,3-1 0 0,3-1-19 0,2-3 0 16,5 1 24-16,3 0-1 0,0 0-23 0,-1-2 0 15,5 2 21-15,-1-2 2 0,-5 2-23 0,0-2 0 16,-1-1 35-16,0 1-1 0,-1 1-34 0,-2-4 0 0,2-3 40 16,1 1-1-16,0-1-39 0,1-2 0 0,4-1 27 15,-1-2 1-15,1 0-28 0,1-3 0 0,-3 2 19 16,1 0 0-16,-1-6-19 0,-3-2 0 0,-4-3 11 15,2-1 2-15,-5-3-13 0,-2 1 0 0,-4-1 8 16,-5-4 1-16,-3 7-9 0,-5 1 0 0,-5 4 5 0,-1 3 2 16,-3-1-7-16,-10-2 0 0,-6-1 8 0,-6 1 0 15,-3 1-8-15,-6 0 0 0,-5 1 14 0,-1 2 2 16,-4-3-16-16,-3 1 0 0,-1 2 29 0,-1-2 0 16,-1 1-29-16,2 5 0 0,2 3 37 0,-1 1 1 15,-1 2-38-15,-1 4 0 0,1 0 45 0,0 4 1 16,-2-3-46-16,0 2 0 0,-2 0 54 0,0-2 0 0,1 1-54 15,2 0 0-15,1 3 47 0,0-1 0 0,0 2-47 16,0 3 0-16,3 2 40 0,3 1-1 0,12 1-39 16,9-1 0-16,-27-6-2084 0</inkml:trace>
  <inkml:trace contextRef="#ctx0" brushRef="#br0" timeOffset="56135.237">17294 9348 1771 0,'0'0'0'15,"0"0"0"-15,-13-2 0 0,13 2 23 0,-21-3-1 0,21 3-22 16,-33-2 0-16,15-1 43 0,2 2 1 0,3 1-44 16,2 4 0-16,3-4 66 0,3 5 1 0,2-3-67 15,0-1 0-15,0 4 31 0,0-3-1 0,1 4-30 16,2 2 0-16,2 5 19 0,1-1 0 0,3 6-19 16,2 1 0-16,5 4 18 0,3 3 0 0,0 2-18 15,0 1 0-15,1 2 15 0,-2 3 0 0,4-1-15 16,2 0 0-16,2-1 14 0,3-4-1 0,-1 2-13 15,1 2 0-15,-1 0 10 0,-1 1 1 0,3 0-11 0,2 0 0 16,3 5 9-16,2 5 2 0,4-2-11 16,0-7 0-16,0-1 9 0,4-2 0 0,-1 0-9 0,1-1 0 15,-4-2 7-15,3-1 1 0,-1 0-8 0,2 1 0 16,1 1 8-16,0-1 0 0,0-1-8 0,1-4 0 16,3-3 10-16,-1 1 1 0,0-4-11 0,0-3 0 0,0-3 13 15,4-1 0-15,-1-4-13 0,4 1 0 0,3-3 16 16,-1-4 1-16,3 0-17 0,-1 0 0 0,1-3 15 15,1-2 1-15,3 1-16 0,1-1 0 0,3-1 20 16,1-4 2-16,1-1-22 0,1 0 0 0,-1-2 22 16,2-3 2-16,-1-3-24 0,3-1 0 0,1-2 21 0,-4-4 1 15,-1 1-22-15,-3 1 0 0,1 2 22 0,-2 0-1 16,-1-2-21-16,-1-1 0 0,4-2 18 0,-4-2 0 16,-1-2-18-16,-2-4 0 0,-5-3 14 0,-2 0 2 15,-1-2-16-15,-1 1 0 0,-1-1 11 0,-1 1 1 0,-2-1-12 16,0 2 0-16,-1-3 10 0,-2 1 1 0,-3 2-11 15,-2-6 0-15,-8 0 8 0,2-1 1 0,-1 6-9 16,-3 2 0-16,-1 6 7 0,-1 4-1 0,-4 0-6 16,-3 3 0-16,-3-1 6 0,-3 1-1 0,-2-3-5 15,-1 5 0-15,-1-3 6 0,1 1 0 0,-2 3-6 16,1-2 0-16,-2 2 8 0,-1 2 1 0,2 0-9 16,-3 3 0-16,3 5 16 0,1 2 1 0,3 2-17 15,-8 2 0-15,1 2 15 0,0 2-1 0,6-6-14 16,2-4 0-16,-13 11-2134 0</inkml:trace>
  <inkml:trace contextRef="#ctx0" brushRef="#br0" timeOffset="72306.176">24914 8072 1482 0,'0'0'0'0,"0"0"40"0,0 0 1 15,0 0-41-15,-3 0 0 0,3 0 81 0,-5-4 0 0,5 4-81 16,-13 4 0-16,13-4 58 0,-22 7-1 0,4 3-57 15,-1 1 0-15,-2 5 28 0,-2-2 1 0,-3 5-29 16,-1 2 0-16,-3 2 17 0,-4 3 1 0,4 4-18 16,-2 5 0-16,3 3 12 0,1 6 1 0,-1 2-13 15,3 1 0-15,6-4 9 0,1 0 0 0,4 1-9 16,4 7 0-16,5 3 7 0,1 3 2 0,5-2-9 16,2-4 0-16,4-4 9 0,5-4 1 0,-1-2-10 15,2-1 0-15,3-1 13 0,2-2 0 0,2-4-13 16,1-4 0-16,0-7 19 0,3 0 0 0,-1-5-19 15,0-4 0-15,2-5 23 0,2-3-1 0,-2-2-22 16,-4-3 0-16,-1-3 18 0,-1 1 0 0,-1 1-18 0,3-1 0 16,-20 2-1617-16</inkml:trace>
  <inkml:trace contextRef="#ctx0" brushRef="#br0" timeOffset="73720.405">25309 8170 1017 0,'0'0'0'0,"0"0"0"0,0-5 0 0,0 2 23 15,0 1 0-15,0-1-23 0,0 0 0 0,-1 0 52 16,-1 1 0-16,0-1-52 0,1 1 0 0,1 1 101 16,0-1 0-16,-2 2-101 0,1 0 0 0,-1 0 10 15,0 0 1-15,1 2-11 0,-1 1 0 0,-1 2 35 0,0 3 1 16,0 7-36-16,-1 9 0 0,1 5 74 0,0 4 1 16,1 3-75-16,2 4 0 0,0 6 94 0,0 0 0 15,2 0-94-15,1-2 0 0,2 4 102 0,0-4 1 16,-2 2-103-16,-1-2 0 0,-1 0 89 0,1-1 2 0,-2-2-91 15,0-1 0-15,0-7 77 0,-2-1-1 0,2-2-76 16,0-2 0-16,0-2 56 0,0 1 1 16,0-5-57-16,0 0 0 0,0-1 34 0,-1-1 0 0,2-2-34 15,1-6 0-15,-1-1 21 0,1-3 1 0,1-5-22 16,0 2 0-16,-3-5-1921 0</inkml:trace>
  <inkml:trace contextRef="#ctx0" brushRef="#br0" timeOffset="74154.126">25918 8182 1632 0,'0'0'0'16,"-2"4"0"-16,2 0 0 0,0-1 0 0,-1 5 1 15,-2 5-1-15,-1 3 0 0,0 4 85 0,-4 6-1 16,0-4-84-16,0 5 0 0,1 3 105 0,3 2 2 16,0 1-107-16,3 0 0 0,1 4 37 0,0 2 0 0,5-1-37 15,-1 5 0-15,8 3 31 0,0 6 1 0,1-1-32 16,-2-4 0-16,0-2 54 0,-1-4-1 0,-1-5-53 16,-1-3 0-16,-1-7 50 0,-2-3 0 0,-1-2-50 15,-2-4 0-15,0 1 50 0,-1-4-1 0,1-4-49 16,-1-2 0-16,1-5 32 0,0-3 0 0,-1-5-32 15,1 3 0-15,-2 2-1892 0</inkml:trace>
  <inkml:trace contextRef="#ctx0" brushRef="#br0" timeOffset="74545.819">26581 8011 1796 0,'0'0'0'15,"0"4"0"-15,0-4 0 0,0 0 56 0,0 0 0 16,0 4-56-16,-2 9 0 0,1 8 102 0,-2 5 2 15,-1 3-104-15,1 4 0 0,-1-1 79 0,-1 3 1 0,0 4-80 16,0 6 0-16,0 8 31 0,1 4 2 0,0 2-33 16,4-2 0-16,2-2 19 0,1-4 0 0,0 0-19 15,-1 3 0-15,1-4 22 0,0 3 0 0,1-4-22 16,-1-5 0-16,0-6 28 0,0-5 0 0,0-1-28 16,2 0 0-16,3-4 28 0,0-4 1 0,0-2-29 15,0-5 0-15,0-6 20 0,0-3 2 0,0-4-22 16,0-4 0-16,0-4 14 0,-2 0 2 0,2-9-16 15,3-3 0-15,-11 16-1954 0</inkml:trace>
  <inkml:trace contextRef="#ctx0" brushRef="#br0" timeOffset="74936.778">27064 7671 1470 0,'0'0'0'0,"2"-3"0"0,1 0 0 0,0 1 27 16,-1-3 1-16,1 2-28 0,2 3 0 0,1 0 55 16,2 0 0-16,3 3-55 0,2 4 0 0,0 4 72 0,-1-2 1 15,3 5-73-15,2 4 0 0,2 2 32 0,4 4-1 16,-1 6-31-16,-1 5 0 0,1 2 20 0,2 8 1 15,0 0-21-15,0 7 0 0,0 3 24 0,0 6 2 16,-1-1-26-16,0 6 0 0,-1 1 47 0,0 6 2 16,-3-1-49-16,-3 6 0 0,-4-4 52 0,-6-1 1 0,-1-3-53 15,-2-4 0-15,-3-2 40 0,-3-6 1 0,-4-2-41 16,-2-1 0-16,-4-3 53 0,-3 1 0 0,-1-9-53 16,-1-3 0-16,-1-8 53 0,0-2 1 0,0-5-54 15,0-5 0-15,-1 0 49 0,1-2 2 0,0-2-51 16,0-4 0-16,0-2 40 0,0-3 2 0,0-2-42 15,1 0 0-15,4-1 41 0,1-2 2 0,3-3-43 16,2-1 0-16,4-1 39 0,2-4 1 0,4-5-40 16,1-5 0-16,-3 16-2081 0</inkml:trace>
  <inkml:trace contextRef="#ctx0" brushRef="#br0" timeOffset="79906.876">28250 8072 803 0,'1'-5'0'0,"-1"5"48"16,7-8 2-16,14-21-50 0,-2-4 0 0,-5 3 103 16,-1 3 1-16,-2 5-104 0,-3 1 0 0,-2 4 118 0,-3 4 1 15,-1 1-119-15,0-1 0 0,-2 5 18 0,-2 0 0 16,0 3-18-16,1 2 0 0,-4-3 39 0,-1 1 0 16,-2 4-39-16,-3 1 0 0,-2 1 59 0,0 4 0 15,-1 9-59-15,-2 7 0 0,-3 4 40 0,0 11-1 16,1-2-39-16,2 5 0 0,2 4 30 0,-1 5 0 15,1 1-30-15,0 0 0 0,1 5 48 0,2 3 0 16,0-2-48-16,-1 0 0 0,4-2 49 0,2-1 1 0,3-1-50 16,3 4 0-16,3-4 52 0,2 2 1 0,1 0-53 15,2-4 0-15,3-2 57 0,1-6 2 0,2 1-59 16,3-9 0-16,3-6 52 0,2-2 1 0,2-1-53 16,0-2 0-16,1-3 45 0,2-3 1 0,0-3-46 15,0-1 0-15,2-4 29 0,1-3 0 0,-2-5-29 16,-5-5 0-16,-23 5-1791 0</inkml:trace>
  <inkml:trace contextRef="#ctx0" brushRef="#br0" timeOffset="80442.99">28819 8467 1494 0,'0'0'0'0,"-2"-4"0"0,1 0 0 0,-3-3 35 0,0-5 0 16,-3 0-35-16,1-2 0 0,0-5 81 0,-1-2-1 15,1 2-80-15,3 2 0 0,3-1 66 0,1 2-1 16,4 4-65-16,0-1 0 0,0 2 28 0,3 3 1 0,1 3-29 16,2-3 0-16,4 0 18 0,1-1 0 0,-1 3-18 15,3 2 0-15,1 4 14 0,2 4 1 0,1 2-15 16,2 7 0-16,5 1 20 0,1 8 1 0,0 3-21 16,1 5 0-16,1 7 37 0,3 2 1 0,-5 3-38 15,-3-4 0-15,-5 1 38 0,-3-2 1 0,-3-1-39 16,-3 5 0-16,-3 0 32 0,-2 4 2 0,-7-4-34 15,-2 0 0-15,-6-1 23 0,-2-2 0 0,-7-5-23 16,-2-2 0-16,-6-7 16 0,-3-3 0 0,-3-4-16 16,-4-6 0-16,-2-3 11 0,-4-3 0 0,-1-5-11 15,-1-3 0-15,1-2 8 0,-1-6 1 0,1-2-9 16,-2 1 0-16,1-9 4 0,-1 0 2 0,2-5-6 0,3-1 0 16,1-5 3-16,2-1 2 0,5-4-5 0,2-4 0 15,8-2 3-15,4-3 1 0,5 5-4 0,4 2 0 16,7 2 6-16,5 2 2 0,6 1-8 0,5-1 0 0,8 0 18 15,5 0 0-15,4 3-18 0,5-1 0 16,5 6 27-16,4 0 1 0,-3 7-28 0,-2 4 0 0,1 8 21 16,0 2 2-16,5 4-23 0,3-3 0 0,-51 5-1897 15</inkml:trace>
  <inkml:trace contextRef="#ctx0" brushRef="#br0" timeOffset="80850.899">29565 8133 1444 0,'0'0'0'0,"0"0"0"15,-2 0 0-15,2 0 41 0,-1 0 1 0,1 0-42 16,-12 5 0-16,12-5 76 0,-22 14 2 0,22-14-78 15,-24 26 0-15,16-9 62 0,2 2 1 0,1 3-63 16,2 5 0-16,1-2 28 0,2 7 1 0,2 1-29 16,1 1 0-16,3-1 17 0,2 2 1 0,5-2-18 15,3 0 0-15,3 4 28 0,4-4 0 0,2 3-28 16,2-6 0-16,2 2 31 0,0 0 0 0,1-4-31 0,3-4 0 16,4-7 36-16,0-1 1 0,-1-9-37 0,-1-1 0 15,-1-9 40-15,-1-2 2 0,-1-6-42 0,-2-5 0 16,1-5 46-16,-3-4 1 0,-2-3-47 0,-4-1 0 0,-3-1 62 15,-3 2 0-15,-3-6-62 0,-2 4 0 16,-3 2 55-16,-3-1-1 0,0 1-54 0,0 1 0 0,-1-2 48 16,0 1 0-16,0 2-48 0,1 3 0 0,0 2 39 15,0 2 0-15,-1 5-39 0,1 3 0 0,0 3 34 16,0 3 1-16,0-1-35 0,-2 1 0 0,-3 5-2056 0</inkml:trace>
  <inkml:trace contextRef="#ctx0" brushRef="#br0" timeOffset="81195.297">30537 7861 1947 0,'0'0'0'0,"0"8"0"15,0 6 0-15,0 7 28 0,0 4 0 0,0 4-28 16,-2 2 0-16,-1 2 75 0,-2 4 0 0,1-2-75 16,-3 3 0-16,3 3 114 0,-1 2 2 0,0 4-116 0,2-1 0 15,3 6 38-15,0 2 1 0,-2-2-39 0,1-7 0 16,-1-7 25-16,-1-2 1 0,0-6-26 0,1 0 0 15,2 0 33-15,0-1-1 0,-2-5-32 0,2-4 0 16,2-4 21-16,0-3 2 0,1-5-23 0,-2-4 0 0,-1-4-1966 16</inkml:trace>
  <inkml:trace contextRef="#ctx0" brushRef="#br0" timeOffset="81533.136">30739 7389 1821 0,'0'0'0'0,"2"0"0"16,1-5 0-16,0 2-1 0,-1 0 0 0,1 1 1 16,2 1 0-16,1 1 1 0,1 1 0 0,4 7-1 15,6 10 0-15,7 4 2 0,5 8 1 0,1 5-3 16,1 6 0-16,0 8 6 0,1 3 1 0,0 9-7 15,0 3 0-15,0 3 5 0,3 6 2 0,-1 1-7 16,-4 9 0-16,-1 5 10 0,-2-1 0 0,-3 7-10 16,-5 2 0-16,-5 2 24 0,-3 1 1 0,-6-8-25 15,-5 1 0-15,-6-6 29 0,-6-4 1 0,-4-7-30 16,-1-6 0-16,-5-5 47 0,-2-6 0 0,-3-6-47 0,0-9 0 16,-2-13 32-16,0-4 0 0,2-6-32 0,3-7 0 15,0-4 38-15,0-2 2 0,2-7-40 0,1 0 0 16,2-8 38-16,2 3 0 0,2-6-38 0,3-2 0 15,2-3 25-15,4-1 1 0,1-7-26 0,2-1 0 0,3 25-1758 16</inkml:trace>
  <inkml:trace contextRef="#ctx0" brushRef="#br0" timeOffset="81858.457">31605 6770 1997 0,'0'0'0'0,"0"0"0"16,3 3 0-16,-3-3 18 0,3 8 0 0,-3-8-18 15,8 37 0-15,0-7 43 0,2 5 0 0,-1 3-43 16,-1 1 0-16,0 5 64 0,2 4 0 0,1-1-64 16,0-2 0-16,-1 1 31 0,-1-2-1 0,1-6-30 15,-2-5 0-15,-2-6 19 0,-1-9 1 0,1-4-20 16,1-2 0-16,-1-2 10 0,1-2 1 0,-3-5-11 16,1-3 0-16,-5 0-1777 0</inkml:trace>
  <inkml:trace contextRef="#ctx0" brushRef="#br0" timeOffset="82045.506">31833 7288 1494 0,'0'0'0'0,"-2"0"0"0,2 0 0 0,0 0 16 16,-1 3 1-16,-2-3-17 0,-2 5 0 0,-3-1 35 15,-2 8 1-15,1 2-36 0,1 5 0 0,1 0 70 16,3 3 1-16,-3 3-71 0,1 2 0 0,-1 3 31 16,-1 2 1-16,0 0-32 0,0 1 0 0,-1-5 20 15,1 2 1-15,0-1-21 0,-2-2 0 0,1-5 53 16,-1 0 0-16,1-3-53 0,-1-3 0 0,1-3 57 0,1-2 1 15,1-6-58-15,2-1 0 0,4-2 59 0,1-2-1 16,0 0-58-16,-2 0 0 0,2 0-1636 0</inkml:trace>
  <inkml:trace contextRef="#ctx0" brushRef="#br0" timeOffset="82250.998">31936 7399 1733 0,'0'0'0'0,"2"4"0"16,3 3 0-16,1 2 6 0,1 4 1 0,-1 6-7 16,-1 5 0-16,0 4 22 0,-1 9 1 0,4 1-23 15,2 0 0-15,3 1 53 0,3 1 2 0,-2-2-55 16,-1-2 0-16,-1-7 25 0,0-1 0 0,-1-6-25 16,0-3 0-16,0-3 17 0,-1-8-1 0,1-6-16 15,1-6 0-15,-12 4-1488 0</inkml:trace>
  <inkml:trace contextRef="#ctx0" brushRef="#br0" timeOffset="82432.476">32300 7262 2048 0,'0'0'0'0,"-14"-4"0"0,-17-3 0 0,-18-2 21 0,-13-5 1 16,-8 1-22-16,-10 3 0 0,-9 3 43 0,-12 2 1 15,-7 5-44-15,-5 5 0 0,-5 4 0 0,-5 10 1 16,7-6-1-16,6 3 0 0,110-16-1635 0</inkml:trace>
  <inkml:trace contextRef="#ctx0" brushRef="#br0" timeOffset="93678.855">9877 13200 1293 0,'0'0'0'0,"0"0"0"16,3 0 0-16,-3 0 58 0,5 0 0 0,-5 0-58 16,5 0 0-16,-5 0 121 0,0 0 0 0,0 0-121 15,0-5 0-15,0 5 113 0,-5-5-1 0,5 5-112 16,-3-3 0-16,3 3 21 0,0-3 0 0,0 3-21 0,-3-3 0 16,3 3 34-16,-2 0 0 0,2 0-34 0,0 3 0 15,0-3 36-15,0 5 0 0,0-5-36 0,3 22 0 16,2-2 29-16,-3 7 1 0,4-1-30 0,-1-3 0 15,3-4 27-15,0 0 0 0,1 0-27 0,4-3 0 0,-2 3 24 16,4 0-1-16,1 0-23 0,0 0 0 16,1 0 27-16,4 0 0 0,-5 2-27 0,1 1 0 0,-1 2 27 15,2 0 0-15,-4-1-27 0,5-1 0 0,-1-1 27 16,1-2 0-16,0-2-27 0,0 1 0 0,2 1 23 16,-4-3 2-16,4 1-25 0,5 1 0 0,-2 1 27 0,1 0 1 15,1 0-28-15,2 0 0 0,-1 1 27 0,5 1 1 16,-3 1-28-16,-2-2 0 0,0 4 25 0,0 2-1 15,2 0-24-15,-4 1 0 0,4 0 23 0,0 0 0 16,1-1-23-16,0-3 0 0,2 1 16 0,2 0 1 0,-6-2-17 16,3-1 0-16,-3-4 12 0,-2 0 1 0,3 1-13 15,-2-1 0-15,5 2 8 0,-2 0 1 0,3 0-9 16,1 0 0-16,-2 0 6 0,1 2 0 0,2-2-6 16,2 0 0-16,-4 0 4 0,-2 0 1 0,0-3-5 15,3 3 0-15,-1 0 2 0,1 0 1 0,-4-2-3 16,0-1 0-16,2 0 1 0,-3-1 1 0,-3 0-2 15,1 1 0-15,0-2 1 0,-5 0 0 0,2 2-1 16,-7 3 0-16,1 0 0 0,1 1 1 0,-3-1-1 16,2-1 0-16,2-2 0 0,-2 0 1 0,3 1-1 15,-4 0 0-15,2 1 1 0,7-1 0 0,-1-4-1 0,1 1 0 16,-2 0 1-16,1 1 2 0,2 0-3 16,0 3 0-16,-1-2 2 0,-1 3 1 0,1-2-3 0,-2 1 0 15,-2 1 4-15,-1 0 0 0,3 0-4 0,-4 0 0 16,3 0 3-16,1 1 1 0,-4-1-4 0,1-3 0 15,1 0 4-15,1 0 1 0,-1-2-5 0,0-1 0 16,2-1 3-16,2 1 2 0,-1 0-5 0,-4-1 0 0,1 1 4 16,-1 0 1-16,3-4-5 0,-2 1 0 0,4-1 4 15,1 2 2-15,-5-1-6 0,2-1 0 0,2 1 5 16,-6-1 1-16,1 1-6 0,0-1 0 0,-4 1 4 16,-1-1 2-16,-1-1-6 0,0 0 0 0,1 0 6 0,-1 0-1 15,-1 0-5-15,-1 0 0 0,0 0 5 0,-4-1 0 16,2 1-5-16,-1 0 0 0,-1-1 5 0,3-3 0 15,-4 3-5-15,0 1 0 0,4 1 6 0,-2 1 0 16,1-2-6-16,-5-2 0 0,2-3 8 0,-1-1-1 16,-3-1-7-16,1 2 0 0,-2-1 11 0,2 0-1 15,-5-1-10-15,2 1 0 0,-1-1 10 0,1-1 0 0,1 0-10 16,-3 0 0-16,2 0 10 0,-2 0 1 0,0 0-11 16,0 0 0-16,0 0 11 0,0 0 2 0,0 0-13 15,0 0 0-15,0 0 9 0,0 0 1 0,0 0-10 16,0 0 0-16,0 0 11 0,0 2 0 0,3-2-11 15,0-2 0-15,-1-1 10 0,1 0 2 0,-3-2-12 16,0-7 0-16,0-11 7 0,0-5 2 0,0 1-9 16,3 3 0-16,2 2 8 0,-5 0 1 0,2 1-9 15,1 2 0-15,-2 0 7 0,2 0 1 0,1-1-8 16,-4-1 0-16,1-3 7 0,-1-1 0 0,-1-2-7 16,-6-3 0-16,1-3 6 0,-7-2 1 0,0 2-7 15,-3 1 0-15,-1 2 4 0,-2 0 2 0,1 3-6 0,1 5 0 16,1-2 2-16,0 3 1 0,0 2-3 0,2 2 0 15,2 1 3-15,4 2-1 0,2 4-2 0,-2 4 0 0,8 5 1 16,0 2 1-16,0 1-2 0,0-2 0 0,0 0 0 16,0 0 1-16,0 3-1 0,5 2 0 0,3 3 0 15,5 3 0-15,-2 6 0 0,2 4 0 0,1 4 0 16,2 7 0-16,0-1 0 0,-3 4 0 0,-1 2 0 16,-2-1 0-16,1 0 0 0,-3 1 0 0,2-2 0 15,-1-1 0-15,-1 0 0 0,-3-3 0 0,-2-2 0 0,0 1 0 16,-1-2 0-16,1-1 0 0,-3-4 0 0,0-3 0 15,0-14 0-15,0 1 0 0,0 1 0 0,0 0 0 16,-3 0 0-16,1-1 0 0,2 1 0 0,-5-1 2 16,-11 18-2-16,1-8 0 0,-3-4 0 0,-3-2 1 15,9-8-1-15,-8 1 0 0,-2-4 1 0,-7 0 0 0,-53-4-1 16,26 0 0-16,0-3 2 0,3 1 0 0,36 3-2 16,-9-2 0-16,-2-1 3 0,-6-2-1 0,1-2-2 15,-1 1 0-15,-2-1 5 0,1 1 2 0,-48-13-7 16,36 9 0-16,11 3 10 0,7 3 2 0,24 5-12 15,0-1 0-15,1 0 9 0,-4-2 1 0,0-3-10 16,3-3 0-16,5 11-2398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4T18:47:48.60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26361 16566 1243 0,'0'0'0'0,"0"0"0"0,5-5 0 0,-5 5 71 0,5-6 0 16,-5 6-71-16,1-8 0 0,-1 8 147 0,0-13 2 15,0 13-149-15,0-8 0 0,0 8 106 0,0-6 1 16,0 6-107-16,0-5 0 0,0 5 27 0,0-3 0 15,0 3-27-15,0-3 0 0,0 3 32 0,0-3 1 16,0 3-33-16,0 1 0 0,0-1 31 0,-1 3 2 0,1-3-33 16,0 10 0-16,0-10 23 0,1 24 2 0,4-7-25 15,1 2 0-15,2-1 25 0,0-3-1 0,0 1-24 16,0 0 0-16,0-2 23 0,0-3-1 0,2-1-22 16,-1-2 0-16,1 0 22 0,-1 0-1 0,3-1-21 15,0 0 0-15,1-2 22 0,0-1 1 0,0 1-23 16,4-2 0-16,2-1 23 0,2-2 1 0,0 0-24 15,-2 0 0-15,0-2 20 0,-1-1 0 0,1-2-20 16,1-1 0-16,1 0 15 0,-2-1 1 0,0 1-16 16,-1-2 0-16,-4-3 11 0,-1 0 0 0,0 0-11 15,-2 0 0-15,0 0 7 0,0-2-1 0,-1-1-6 16,-2 0 0-16,0 1 4 0,-2 0 0 0,0 1-4 16,2-1 0-16,2-1 3 0,1-1-1 0,2 3-2 0,-2 2 0 15,0 4 0-15,2 1 1 0,3 4-1 0,0 1 0 0,1 3 0 16,4 1 1-16,1 4-1 0,2 2 0 0,0 1 0 15,0 2 0-15,0 2 0 0,-2 1 0 0,-1-1 0 16,-2-3 0-16,2-1 0 0,-2-1 0 0,-1-6 0 16,-4 0 0-16,0-4 0 0,2-2 0 0,2-3-1 15,-2 1 1-15,-2-3 0 0,0-1 0 0,1-3-1 16,1-1 1-16,3-1 0 0,2 2 0 0,1-2-1 16,0 1 1-16,0 0 0 0,-1 3 0 0,0-1-1 0,0 1 1 15,1 1 0-15,2 2 0 0,1 3-2 0,-1 3 2 16,0 0 0-16,0 0 0 0,0 0-1 0,-2 0 1 15,-1 0 0-15,0 1 0 0,-1-1-1 0,0 0 1 16,-1 0 0-16,0-1 0 0,0-6 1 0,0-1 0 0,-3-3-1 16,-2-3 0-16,-4-3 7 0,-2-2 0 0,-2-7-7 15,-1-2 0-15,0-4 8 0,-2-3 0 0,0-1-8 16,2-1 0-16,-5 37-1876 0</inkml:trace>
  <inkml:trace contextRef="#ctx0" brushRef="#br0" timeOffset="13365.835">28433 16851 1419 0,'0'0'0'0,"0"0"62"0,2 0 1 0,17 3-63 16,-5 0 0-16,-4-1 107 0,-5-2 2 0,-1 0-109 15,3 1 0-15,1-1 74 0,1 0 0 0,-1 0-74 16,-1 0 0-16,-4 0 31 0,0 0-1 0,-1 0-30 16,-1 0 0-16,1 0 20 0,-1 0 0 0,1 0-20 15,-2 0 0-15,0 0 21 0,-2 0-1 0,-2 3-20 16,-8 2 0-16,-5 3 14 0,-7 2 1 0,-2-2-15 16,-1-2 0-16,-5-3 12 0,-3-1 2 0,-1-2-14 15,-4-2 0-15,-3-1 10 0,-3 0 0 0,-5-2-10 0,-2-3 0 16,-3-3 11-16,-4-2 0 0,-2-1-11 0,-2 0 0 15,-3 0 9-15,-3-2 0 0,-2 0-9 0,-1 0 0 16,-4 2 7-16,-1 1 1 0,-3 0-8 0,-4 1 0 16,-2 1 6-16,-1 1 0 0,-1 1-6 0,-5 1 0 0,0 1 6 15,0 3 1-15,0 1-7 0,1 1 0 0,-3 2 4 16,-1 3 2-16,2-1-6 0,1-1 0 0,3 1 11 16,0-1 0-16,5-1-11 0,3 0 0 0,3 0 16 15,5 0 0-15,4-1-16 0,-1-1 0 0,3 2 27 0,6 0 1 16,-1 0-28-16,2 2 0 0,3-1 44 0,5 1 2 15,-1-2-46-15,6 0 0 0,4-2 52 0,5 1 0 16,7-2-52-16,3-2 0 0,4-1 54 0,4-1-1 16,6 3-53-16,5-1 0 0,9 0 43 0,5 0 1 15,9 2-44-15,7 0 0 0,-19 3-2035 0</inkml:trace>
  <inkml:trace contextRef="#ctx0" brushRef="#br0" timeOffset="14342.393">30787 9243 1218 0,'0'0'0'0,"0"0"61"0,0 0-1 0,0 0-60 16,23-24 0-16,-23 24 115 0,8-11-1 0,-8 11-114 0,3-1 0 15,-3 1 74-15,6 0 2 0,-6 0-76 0,7 1 0 16,-7-1 31-16,6 4 2 0,-6-4-33 0,6 3 0 16,-6-3 19-16,5 4 1 0,-5-4-20 0,2 4 0 15,-2-4 14-15,-7 4 2 0,7-4-16 0,-17 8 0 0,-1 0 12 16,-3-1 1-16,2 0-13 0,2 1 0 0,-1-1 11 16,-1-3 0-16,-2 4-11 0,1 0 0 15,-1 5 9-15,0 3 0 0,1-2-9 0,-3-1 0 0,-1 3 7 16,0 3 1-16,-3-5-8 0,-1 0 0 0,-7 0 5 0,-2 1 1 15,-1 0-6-15,-4 1 0 0,-1 2 28 0,-3 2 0 16,-3-4-28-16,-2-2 0 0,-4-3 41 0,-2 0 0 16,-2 2-41-16,-2 1 0 0,1 1 57 0,-2-1 1 15,-4-2-58-15,-4 3 0 0,-5-3 50 0,-6 4 1 16,-2 0-51-16,-3 0 0 0,0 3 44 0,0 0 1 16,-5 1-45-16,-1-2 0 0,-2-2 34 0,-2 0 1 15,0-1-35-15,-4-2 0 0,0-3 28 0,-1 1 0 0,-2-3-28 16,-3 1 0-16,-2-1 23 0,-4 0 2 0,-1-5-25 15,0-3 0-15,1-5 21 0,-2-1 2 0,2-2-23 16,2-1 0-16,2-3 22 0,1 3 1 0,7-4-23 16,1 2 0-16,6-1 21 0,6-1 0 0,-4-1-21 15,3-4 0-15,-1 1 31 0,3 1 0 0,3-3-31 16,2 0 0-16,3-3 36 0,1 0 1 0,2-1-37 16,0 1 0-16,0-6 37 0,0-1 1 0,5 4-38 15,5 4 0-15,4 2 37 0,4 2 1 0,1 3-38 16,2 1 0-16,-3 4 25 0,1 2 1 0,2 1-26 15,-1 0 0-15,55 6-2269 0</inkml:trace>
  <inkml:trace contextRef="#ctx0" brushRef="#br0" timeOffset="23432.933">10140 17644 552 0,'0'0'0'16,"0"0"0"-16,5 0 0 0,-5 0 28 15,3 0 1-15,-3 0-29 0,5 0 0 0,-5 0 72 0,2 2 1 16,-2-2-73-16,3 0 0 0,-3 0 123 0,3 1 0 16,-3-1-123-16,5-3 0 0,-5 3 12 0,1-3-1 15,-1 3-11-15,4 0 0 0,-4 0 45 0,3 1 1 0,-3-1-46 16,4 2 0-16,-4-2 73 0,0 0 0 0,0 0-73 15,-3 2 0-15,3-2 51 0,-1 3 2 0,1-3-53 16,-7 3 0-16,7-3 53 0,-14 3 0 0,14-3-53 16,-29 3 0-16,12-1 48 0,-4-1 1 0,0 1-49 15,2 0 0-15,0-1 46 0,-2 4 0 0,1 0-46 16,-1-1 0-16,0 1 42 0,0 2 0 0,1-4-42 16,-3-2 0-16,0-1 46 0,-1 0 0 0,1 0-46 15,-2 2 0-15,-4 1 43 0,-1 0 0 0,-4-3-43 16,1-1 0-16,-4-3 36 0,1 1 1 0,-4 2-37 15,0 1 0-15,2 3 36 0,-1 2-1 0,0-1-35 16,-1 0 0-16,-2-4 30 0,1 0 0 0,-2 3-30 0,1 1 0 16,-4 3 22-16,0-1 2 0,1-1-24 0,-1-2 0 15,5-1 16-15,-1-2 0 0,-1 0-16 0,-3 0 0 16,-4-4 12-16,-4 0 0 0,0-1-12 0,0 5 0 0,-2 2 9 16,2 1 0-16,-3-2-9 0,1-2 0 0,-5-2 7 15,2-2-1-15,0 2-6 0,0 3 0 0,0 3 6 16,0 2 0-16,0-1-6 0,2 3 0 0,-2 2 4 15,0 1 1-15,5-1-5 0,-4-1 0 0,3 0 3 16,-4 0 0-16,1-3-3 0,4-2 0 0,0-2 3 0,0-1-1 16,0 4-2-16,-2 0 0 0,2 1 1 0,-5 3 1 15,1 1-2-15,2 1 0 0,-1-1 1 0,0 1 2 16,1-4-3-16,-3-1 0 0,-3-3 1 0,0-2 0 16,-1-2-1-16,3 0 0 0,-2 1 7 0,3-2 0 15,-3 0-7-15,3 1 0 0,-4-1 16 0,4 0 0 0,0 1-16 16,1 0 0-16,0 1 23 0,-1-1 2 0,0-1-25 15,5 0 0-15,0 1 27 0,3 1 0 0,-3-4-27 16,-1 0 0-16,-2-1 22 0,1-4 1 0,2 6-23 16,1 2 0-16,2 5 20 0,2 2 1 0,1 0-21 15,-6-5 0-15,0-2 15 0,0-3 1 0,-1 2-16 16,4 0 0-16,-3 2 11 0,2-1 0 0,-3 0-11 16,0 2 0-16,-4 4 9 0,0-1 0 0,-3-3-9 15,3-2 0-15,1-4 8 0,2-2 0 0,2 3-8 16,-3 5 0-16,-2 5 8 0,2 1 0 0,1-3-8 15,-3-3 0-15,1-4 6 0,-1-3 1 0,5 3-7 16,0 4 0-16,5 3 6 0,1 3-1 0,-2-1-5 0,-1-4 0 16,2-1 5-16,-2-1-1 0,2 1-4 0,-2 5 0 15,1 1 4-15,-1 2 0 0,-3-2-4 0,-3-3 0 16,-2-4 5-16,0-2-1 0,0 3-4 0,0 3 0 0,-2 3 5 16,5 2 0-16,-3-3-5 0,5-5 0 0,-5-3 7 15,2-4 0-15,3 2-7 0,3 4 0 0,1 1 7 16,2 3 1-16,1-3-8 0,0-2 0 0,1-2 8 15,0-3 0-15,3 4-8 0,1 5 0 0,6 4 8 16,2 2 1-16,1-3-9 0,-2-4 0 0,-2-5 7 0,0-4 0 16,-1 5-7-16,0 3 0 0,-4 4 6 0,1 4 1 15,-2-3-7-15,2-3 0 0,2-6 4 0,3 0 2 16,-3 0-6-16,-2 6 0 0,0 1 2 0,-1 2 1 16,4-2-3-16,4-3 0 0,4-1 3 0,1-4-1 15,4 2-2-15,1 3 0 0,2 1 0 0,1 2 0 16,0 1 0-16,4-3 0 0,-2 1-6 0,1-1 1 15,2 2 5-15,-1 2 0 0,1 2-15 0,1 0 1 0,-1 0 14 16,0-4 0-16,-1-3-19 0,1-2 1 0,-2 2 18 16,6 2 0-16,0 1-18 0,3 2 1 0,-2-2 17 15,3-3 0-15,1-2-14 0,-1-1 1 0,0 2 13 16,4 1 0-16,1 1-10 0,3 2 0 0,-4-1 10 16,3-2 0-16,-2-2-7 0,1-1 1 0,2 2 6 15,0 1 0-15,-3 0-1 0,3 0 0 0,3 0 1 16,-1 0 0-16,1 0 0 0,2 0 0 0,-2-2 0 15,1-1 0-15,4 1 1 0,2 4 0 0,-2 0-1 16,0-1 0-16,2-1 4 0,2-1-1 0,4-1-3 16,0 2 0-16,0 2 5 0,-2 1 0 0,2-3-5 0,2-2 0 15,-2-1 8-15,5-2 0 0,-1 0-8 0,6 4 0 16,-1 2 7-16,7 4 0 0,-2-2-7 0,4-3 0 16,4-1 7-16,0-4 1 0,4 2-8 0,-5 3 0 15,-2 5 6-15,1 1 0 0,1-3-6 0,1-4 0 0,-1-4 5 16,-4-2 0-16,6 1-5 0,-1 3 0 0,5 1 5 15,1 1-1-15,3 1-4 0,-4 1 0 0,1 1 4 16,3 1 0-16,-4 2-4 0,4 1 0 0,4 1 3 16,0 0 0-16,4-2-3 0,-6-2 0 0,2-4 2 15,0-2 2-15,2 3-4 0,-2 3 0 0,-2 2 3 0,2 1 0 16,-5-3-3-16,0-5 0 0,-1-2 2 0,-2-4 2 16,-1 1-4-16,1 4 0 0,1 3 2 0,-2 3 1 15,1-1-3-15,6-4 0 0,1-2 2 0,4-4 0 16,0 5-2-16,-3 3 0 0,0 4 0 0,0 4 1 15,2-1-1-15,-2-4 0 0,0-3 0 0,1-2 0 0,-1-1 0 16,-1 1 0-16,1 1 0 0,-5-1 0 0,3 1 0 16,-3-1 0-16,1 1 0 0,-4-1 0 0,1 0 0 15,-2 2 0-15,1 2 0 0,-5 0 0 0,3-2 0 16,4-2 0-16,-2-1 0 0,2 0 0 0,-2 3 0 16,1 3 0-16,-1 2 0 0,-1 1 0 0,-1-1 0 15,6-2 0-15,-1-3 0 0,0-2 0 0,0 2 0 16,0 5 0-16,-1 1 0 0,1 2 0 0,1-3 0 15,-1-2 0-15,-3-1 0 0,1-2 0 0,-1 3 0 16,4 2 0-16,2 3 0 0,-3 3 1 0,4-3-1 16,-4-4 0-16,0-2 0 0,0-4 1 0,1 1-1 0,-1 1 0 15,6 1 1-15,-1 1 0 0,-1-4-1 0,-2-2 0 16,4-6 2-16,-1 1-1 0,-1-1-1 0,2 1 0 16,2-1 0-16,1 1 1 0,-1 1-1 0,0 1 0 15,0 3 0-15,0 0 1 0,1 3-1 0,2 1 0 0,-1 1-1 16,-2 3 1-16,0-1 0 0,0-2 0 0,5-1-2 15,-1 0-1-15,-6 0 3 0,1-1 0 0,-2-6-4 16,-2-1-1-16,-1 2 5 0,2 3 0 0,1 1-4 16,1 2-1-16,-1 0 5 0,-1 0 0 0,-7 0-4 15,1 0 1-15,-2-1 3 0,-2-2 0 0,4-2-4 0,-2-1 1 16,1-1 3-16,1 1 0 0,2-2-2 0,1-2-1 16,2 4 3-16,-3 0 0 0,1-1-1 0,-1 3 0 15,0-1 1-15,0 2 0 0,0 1-1 0,-3 2 1 16,2 0 0-16,-3 0 0 0,-1 0 0 0,-1 0 0 15,1 0 0-15,4 0 0 0,-4 0 0 0,2 2 0 0,-1-1 0 16,-1 1 0-16,1 0 0 0,-1 1 0 0,-1-2 0 16,5-1 0-16,-2-1 0 0,3-1 0 0,0 1 0 15,2-1 0-15,-2-1 0 0,5 0 0 0,-1 3 0 16,-3 3 0-16,3 2 0 0,1 2 1 0,1-2-1 16,3-3 0-16,0-5 0 0,3-2 1 0,-2-1-1 15,-2-2 0-15,-2-2 0 0,1-1 1 0,0 0-1 16,-6 1 0-16,3 3 0 0,-1-1 0 0,-3 1 0 15,-3 3 0-15,2-1-2 0,-2 2 0 0,-2-1 2 16,1 1 0-16,-1-3-5 0,-2-2 1 0,-6 3 4 16,4 5 0-16,-7 5-8 0,0 1 0 0,2 1 8 0,-3-1 0 15,-4-1-9-15,1 0 0 0,-4-1 9 0,-3 3 0 16,-1-3-13-16,-5 1 0 0,-2-2 13 0,-5-1 0 16,1-2-14-16,-6 0-1 0,-1 0 15 0,0 0 0 15,0 0-13-15,-1 0-1 0,1 0 14 0,-5 0 0 0,2 0-11 16,-5 1 0-16,-5-1 11 0,-5-1 0 0,-2-2-10 15,-6-2 0-15,5 0 10 0,-3 2 0 0,2 0-8 16,1 0 0-16,-2 1 8 0,0 1 0 0,-1-1-7 16,-1 0 0-16,-7-1 7 0,2 0 0 0,-9 0-2 15,-2-2 0-15,-1-1 2 0,-1 1 0 0,-1 2-1 16,-2 0 0-16,-4 1 1 0,-1 1 0 0,0-1 0 0,-3 2 0 16,-3 2 0-16,1-2 0 0,2-2 1 0,-4-1 0 15,2 1-1-15,-1 2 0 0,-2 2 2 0,0-1 0 16,0 3-2-16,-3-1 0 0,3 0 4 0,0 0 0 15,-3-1-4-15,-3-2 0 0,-4-2 6 0,-3-1 1 16,2 3-7-16,-2 3 0 0,1 2 10 0,1 1 0 16,-5-3-10-16,3-3 0 0,-3-4 10 0,-3-3 1 0,1 2-11 15,-2 4 0-15,4 1 15 0,-2 1-1 0,2 3-14 16,-4 0 0-16,-1 1 12 0,-3 1 0 0,5-1-12 16,2-3 0-16,-3-4 12 0,3-3 2 0,-1 4-14 15,-1 1 0-15,-1 3 14 0,-1 0 1 0,2-1-15 16,1-2 0-16,2-2 12 0,4-1 2 0,-1 1-14 15,-6 2 0-15,1 2 12 0,-1 1 0 0,-1 0-12 16,-1 2 0-16,-5 0 12 0,3 1-1 0,-3-1-11 16,2-3 0-16,-4-2 10 0,2 0 1 0,-3 3-11 15,1 1 0-15,-4 4 10 0,2 3 1 0,1-4-11 0,3-4 0 16,-1-8 8-16,2-3 1 0,4 5-9 0,2 3 0 16,5 5 7-16,-1 3 0 0,3-5-7 0,2-3 0 0,-1-5 5 15,3-3 1-15,-5 2-6 0,2 4 0 16,-1 4 4-16,0 1 1 0,0-1-5 0,1-4 0 0,1-4 2 15,-1-2 2-15,-2 2-4 0,0 4 0 0,-1 4 2 16,1 2 0-16,1-4-2 0,1-1 0 0,1-6 1 16,-1-2 0-16,3 3-1 0,0 1 0 0,0 2 1 15,3 1 1-15,2-1-2 0,0-2 0 0,-2-3 0 0,5-1 1 16,-3-1-1-16,0 2 0 0,-2-1 0 0,-1-1 1 16,1 4-1-16,2 1 0 0,0 4 0 0,3 1 0 15,0 0 0-15,-3 0 0 0,-2-2 0 0,-3-3 0 16,5 5 0-16,-2 5 0 0,2 3 0 0,-3 5 0 15,1-2 0-15,2-3 0 0,3-2 0 0,-4 0 0 0,5 1 0 16,2 1 0-16,6-1 0 0,1 1 0 0,3 0 0 16,3 0 0-16,6-1 0 0,4-1 0 0,2 0 0 15,-1 1 0-15,5-3 0 0,0 1 0 0,5 3 0 16,-2 1 0-16,3 3-1 0,4-1 1 0,-1-2 0 16,2-3 0-16,-1-4-1 0,1 0 1 0,3 1 0 15,5 2 0-15,0 1-2 0,3 0 2 0,2-1 0 16,1-3 0-16,-1-2-1 0,2 0 1 0,-2 0 0 15,3 1 0-15,0 1-1 0,0-1 1 0,4 1 0 16,-1-1 0-16,-3-1 0 0,5 0 0 0,0 0 0 16,6 0 0-16,2 0 0 0,4 0 1 0,4-1-1 0,0-2 0 15,0-2 1-15,1-1 2 0,2 1-3 0,1 2 0 16,-4 4 2-16,5 2 1 0,-2-1-3 16,-2-4 0-16,2-1 7 0,1-1 0 0,1-1-7 0,-2 5 0 15,4 3 9-15,3 2 0 0,-1-4-9 0,2-2 0 16,1-2 11-16,1-2 1 0,1 2-12 0,1 3 0 15,6 4 11-15,-1 3 2 0,2-4-13 0,4-3 0 0,2-3 9 16,5-2 1-16,0-1-10 0,2 1 0 0,-3-1 9 16,3-1 1-16,1 1-10 0,-1 0 0 0,3-2 7 15,3 0 1-15,-5 1-8 0,2 1 0 0,0 0 5 16,0 1 2-16,-1 0-7 0,-4 0 0 0,-3 1 4 0,-2-3 2 16,-1 3-6-16,1 4 0 0,2 4 3 0,2 3 2 15,-2-4-5-15,-2-3 0 0,6-2 3 0,-4-2 1 16,4 2-4-16,3 4 0 0,4 2 1 0,-2 4 1 15,1-3-2-15,-2-3 0 0,0-4 1 0,0-3 0 16,0 4-1-16,-2 2 0 0,2 4 0 0,-5 3 1 16,1-3-1-16,-1-5 0 0,-3-4 1 0,-2 0 2 0,-1 1-3 15,5 3 0-15,1 3 3 0,2 3 2 0,1-3-5 16,2-3 0-16,0-3 4 0,0-2 2 0,3 2-6 16,0 3 0-16,-3 2 5 0,3 1 2 0,2-2-7 15,2 1 0-15,0 0 7 0,1-1-1 0,-3 2-6 16,0 1 0-16,1 0 6 0,-4 1 0 0,1 0-6 15,0-2 0-15,-3-3 4 0,3 0 2 0,-3 2-6 16,3-1 0-16,-3 1 2 0,4-2 1 0,-4-2-3 16,-2 1 0-16,-1 1 0 0,-2 0 2 0,3 1-2 15,2 2 0-15,5 2 0 0,0 0 0 0,1-2 0 16,-1-3 0-16,1-2-2 0,2-1 2 0,0 2 0 0,0 1 0 16,2 1-1-16,4 2 0 0,-1-1 1 0,-4-4 0 15,5-2-1-15,-1-1 0 0,3 2 1 0,-3 0 0 16,-2 1-1-16,3 2 0 0,1 0 1 0,-3 0 0 15,-4 0-1-15,0 0-1 0,3-2 2 0,-1-2 0 0,3-1-1 16,1 0 1-16,0 2 0 0,1 0 0 0,-3 0-1 16,-1-1 1-16,2 1 0 0,-5 0 0 0,0 0-1 15,-5 0 1-15,2 0 0 0,0 1 0 0,1-1 0 16,2 0 0-16,-3-2 0 0,1 0 0 0,-4-1 0 16,1-4 0-16,0 4 0 0,-6 3 0 0,-2 3 0 15,-1 3 0-15,-6 0 0 0,3-1 0 0,-6-2 0 0,3 0 0 16,-4 1 0-16,-2 1 0 0,1 0 0 0,-4-1 0 15,3 1 0-15,-3-1 0 0,-4 1 0 0,3-1 0 16,-4-1 0-16,2 0 0 0,2 2 0 0,-4-2 0 0,4 2 0 16,-7 4 0-16,4 3 0 0,-6 4 0 15,-1-3 0-15,2-6 0 0,0-2 0 0,0-4 0 0,-1 1 0 16,-2 1 0-16,-1 1 0 0,-2 3 0 0,0-3 0 16,0 1 0-16,-2 1 0 0,-2-2 0 0,1-1 0 15,-2 0 0-15,-2-1 0 0,-3-1 0 0,-1 1 0 16,1-1 0-16,0 1 0 0,0 1 0 0,-2-10 0 15,3-11 0-15,-14 21-2346 0</inkml:trace>
  <inkml:trace contextRef="#ctx0" brushRef="#br0" timeOffset="33060.985">9699 17796 1520 0,'3'0'0'0,"-3"0"79"0,3 0 0 0,18 5-79 16,-4-2 0-16,-7-1 141 0,-4-1-1 0,-4-1-140 16,1-1 0-16,-1-3 87 0,1 1 2 0,0 0-89 15,-1 1 0-15,1 1 31 0,-3-1 2 0,1 1-33 16,1-1 0-16,-2 1 24 0,-2-1 0 0,1 0-24 15,1 2 0-15,-3 0 20 0,1 0 1 0,-4 2-21 0,-4 0 0 16,-3-1 14-16,-4 1 1 0,-4 1-15 16,0 2 0-16,-4 3 12 0,-4-1 1 0,4 1-13 0,-2 0 0 15,1-1 8-15,4-3 3 0,-4 1-11 0,-2 1 0 0,-6 2 9 16,1 2 0-16,-6-2-9 0,-2-3 0 16,-4-2 6-16,-2 0 2 0,-8 0-8 0,1-1 0 15,-3-2 16-15,-2 0 1 0,0 0-17 0,-7 0 0 0,1-2 28 16,-5-1 0-16,0-2-28 0,1 0 0 0,-1 1 32 15,-2-3 1-15,2 1-33 0,0 3 0 0,2 1 29 16,-4 2 1-16,2 0-30 0,-2 0 0 0,-3 0 32 0,0 0 0 16,-1-1-32-16,-4-1 0 0,-1 0 27 0,-1 1 0 15,0-4-27-15,-3-1 0 0,-1-4 22 0,-2-1 0 16,2 6-22-16,-1 2 0 0,1 5 18 0,1 1 0 16,-3-1-18-16,4-4 0 0,-7-3 12 0,2-1 2 0,1 3-14 15,5 1 0-15,-1 4 9 0,-2 3 1 0,1-2-10 16,1-3 0-16,-2-3 6 0,0-2 2 0,0 0-8 15,1 3 0-15,-3-1 6 0,1 2 1 0,-1-4-7 16,-1-3 0-16,-2-5 5 0,3-1 2 0,1 3-7 16,2 3 0-16,1 3 5 0,1 5 0 0,3-1-5 15,0-4 0-15,1-3 7 0,1 0 0 0,1 2-7 16,2 3 0-16,-3 1 5 0,2 2 2 0,1 0-7 16,-2-1 0-16,2-1 10 0,5 0 1 0,-5-2-11 15,-1-4 0-15,-4-7 11 0,-3-2 1 0,4 1-12 16,-4 4 0-16,1 0 9 0,-1 1 1 0,1 3-10 15,-3 1 0-15,5 2 9 0,1 2 1 0,4 1-10 0,0 0 0 16,5 1 8-16,1 1 0 0,2 0-8 0,0 1 0 16,2 1 6-16,4 0 2 0,-1-1-8 0,3 2 0 15,-1 2 9-15,4 1 0 0,-3 1-9 0,2-1 0 16,1-1 15-16,2-2 0 0,1 2-15 0,2 3 0 16,5 0 16-16,0 1 1 0,1-3-17 0,2-2 0 0,-3-6 22 15,1-1 1-15,2 0-23 0,2 0 0 0,2-1 25 16,3 1-1-16,2 2-24 0,4 2 0 0,0 4 28 15,1 1 1-15,5 1-29 0,2-1 0 0,6-1 26 16,0-1 0-16,6 1-26 0,-2-2 0 0,4-3 18 0,3 0 1 16,2 4-19-16,3-3 0 0,0 2 14 0,0 4-1 15,-4-3-13-15,4 0 0 0,0-3 7 0,0-1-1 16,0 0-6-16,0 2 0 0,4-1 3 0,-1 1 0 16,2-1-3-16,7 1 0 0,4 0 0 0,10 1 1 15,-1-3-1-15,1-2 0 0,-1-1 0 0,7-2 0 16,2 1 0-16,-1 0 0 0,5 3 0 0,1 1 0 0,2 0 0 15,-3 0 0-15,4 0-1 0,2 0 1 0,-1-2 0 16,-1-3 0-16,7-1-1 0,2-2 0 0,0 3 1 16,3 4 0-16,-4 1-2 0,1 3 0 0,0-3 2 15,1-2 0-15,3-2-2 0,0-3 1 0,0 1 1 16,-1 1 0-16,5 2-1 0,0 0 0 0,1 0 1 16,-1 1 0-16,5 2-1 0,0 2 0 0,1-4 1 15,-3-3 0-15,5-1-1 0,0-2-1 0,2 0 2 16,2 4 0-16,3 0-1 0,2 1 0 0,-1 0 1 15,3 0 0-15,-1 0-1 0,-1 0 0 0,2-1 1 16,-1 1 0-16,-4 0-1 0,-1 0 1 0,3 1 0 0,-3 1 0 16,-1 1-1-16,-1 1 1 0,5-1 0 0,-3 0 0 15,3 0-1-15,-3-1 1 0,3-2 0 0,0-2 0 16,-1 0 0-16,0 0 0 0,1-1 0 0,0 0 0 16,3 1 0-16,-2 0 0 0,-1 0 0 0,0 1 0 0,0-1 0 15,-3 0 0-15,3 2 0 0,1 0 0 0,-1 1 0 16,0 1 0-16,0-1 0 0,5 2 0 0,-1 0 0 15,1 0 0-15,0 2 0 0,2-1 0 0,3 1 0 16,-5 1 0-16,3-1 0 0,-1-1 0 0,3 1 0 16,-1-1 0-16,-1 1 0 0,0 1 0 0,-3 0 0 0,0 2 0 15,-1 0 0-15,1-1 0 0,4 0-2 0,1-1 2 16,-4 0 0-16,0 0 0 0,2 0-1 0,-3 0 1 16,3-1 0-16,-3 0 0 0,-1-1-1 0,1 1 1 15,-4-2 0-15,-2-2 0 0,-7-1-1 0,0-2 1 16,0-1 0-16,0-2 0 0,-4 0-1 0,3 0 1 15,-6 0 0-15,2 2 0 0,1 0-1 0,-4-1 1 16,0 3 0-16,-2-1 0 0,-1 2-1 0,-2-1 1 0,3 3 0 16,-3-1 0-16,2 2-1 0,2 2 1 0,-4-1 0 15,-3 1 0-15,-5-2-2 0,-5-2 2 0,1 1 0 16,-7 1 0-16,-2 1-1 0,-1 1 1 0,-1-4 0 16,-3 1 0-16,1-1-1 0,-7 1 1 0,2-1 0 15,-3 1 0-15,-4 1-1 0,-1 1 1 0,2-1 0 16,-5 0 0-16,3-1-2 0,-4-1 1 0,4-1 1 15,-3-7 0-15,-13 10-2523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9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7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</a:t>
            </a:r>
          </a:p>
          <a:p>
            <a:r>
              <a:rPr lang="en-US" dirty="0"/>
              <a:t>Lecture 26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4F74F9-3D2A-4CC1-BE49-5C03164591A0}"/>
                  </a:ext>
                </a:extLst>
              </p14:cNvPr>
              <p14:cNvContentPartPr/>
              <p14:nvPr/>
            </p14:nvContentPartPr>
            <p14:xfrm>
              <a:off x="312120" y="832680"/>
              <a:ext cx="7257600" cy="459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4F74F9-3D2A-4CC1-BE49-5C03164591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760" y="823320"/>
                <a:ext cx="7276320" cy="46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9B5556-4603-4469-B993-0FC5585950EA}"/>
                  </a:ext>
                </a:extLst>
              </p14:cNvPr>
              <p14:cNvContentPartPr/>
              <p14:nvPr/>
            </p14:nvContentPartPr>
            <p14:xfrm>
              <a:off x="232560" y="3314520"/>
              <a:ext cx="10874880" cy="3152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9B5556-4603-4469-B993-0FC558595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200" y="3305160"/>
                <a:ext cx="10893600" cy="317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C3A4A7-16A3-4D52-9495-8CD33F112D41}"/>
                  </a:ext>
                </a:extLst>
              </p14:cNvPr>
              <p14:cNvContentPartPr/>
              <p14:nvPr/>
            </p14:nvContentPartPr>
            <p14:xfrm>
              <a:off x="1288080" y="1760040"/>
              <a:ext cx="8680680" cy="303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C3A4A7-16A3-4D52-9495-8CD33F112D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8720" y="1750680"/>
                <a:ext cx="8699400" cy="30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AB10864-8B92-4F71-A6FF-6EF1623A9DA8}"/>
                  </a:ext>
                </a:extLst>
              </p14:cNvPr>
              <p14:cNvContentPartPr/>
              <p14:nvPr/>
            </p14:nvContentPartPr>
            <p14:xfrm>
              <a:off x="835920" y="1074960"/>
              <a:ext cx="10471680" cy="5124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AB10864-8B92-4F71-A6FF-6EF1623A9D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560" y="1065600"/>
                <a:ext cx="10490400" cy="51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0511A70-04FB-4220-9DC6-0A76DEA30D5C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54EB2C-85A0-4A05-899B-447637403302}"/>
                  </a:ext>
                </a:extLst>
              </p14:cNvPr>
              <p14:cNvContentPartPr/>
              <p14:nvPr/>
            </p14:nvContentPartPr>
            <p14:xfrm>
              <a:off x="337320" y="1388520"/>
              <a:ext cx="4998600" cy="4878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54EB2C-85A0-4A05-899B-4476374033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960" y="1379160"/>
                <a:ext cx="5017320" cy="48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B4D8AC-46BC-4835-89F6-C4F88CACC0AD}"/>
                  </a:ext>
                </a:extLst>
              </p14:cNvPr>
              <p14:cNvContentPartPr/>
              <p14:nvPr/>
            </p14:nvContentPartPr>
            <p14:xfrm>
              <a:off x="2471400" y="2341080"/>
              <a:ext cx="6365880" cy="395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B4D8AC-46BC-4835-89F6-C4F88CACC0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2040" y="2331720"/>
                <a:ext cx="6384600" cy="39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0034-75F7-47EA-95ED-7114D88E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NFA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NFA for:</a:t>
                </a:r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{0,1,2}</m:t>
                    </m:r>
                  </m:oMath>
                </a14:m>
                <a:r>
                  <a:rPr lang="en-US" dirty="0"/>
                  <a:t> that contain at least three 0’s.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en-US" dirty="0"/>
                  <a:t> where the number of 2’s is even </a:t>
                </a:r>
                <a:r>
                  <a:rPr lang="en-US" b="1" dirty="0"/>
                  <a:t>and </a:t>
                </a:r>
                <a:r>
                  <a:rPr lang="en-US" dirty="0"/>
                  <a:t>the sum of the digits %3=0.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3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DB5BD2-6AD9-4A39-A4D4-EAEBA20A5FFB}"/>
                  </a:ext>
                </a:extLst>
              </p14:cNvPr>
              <p14:cNvContentPartPr/>
              <p14:nvPr/>
            </p14:nvContentPartPr>
            <p14:xfrm>
              <a:off x="279360" y="1848600"/>
              <a:ext cx="6818760" cy="452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DB5BD2-6AD9-4A39-A4D4-EAEBA20A5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000" y="1839240"/>
                <a:ext cx="6837480" cy="45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A56285-2609-4C6E-8DB0-6B4F9B5C7BEB}"/>
                  </a:ext>
                </a:extLst>
              </p14:cNvPr>
              <p14:cNvContentPartPr/>
              <p14:nvPr/>
            </p14:nvContentPartPr>
            <p14:xfrm>
              <a:off x="263880" y="2913840"/>
              <a:ext cx="7414560" cy="3480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A56285-2609-4C6E-8DB0-6B4F9B5C7B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520" y="2904480"/>
                <a:ext cx="7433280" cy="34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/>
              <a:t>TAs will run a final review next week – poll on Ed to choose the day/time.</a:t>
            </a:r>
          </a:p>
          <a:p>
            <a:r>
              <a:rPr lang="en-US" dirty="0"/>
              <a:t>HW8 is a mix of relations, DFAs/NFAs, and some review-y questions.</a:t>
            </a:r>
          </a:p>
          <a:p>
            <a:pPr lvl="1"/>
            <a:r>
              <a:rPr lang="en-US" dirty="0"/>
              <a:t>Due next Friday</a:t>
            </a:r>
          </a:p>
          <a:p>
            <a:r>
              <a:rPr lang="en-US" dirty="0"/>
              <a:t>Final review materials going up tonight.</a:t>
            </a:r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/>
              <a:t>Monday you’ll 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8320DB-537F-408F-A1C4-C6EB248F63E8}"/>
                  </a:ext>
                </a:extLst>
              </p14:cNvPr>
              <p14:cNvContentPartPr/>
              <p14:nvPr/>
            </p14:nvContentPartPr>
            <p14:xfrm>
              <a:off x="383400" y="3619800"/>
              <a:ext cx="490680" cy="282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8320DB-537F-408F-A1C4-C6EB248F63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40" y="3610440"/>
                <a:ext cx="509400" cy="28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endParaRPr lang="en-US" dirty="0"/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B7FB21-EF42-4735-AA36-8532D9E90011}"/>
                  </a:ext>
                </a:extLst>
              </p14:cNvPr>
              <p14:cNvContentPartPr/>
              <p14:nvPr/>
            </p14:nvContentPartPr>
            <p14:xfrm>
              <a:off x="579960" y="4736520"/>
              <a:ext cx="2786400" cy="260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B7FB21-EF42-4735-AA36-8532D9E900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600" y="4727160"/>
                <a:ext cx="2805120" cy="2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7E57F25-CDF3-4371-B6A5-B5BB3D10B7C6}"/>
                  </a:ext>
                </a:extLst>
              </p14:cNvPr>
              <p14:cNvContentPartPr/>
              <p14:nvPr/>
            </p14:nvContentPartPr>
            <p14:xfrm>
              <a:off x="803160" y="2446920"/>
              <a:ext cx="10920960" cy="3602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7E57F25-CDF3-4371-B6A5-B5BB3D10B7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800" y="2437560"/>
                <a:ext cx="10939680" cy="362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1C59E3-E5F6-4417-82E2-35898682256B}"/>
                  </a:ext>
                </a:extLst>
              </p14:cNvPr>
              <p14:cNvContentPartPr/>
              <p14:nvPr/>
            </p14:nvContentPartPr>
            <p14:xfrm>
              <a:off x="4703400" y="2324880"/>
              <a:ext cx="6872760" cy="3593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1C59E3-E5F6-4417-82E2-3589868225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4040" y="2315520"/>
                <a:ext cx="6891480" cy="36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D85AF9-DA37-4846-AD32-602D3FE385C1}"/>
                  </a:ext>
                </a:extLst>
              </p14:cNvPr>
              <p14:cNvContentPartPr/>
              <p14:nvPr/>
            </p14:nvContentPartPr>
            <p14:xfrm>
              <a:off x="378000" y="3080880"/>
              <a:ext cx="410040" cy="87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D85AF9-DA37-4846-AD32-602D3FE38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640" y="3071520"/>
                <a:ext cx="428760" cy="8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527FEF-A08D-458F-BA4B-E1E1D47072E7}"/>
              </a:ext>
            </a:extLst>
          </p:cNvPr>
          <p:cNvSpPr/>
          <p:nvPr/>
        </p:nvSpPr>
        <p:spPr bwMode="auto">
          <a:xfrm>
            <a:off x="4616939" y="588400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A1FC9C7-02E5-41C8-B5A1-97104DEA06A2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5896708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575FE-B22C-4A6D-A16E-270D3EB98CC9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A08B-6CCF-456B-8529-3B5E03BF6A2C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7FBAE-8AE0-4B3F-A411-6929B7A69288}"/>
              </a:ext>
            </a:extLst>
          </p:cNvPr>
          <p:cNvCxnSpPr>
            <a:endCxn id="7" idx="2"/>
          </p:cNvCxnSpPr>
          <p:nvPr/>
        </p:nvCxnSpPr>
        <p:spPr>
          <a:xfrm>
            <a:off x="3473939" y="604910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F0E35C-5D4E-44D8-B520-B28743D0C98D}"/>
              </a:ext>
            </a:extLst>
          </p:cNvPr>
          <p:cNvSpPr txBox="1"/>
          <p:nvPr/>
        </p:nvSpPr>
        <p:spPr>
          <a:xfrm>
            <a:off x="3888277" y="5526821"/>
            <a:ext cx="369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335864"/>
            <a:ext cx="2362200" cy="1711508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8335280" y="4369451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B8F1-1905-42E4-A1D4-085DBA5A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3530-D48E-4B54-A9A4-64349CF0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HW7 deadline delayed to Saturday at 11:59 PM</a:t>
            </a:r>
          </a:p>
          <a:p>
            <a:pPr lvl="1"/>
            <a:r>
              <a:rPr lang="en-US" dirty="0"/>
              <a:t>Hoping to get HW6 feedback returned during the day Saturday so you can adjust if you need to.</a:t>
            </a:r>
          </a:p>
          <a:p>
            <a:pPr lvl="1"/>
            <a:r>
              <a:rPr lang="en-US" dirty="0"/>
              <a:t>Can still use up to two late days (so now to Monday).</a:t>
            </a:r>
          </a:p>
          <a:p>
            <a:endParaRPr lang="en-US" dirty="0"/>
          </a:p>
          <a:p>
            <a:r>
              <a:rPr lang="en-US" dirty="0"/>
              <a:t>But HW8 still coming out tonight (just no wiggle room left in the schedule </a:t>
            </a:r>
            <a:r>
              <a:rPr lang="en-US" dirty="0">
                <a:sym typeface="Wingdings" panose="05000000000000000000" pitchFamily="2" charset="2"/>
              </a:rPr>
              <a:t> 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Also check Ed for a post by Raymond clarifying the “minimum number of rules” on the recursive definition problem.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B437BB-8354-4535-824D-AC215F64C4D0}"/>
                  </a:ext>
                </a:extLst>
              </p14:cNvPr>
              <p14:cNvContentPartPr/>
              <p14:nvPr/>
            </p14:nvContentPartPr>
            <p14:xfrm>
              <a:off x="493920" y="5157720"/>
              <a:ext cx="422640" cy="103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B437BB-8354-4535-824D-AC215F64C4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560" y="5148360"/>
                <a:ext cx="441360" cy="10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22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8305800" y="2335864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8229600" y="315441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534400" y="3005585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9982200" y="263351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9982200" y="352647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8411480" y="4369451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8335280" y="520765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8640080" y="5055251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10087880" y="46742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10087880" y="55886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0">
            <a:extLst>
              <a:ext uri="{FF2B5EF4-FFF2-40B4-BE49-F238E27FC236}">
                <a16:creationId xmlns:a16="http://schemas.microsoft.com/office/drawing/2014/main" id="{97C8110D-D88E-4019-AE5D-56D175C7DC5A}"/>
              </a:ext>
            </a:extLst>
          </p:cNvPr>
          <p:cNvGrpSpPr>
            <a:grpSpLocks/>
          </p:cNvGrpSpPr>
          <p:nvPr/>
        </p:nvGrpSpPr>
        <p:grpSpPr bwMode="auto">
          <a:xfrm>
            <a:off x="5657362" y="4040839"/>
            <a:ext cx="609600" cy="328612"/>
            <a:chOff x="4114800" y="2286000"/>
            <a:chExt cx="609600" cy="32861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0B7AA5-5190-4DAE-AD20-FB925B330ADA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4ED8F-7424-43D9-94B9-714893852F3B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Curved Connector 2">
            <a:extLst>
              <a:ext uri="{FF2B5EF4-FFF2-40B4-BE49-F238E27FC236}">
                <a16:creationId xmlns:a16="http://schemas.microsoft.com/office/drawing/2014/main" id="{9BF9F41A-FF50-435E-979A-13B7CBE1F0FD}"/>
              </a:ext>
            </a:extLst>
          </p:cNvPr>
          <p:cNvCxnSpPr>
            <a:cxnSpLocks/>
          </p:cNvCxnSpPr>
          <p:nvPr/>
        </p:nvCxnSpPr>
        <p:spPr>
          <a:xfrm flipV="1">
            <a:off x="6222513" y="3164539"/>
            <a:ext cx="2267548" cy="925512"/>
          </a:xfrm>
          <a:prstGeom prst="curvedConnector3">
            <a:avLst>
              <a:gd name="adj1" fmla="val 13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77656E51-5552-465F-BEDD-84DD8F9A6385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222325" y="4321328"/>
            <a:ext cx="2417755" cy="898230"/>
          </a:xfrm>
          <a:prstGeom prst="curvedConnector3">
            <a:avLst>
              <a:gd name="adj1" fmla="val 108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243D67-DAC8-47D8-91F7-A95D76F67E2E}"/>
              </a:ext>
            </a:extLst>
          </p:cNvPr>
          <p:cNvSpPr txBox="1"/>
          <p:nvPr/>
        </p:nvSpPr>
        <p:spPr>
          <a:xfrm>
            <a:off x="6287599" y="3126439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2AE03-C20E-4773-8547-EC2563760C91}"/>
              </a:ext>
            </a:extLst>
          </p:cNvPr>
          <p:cNvSpPr txBox="1"/>
          <p:nvPr/>
        </p:nvSpPr>
        <p:spPr>
          <a:xfrm>
            <a:off x="6287599" y="4999689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422031" y="3080271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" y="3080271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974" t="-1497" r="-1096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4459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6839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7319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20997" y="351051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20997" y="440347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0219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2599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3079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597859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597859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2213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3010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6804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9184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9664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44447" y="351051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44447" y="440347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2564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4944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5424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600204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600204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4558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5355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A0D4CFBA-F4F1-472E-B482-08DEC4FD4D73}"/>
              </a:ext>
            </a:extLst>
          </p:cNvPr>
          <p:cNvGrpSpPr>
            <a:grpSpLocks/>
          </p:cNvGrpSpPr>
          <p:nvPr/>
        </p:nvGrpSpPr>
        <p:grpSpPr bwMode="auto">
          <a:xfrm>
            <a:off x="591674" y="3899394"/>
            <a:ext cx="609600" cy="328612"/>
            <a:chOff x="4114800" y="2286000"/>
            <a:chExt cx="609600" cy="3286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790666-F88D-4910-9450-5908C8F34D7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A45FE7-6738-4F1C-8D56-ED3F2EB612B2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1CD0B0-A9A3-4839-A87A-6A42D1A7DD63}"/>
              </a:ext>
            </a:extLst>
          </p:cNvPr>
          <p:cNvSpPr txBox="1"/>
          <p:nvPr/>
        </p:nvSpPr>
        <p:spPr>
          <a:xfrm>
            <a:off x="3407630" y="32432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4" name="Curved Connector 21">
            <a:extLst>
              <a:ext uri="{FF2B5EF4-FFF2-40B4-BE49-F238E27FC236}">
                <a16:creationId xmlns:a16="http://schemas.microsoft.com/office/drawing/2014/main" id="{EB9F6E02-EE6D-4C74-A29B-336DFF05D9DA}"/>
              </a:ext>
            </a:extLst>
          </p:cNvPr>
          <p:cNvCxnSpPr/>
          <p:nvPr/>
        </p:nvCxnSpPr>
        <p:spPr>
          <a:xfrm>
            <a:off x="2612292" y="3670300"/>
            <a:ext cx="1905000" cy="381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78BA3767-D5CA-46F5-B165-9168B1439B50}"/>
              </a:ext>
            </a:extLst>
          </p:cNvPr>
          <p:cNvCxnSpPr/>
          <p:nvPr/>
        </p:nvCxnSpPr>
        <p:spPr>
          <a:xfrm flipV="1">
            <a:off x="2612292" y="4076700"/>
            <a:ext cx="1905000" cy="508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A35-3E7C-4A24-96AB-9E2CD69F0E59}"/>
              </a:ext>
            </a:extLst>
          </p:cNvPr>
          <p:cNvSpPr txBox="1"/>
          <p:nvPr/>
        </p:nvSpPr>
        <p:spPr>
          <a:xfrm>
            <a:off x="3407630" y="4322763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27632" y="2399323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632" y="2399323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415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637527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4933177" y="403107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Inductive Hypothesis: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regular expressions.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654" t="-2264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567192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5027503" y="393367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>
            <a:extLst>
              <a:ext uri="{FF2B5EF4-FFF2-40B4-BE49-F238E27FC236}">
                <a16:creationId xmlns:a16="http://schemas.microsoft.com/office/drawing/2014/main" id="{C15AEA69-A58C-4226-A220-C9196FB14EDD}"/>
              </a:ext>
            </a:extLst>
          </p:cNvPr>
          <p:cNvGrpSpPr>
            <a:grpSpLocks/>
          </p:cNvGrpSpPr>
          <p:nvPr/>
        </p:nvGrpSpPr>
        <p:grpSpPr bwMode="auto">
          <a:xfrm>
            <a:off x="1093904" y="4040552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B378D2-41F9-4A36-9951-067BB876789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518CBB-A174-4611-B1C6-E8D72AD53C5D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04409-DD0B-4DAA-B1D1-427C1E84A7B1}"/>
              </a:ext>
            </a:extLst>
          </p:cNvPr>
          <p:cNvCxnSpPr/>
          <p:nvPr/>
        </p:nvCxnSpPr>
        <p:spPr>
          <a:xfrm flipV="1">
            <a:off x="1703504" y="4180252"/>
            <a:ext cx="115887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8D822-22A1-4C2B-9C27-65BC36935DD8}"/>
              </a:ext>
            </a:extLst>
          </p:cNvPr>
          <p:cNvSpPr txBox="1"/>
          <p:nvPr/>
        </p:nvSpPr>
        <p:spPr>
          <a:xfrm>
            <a:off x="1924167" y="3726227"/>
            <a:ext cx="348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6" name="Curved Connector 17">
            <a:extLst>
              <a:ext uri="{FF2B5EF4-FFF2-40B4-BE49-F238E27FC236}">
                <a16:creationId xmlns:a16="http://schemas.microsoft.com/office/drawing/2014/main" id="{EE71D18C-5B23-4ADA-BD79-51EC0FBD09BD}"/>
              </a:ext>
            </a:extLst>
          </p:cNvPr>
          <p:cNvCxnSpPr/>
          <p:nvPr/>
        </p:nvCxnSpPr>
        <p:spPr>
          <a:xfrm rot="16200000" flipH="1" flipV="1">
            <a:off x="3540362" y="3096458"/>
            <a:ext cx="381000" cy="1447800"/>
          </a:xfrm>
          <a:prstGeom prst="curvedConnector3">
            <a:avLst>
              <a:gd name="adj1" fmla="val -16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4D9DC-A8FB-4FCD-B429-F92B76281F1D}"/>
              </a:ext>
            </a:extLst>
          </p:cNvPr>
          <p:cNvSpPr txBox="1"/>
          <p:nvPr/>
        </p:nvSpPr>
        <p:spPr>
          <a:xfrm>
            <a:off x="3556118" y="2891314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A296A-6283-4024-9062-A9890457E016}"/>
              </a:ext>
            </a:extLst>
          </p:cNvPr>
          <p:cNvSpPr txBox="1"/>
          <p:nvPr/>
        </p:nvSpPr>
        <p:spPr>
          <a:xfrm>
            <a:off x="3636253" y="5203666"/>
            <a:ext cx="14787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F2EDFB22-C263-449B-8A1A-50B5734730A7}"/>
              </a:ext>
            </a:extLst>
          </p:cNvPr>
          <p:cNvCxnSpPr/>
          <p:nvPr/>
        </p:nvCxnSpPr>
        <p:spPr>
          <a:xfrm rot="5400000" flipH="1">
            <a:off x="3464162" y="3882271"/>
            <a:ext cx="533400" cy="1447800"/>
          </a:xfrm>
          <a:prstGeom prst="curvedConnector3">
            <a:avLst>
              <a:gd name="adj1" fmla="val -8571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F61F2-CBB2-48A9-A7EF-4B7E1475063F}"/>
              </a:ext>
            </a:extLst>
          </p:cNvPr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D8663-DD2C-4396-A047-AC3F12F3A4A0}"/>
              </a:ext>
            </a:extLst>
          </p:cNvPr>
          <p:cNvCxnSpPr>
            <a:stCxn id="28" idx="5"/>
            <a:endCxn id="5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CF939B-D091-4684-A880-F5ABE60D613F}"/>
              </a:ext>
            </a:extLst>
          </p:cNvPr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93A8E-149A-4B7B-B188-7C48A373F318}"/>
              </a:ext>
            </a:extLst>
          </p:cNvPr>
          <p:cNvCxnSpPr>
            <a:stCxn id="5" idx="6"/>
            <a:endCxn id="7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1C343811-15A6-4295-AB0E-317CA1CFC12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3CA603-2D1A-452B-8404-8F902FCF4276}"/>
                </a:ext>
              </a:extLst>
            </p:cNvPr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B2932-DA5D-4731-B08B-B065E6778B5B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41CCDD-A970-4FB3-AB25-01BB6768CE70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DBC84086-0756-4031-86B2-E616AC2B031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2AA32E-0DB6-4E6F-8F69-9F3DD7B0715E}"/>
                </a:ext>
              </a:extLst>
            </p:cNvPr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605F43-22DB-48E4-B7C2-B0EDBCF771F7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35B678-466E-41DF-8C0A-02DF4D4B9F9E}"/>
                </a:ext>
              </a:extLst>
            </p:cNvPr>
            <p:cNvCxnSpPr>
              <a:stCxn id="15" idx="6"/>
              <a:endCxn id="14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FB3D0936-A5DD-4B7A-B735-51E29EE24DE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399"/>
            <a:ext cx="3642998" cy="1436088"/>
            <a:chOff x="2971800" y="3124200"/>
            <a:chExt cx="3643287" cy="14361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2E54D-A13B-4771-9611-BD9C591AF9B8}"/>
                </a:ext>
              </a:extLst>
            </p:cNvPr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6397">
              <a:extLst>
                <a:ext uri="{FF2B5EF4-FFF2-40B4-BE49-F238E27FC236}">
                  <a16:creationId xmlns:a16="http://schemas.microsoft.com/office/drawing/2014/main" id="{7F05C82B-F0BC-4CE2-BABC-9A8E99E77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514E8C-0536-4CFB-B30B-9014EDEF456F}"/>
                  </a:ext>
                </a:extLst>
              </p:cNvPr>
              <p:cNvCxnSpPr>
                <a:endCxn id="29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86D839-F198-43E7-914A-6122E28191F8}"/>
                  </a:ext>
                </a:extLst>
              </p:cNvPr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9B0CF6-513A-420F-8F8B-EE9502F03446}"/>
                  </a:ext>
                </a:extLst>
              </p:cNvPr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33D3E6-5E28-4447-927A-5AD15CDFD2CA}"/>
                  </a:ext>
                </a:extLst>
              </p:cNvPr>
              <p:cNvCxnSpPr>
                <a:stCxn id="29" idx="6"/>
                <a:endCxn id="28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7CC442-34C7-42BD-B9FC-400089B08134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D739AB7-B9F7-4535-BAF3-F4DBABBDBC4C}"/>
                </a:ext>
              </a:extLst>
            </p:cNvPr>
            <p:cNvCxnSpPr>
              <a:stCxn id="28" idx="7"/>
              <a:endCxn id="18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7829BF7E-35F9-4655-A186-390751B7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9FA7AA3C-10EB-4CDC-827E-C2A234DB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50A5BDE3-FFF3-4D97-9826-EFCBD34E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8E1C0E4-4779-4AC3-9635-63741233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C852582C-1ECE-4C1D-8F63-6280A2C9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120992FF-0522-4D0B-A910-B60841B643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30B609-8991-481E-8BA0-B84ACCAFDF0B}"/>
                </a:ext>
              </a:extLst>
            </p:cNvPr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C28D47-082D-4F8A-9F73-46F6FB061316}"/>
                </a:ext>
              </a:extLst>
            </p:cNvPr>
            <p:cNvCxnSpPr>
              <a:stCxn id="14" idx="6"/>
              <a:endCxn id="32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0E16F07-7AEE-4F09-B143-5438BAF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BEE49EEB-C63D-4672-B6A1-61A36CF9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5761F2C-227A-43BC-B858-A863D5B6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390D66-5003-48FA-9D57-C1CF843B2C11}"/>
              </a:ext>
            </a:extLst>
          </p:cNvPr>
          <p:cNvCxnSpPr>
            <a:stCxn id="32" idx="3"/>
            <a:endCxn id="28" idx="6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9CFC2F-472F-4A70-9102-33F20A89076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31091CE0-2A61-4279-9AD0-5C9731B4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A437385D-350C-4243-8A44-709D8D8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Curved Connector 89">
            <a:extLst>
              <a:ext uri="{FF2B5EF4-FFF2-40B4-BE49-F238E27FC236}">
                <a16:creationId xmlns:a16="http://schemas.microsoft.com/office/drawing/2014/main" id="{27F47AAC-08EF-46AD-BE5D-EECCA192A400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>
            <a:extLst>
              <a:ext uri="{FF2B5EF4-FFF2-40B4-BE49-F238E27FC236}">
                <a16:creationId xmlns:a16="http://schemas.microsoft.com/office/drawing/2014/main" id="{8D4A4B99-E15D-4305-9245-4E20ED7F3BC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47">
            <a:extLst>
              <a:ext uri="{FF2B5EF4-FFF2-40B4-BE49-F238E27FC236}">
                <a16:creationId xmlns:a16="http://schemas.microsoft.com/office/drawing/2014/main" id="{0A4FA3DD-4E39-4CDA-8596-05C25A537B05}"/>
              </a:ext>
            </a:extLst>
          </p:cNvPr>
          <p:cNvCxnSpPr>
            <a:stCxn id="32" idx="6"/>
            <a:endCxn id="11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>
            <a:extLst>
              <a:ext uri="{FF2B5EF4-FFF2-40B4-BE49-F238E27FC236}">
                <a16:creationId xmlns:a16="http://schemas.microsoft.com/office/drawing/2014/main" id="{7215373C-2D55-4026-A27D-019EF920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FDFFBFF9-EEDF-4278-934C-69A7BC2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265597AF-8667-4E77-891B-404F509A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</p:spTree>
    <p:extLst>
      <p:ext uri="{BB962C8B-B14F-4D97-AF65-F5344CB8AC3E}">
        <p14:creationId xmlns:p14="http://schemas.microsoft.com/office/powerpoint/2010/main" val="13465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985033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01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656FC9-5C38-4239-B365-31E5F2104409}"/>
                  </a:ext>
                </a:extLst>
              </p14:cNvPr>
              <p14:cNvContentPartPr/>
              <p14:nvPr/>
            </p14:nvContentPartPr>
            <p14:xfrm>
              <a:off x="399960" y="2205720"/>
              <a:ext cx="6567480" cy="375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656FC9-5C38-4239-B365-31E5F21044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600" y="2196360"/>
                <a:ext cx="6586200" cy="37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765983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0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7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more formally</a:t>
            </a:r>
          </a:p>
        </p:txBody>
      </p:sp>
    </p:spTree>
    <p:extLst>
      <p:ext uri="{BB962C8B-B14F-4D97-AF65-F5344CB8AC3E}">
        <p14:creationId xmlns:p14="http://schemas.microsoft.com/office/powerpoint/2010/main" val="367294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4205529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B5E04F-42FD-4B63-9AB4-1DB6121965C0}"/>
                  </a:ext>
                </a:extLst>
              </p14:cNvPr>
              <p14:cNvContentPartPr/>
              <p14:nvPr/>
            </p14:nvContentPartPr>
            <p14:xfrm>
              <a:off x="397800" y="2219400"/>
              <a:ext cx="11269440" cy="3708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B5E04F-42FD-4B63-9AB4-1DB6121965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440" y="2210040"/>
                <a:ext cx="11288160" cy="37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5514" y="2017887"/>
            <a:ext cx="1989137" cy="152558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33951" y="2614787"/>
            <a:ext cx="265113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94426" y="2283000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4426" y="3079925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16888" y="2614787"/>
            <a:ext cx="265112" cy="2857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>
            <a:off x="7151234" y="2055198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stCxn id="11" idx="6"/>
            <a:endCxn id="17" idx="2"/>
          </p:cNvCxnSpPr>
          <p:nvPr/>
        </p:nvCxnSpPr>
        <p:spPr bwMode="auto">
          <a:xfrm>
            <a:off x="6459538" y="2427462"/>
            <a:ext cx="1657350" cy="33178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6459538" y="2781476"/>
            <a:ext cx="1657350" cy="44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30"/>
          <p:cNvSpPr txBox="1">
            <a:spLocks noChangeArrowheads="1"/>
          </p:cNvSpPr>
          <p:nvPr/>
        </p:nvSpPr>
        <p:spPr bwMode="auto">
          <a:xfrm>
            <a:off x="7151234" y="299487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76601" y="2748137"/>
            <a:ext cx="2698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541713" y="2614787"/>
            <a:ext cx="265112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26" idx="6"/>
            <a:endCxn id="10" idx="2"/>
          </p:cNvCxnSpPr>
          <p:nvPr/>
        </p:nvCxnSpPr>
        <p:spPr bwMode="auto">
          <a:xfrm>
            <a:off x="3806826" y="2757662"/>
            <a:ext cx="1127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20"/>
          <p:cNvSpPr txBox="1">
            <a:spLocks noChangeArrowheads="1"/>
          </p:cNvSpPr>
          <p:nvPr/>
        </p:nvSpPr>
        <p:spPr bwMode="auto">
          <a:xfrm>
            <a:off x="4138551" y="2349537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3200400" y="4572001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53200" y="4953001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digits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63" name="Oval 62"/>
          <p:cNvSpPr/>
          <p:nvPr/>
        </p:nvSpPr>
        <p:spPr>
          <a:xfrm>
            <a:off x="3551755" y="4801185"/>
            <a:ext cx="5334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5685355" y="480912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678879" y="3566272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01799" y="3997117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2280" y="3997117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085155" y="516948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007040" y="4071097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091151" y="4091734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5479" y="501470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3108602" y="490878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3" name="Arc 72"/>
          <p:cNvSpPr/>
          <p:nvPr/>
        </p:nvSpPr>
        <p:spPr bwMode="auto">
          <a:xfrm rot="5132981">
            <a:off x="4793179" y="31505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4" name="Arc 73"/>
          <p:cNvSpPr/>
          <p:nvPr/>
        </p:nvSpPr>
        <p:spPr bwMode="auto">
          <a:xfrm rot="9384845">
            <a:off x="6231932" y="4778900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4661527" y="29808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6226693" y="454294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2921884" y="475497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009180" y="41777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5461627" y="40996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4721639" y="5102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4897806" y="475497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77575" y="436736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4394827" y="436587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endCxn id="63" idx="1"/>
          </p:cNvCxnSpPr>
          <p:nvPr/>
        </p:nvCxnSpPr>
        <p:spPr bwMode="auto">
          <a:xfrm>
            <a:off x="3416818" y="4653318"/>
            <a:ext cx="213052" cy="22598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64575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7495" y="3454631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7976" y="3454631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92736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76847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0303" y="448015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7" name="Arc 16"/>
          <p:cNvSpPr/>
          <p:nvPr/>
        </p:nvSpPr>
        <p:spPr bwMode="auto">
          <a:xfrm rot="5132981">
            <a:off x="7778875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647223" y="2438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89" y="4000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994876" y="363525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8447323" y="35571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707335" y="45599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883502" y="421249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63271" y="382487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380523" y="382338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71005" y="3483771"/>
            <a:ext cx="1233272" cy="1036499"/>
            <a:chOff x="4388877" y="3483770"/>
            <a:chExt cx="1233272" cy="1036499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25452" y="42124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0851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90" y="391842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20*1</a:t>
            </a:r>
            <a:endParaRPr lang="en-US" sz="12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416687" y="415301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10*1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092361" y="3483771"/>
            <a:ext cx="1511917" cy="1253821"/>
            <a:chOff x="4110232" y="3483770"/>
            <a:chExt cx="1511917" cy="125382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110232" y="4368259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10*2</a:t>
              </a:r>
              <a:endParaRPr lang="en-US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22079" y="4550425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</a:rPr>
              <a:t>∪</a:t>
            </a:r>
            <a:r>
              <a:rPr lang="en-US" dirty="0">
                <a:solidFill>
                  <a:prstClr val="black"/>
                </a:solidFill>
              </a:rPr>
              <a:t> 20*2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6058439" y="225310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192039" y="226104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91839" y="262140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2675" y="248332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615286" y="236070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10110693">
            <a:off x="8738616" y="23457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4168" y="22754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933665" y="210920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4</a:t>
            </a:r>
            <a:endParaRPr lang="en-US" sz="1400" baseline="-25000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201021" y="213885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2</a:t>
            </a:r>
            <a:endParaRPr lang="en-US" sz="1400" baseline="-25000" dirty="0"/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461788" y="2599034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3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799" y="5388876"/>
            <a:ext cx="57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  <p:sp>
        <p:nvSpPr>
          <p:cNvPr id="23" name="Oval 22"/>
          <p:cNvSpPr/>
          <p:nvPr/>
        </p:nvSpPr>
        <p:spPr>
          <a:xfrm>
            <a:off x="6910859" y="3038468"/>
            <a:ext cx="481917" cy="504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>
            <a:stCxn id="7" idx="5"/>
          </p:cNvCxnSpPr>
          <p:nvPr/>
        </p:nvCxnSpPr>
        <p:spPr>
          <a:xfrm>
            <a:off x="6513725" y="2708390"/>
            <a:ext cx="433695" cy="43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44202" y="2794444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8314" y="1461169"/>
            <a:ext cx="1244561" cy="853044"/>
            <a:chOff x="4388877" y="3483770"/>
            <a:chExt cx="1244561" cy="853044"/>
          </a:xfrm>
        </p:grpSpPr>
        <p:sp>
          <p:nvSpPr>
            <p:cNvPr id="37" name="Oval 36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5"/>
            </p:cNvCxnSpPr>
            <p:nvPr/>
          </p:nvCxnSpPr>
          <p:spPr>
            <a:xfrm>
              <a:off x="5114037" y="3939055"/>
              <a:ext cx="519401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793506" y="3216196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67976B-6673-4ACC-9E59-2CB91E8E4A74}"/>
              </a:ext>
            </a:extLst>
          </p:cNvPr>
          <p:cNvSpPr/>
          <p:nvPr/>
        </p:nvSpPr>
        <p:spPr>
          <a:xfrm rot="7518772">
            <a:off x="2090939" y="3312793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C7AA-150B-4DAE-AE8B-BA89558C08CE}"/>
              </a:ext>
            </a:extLst>
          </p:cNvPr>
          <p:cNvSpPr txBox="1"/>
          <p:nvPr/>
        </p:nvSpPr>
        <p:spPr>
          <a:xfrm rot="18344944">
            <a:off x="2344736" y="2784451"/>
            <a:ext cx="368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GNFA simplified to regex</a:t>
            </a: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0C2067-5FBA-4B0F-8936-08F89EDF01E0}"/>
                  </a:ext>
                </a:extLst>
              </p14:cNvPr>
              <p14:cNvContentPartPr/>
              <p14:nvPr/>
            </p14:nvContentPartPr>
            <p14:xfrm>
              <a:off x="346680" y="1376640"/>
              <a:ext cx="650880" cy="3960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0C2067-5FBA-4B0F-8936-08F89EDF01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320" y="1367280"/>
                <a:ext cx="669600" cy="39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18A4E8-F8E5-4721-8D2C-0CEC963A414E}"/>
                  </a:ext>
                </a:extLst>
              </p14:cNvPr>
              <p14:cNvContentPartPr/>
              <p14:nvPr/>
            </p14:nvContentPartPr>
            <p14:xfrm>
              <a:off x="2892960" y="4281840"/>
              <a:ext cx="2669040" cy="109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18A4E8-F8E5-4721-8D2C-0CEC963A41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3600" y="4272480"/>
                <a:ext cx="2687760" cy="11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A2943B-5CAE-4FDC-B639-CC7C476EF847}"/>
                  </a:ext>
                </a:extLst>
              </p14:cNvPr>
              <p14:cNvContentPartPr/>
              <p14:nvPr/>
            </p14:nvContentPartPr>
            <p14:xfrm>
              <a:off x="2828160" y="2437200"/>
              <a:ext cx="8800200" cy="318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A2943B-5CAE-4FDC-B639-CC7C476EF8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800" y="2427840"/>
                <a:ext cx="8818920" cy="32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488</TotalTime>
  <Words>3637</Words>
  <Application>Microsoft Office PowerPoint</Application>
  <PresentationFormat>Widescreen</PresentationFormat>
  <Paragraphs>641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ＭＳ Ｐゴシック</vt:lpstr>
      <vt:lpstr>ＭＳ Ｐゴシック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</vt:lpstr>
      <vt:lpstr>Wingdings 3</vt:lpstr>
      <vt:lpstr>Integral</vt:lpstr>
      <vt:lpstr>Regular Languages</vt:lpstr>
      <vt:lpstr>Announcements</vt:lpstr>
      <vt:lpstr>Announcements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More NFA practice</vt:lpstr>
      <vt:lpstr>Regular Languages</vt:lpstr>
      <vt:lpstr>Regularity</vt:lpstr>
      <vt:lpstr>Regularity</vt:lpstr>
      <vt:lpstr>Regularity</vt:lpstr>
      <vt:lpstr>Proof [sketch]</vt:lpstr>
      <vt:lpstr>Proof [sketch]</vt:lpstr>
      <vt:lpstr>Proof [sketch]</vt:lpstr>
      <vt:lpstr>Every regular expression has a corresponding NFA.</vt:lpstr>
      <vt:lpstr>Regular Expressions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An example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</vt:lpstr>
      <vt:lpstr>Finishing the DFA</vt:lpstr>
      <vt:lpstr>An example</vt:lpstr>
      <vt:lpstr>A little more formally</vt:lpstr>
      <vt:lpstr>Proof Sketch</vt:lpstr>
      <vt:lpstr>Proof [sketch]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</vt:lpstr>
      <vt:lpstr>Splicing out a state t1</vt:lpstr>
      <vt:lpstr>Splicing out state t2 (and then t0)</vt:lpstr>
      <vt:lpstr>Proof [sketch]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38</cp:revision>
  <dcterms:created xsi:type="dcterms:W3CDTF">2020-12-03T23:18:29Z</dcterms:created>
  <dcterms:modified xsi:type="dcterms:W3CDTF">2020-12-04T19:36:28Z</dcterms:modified>
</cp:coreProperties>
</file>