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30" r:id="rId2"/>
    <p:sldId id="256" r:id="rId3"/>
    <p:sldId id="257" r:id="rId4"/>
    <p:sldId id="349" r:id="rId5"/>
    <p:sldId id="260" r:id="rId6"/>
    <p:sldId id="333" r:id="rId7"/>
    <p:sldId id="334" r:id="rId8"/>
    <p:sldId id="320" r:id="rId9"/>
    <p:sldId id="269" r:id="rId10"/>
    <p:sldId id="319" r:id="rId11"/>
    <p:sldId id="270" r:id="rId12"/>
    <p:sldId id="271" r:id="rId13"/>
    <p:sldId id="273" r:id="rId14"/>
    <p:sldId id="258" r:id="rId15"/>
    <p:sldId id="275" r:id="rId16"/>
    <p:sldId id="276" r:id="rId17"/>
    <p:sldId id="285" r:id="rId18"/>
    <p:sldId id="321" r:id="rId19"/>
    <p:sldId id="287" r:id="rId20"/>
    <p:sldId id="348" r:id="rId21"/>
    <p:sldId id="289" r:id="rId22"/>
    <p:sldId id="322" r:id="rId23"/>
    <p:sldId id="323" r:id="rId24"/>
    <p:sldId id="295" r:id="rId25"/>
    <p:sldId id="296" r:id="rId26"/>
    <p:sldId id="332" r:id="rId27"/>
    <p:sldId id="314" r:id="rId28"/>
    <p:sldId id="297" r:id="rId29"/>
    <p:sldId id="312" r:id="rId30"/>
    <p:sldId id="302" r:id="rId31"/>
    <p:sldId id="303" r:id="rId32"/>
    <p:sldId id="290" r:id="rId33"/>
    <p:sldId id="291" r:id="rId34"/>
    <p:sldId id="310" r:id="rId35"/>
    <p:sldId id="315" r:id="rId36"/>
    <p:sldId id="337" r:id="rId37"/>
    <p:sldId id="341" r:id="rId38"/>
    <p:sldId id="347" r:id="rId39"/>
    <p:sldId id="342" r:id="rId40"/>
    <p:sldId id="343" r:id="rId41"/>
    <p:sldId id="344" r:id="rId42"/>
    <p:sldId id="345" r:id="rId43"/>
    <p:sldId id="346" r:id="rId44"/>
    <p:sldId id="318" r:id="rId45"/>
    <p:sldId id="329" r:id="rId46"/>
    <p:sldId id="300" r:id="rId47"/>
    <p:sldId id="33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7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s.washington.edu/system/files/resources/COVID-19-public-health-flowchart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ibra@cs.washington.edu" TargetMode="External"/><Relationship Id="rId2" Type="http://schemas.openxmlformats.org/officeDocument/2006/relationships/hyperlink" Target="https://courses.cs.washington.edu/courses/cse390z/22w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1-7)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8-19)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sets, objects you already know</a:t>
            </a:r>
          </a:p>
          <a:p>
            <a:r>
              <a:rPr lang="en-US" dirty="0"/>
              <a:t>Models of computation (biking in your neighborhood; lectures 20-28)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Perspective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517" y="1277943"/>
            <a:ext cx="8191776" cy="5236900"/>
            <a:chOff x="693738" y="1187556"/>
            <a:chExt cx="8191776" cy="5236900"/>
          </a:xfrm>
        </p:grpSpPr>
        <p:sp>
          <p:nvSpPr>
            <p:cNvPr id="5" name="Oval 4"/>
            <p:cNvSpPr/>
            <p:nvPr/>
          </p:nvSpPr>
          <p:spPr>
            <a:xfrm>
              <a:off x="693738" y="1187556"/>
              <a:ext cx="7321604" cy="5236900"/>
            </a:xfrm>
            <a:prstGeom prst="ellipse">
              <a:avLst/>
            </a:prstGeom>
            <a:ln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1773" y="1262260"/>
              <a:ext cx="25878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Computer Science </a:t>
              </a:r>
            </a:p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and Engineering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317" y="2535954"/>
              <a:ext cx="1996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Programming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53947" y="2305122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4679" y="2443856"/>
              <a:ext cx="106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Theory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366129" y="2305122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58747" y="3364630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6993" y="5667197"/>
              <a:ext cx="1457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Hardware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8139" y="2997619"/>
              <a:ext cx="127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Franklin Gothic Medium"/>
                  <a:cs typeface="Franklin Gothic Medium"/>
                </a:rPr>
                <a:t>CSE 14x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061335" y="3767164"/>
              <a:ext cx="2167464" cy="175018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5357793" y="4119336"/>
              <a:ext cx="2871006" cy="139801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72084" y="5553533"/>
              <a:ext cx="1313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Franklin Gothic Medium"/>
                  <a:cs typeface="Franklin Gothic Medium"/>
                </a:rPr>
                <a:t>CSE 311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333195" y="3116181"/>
              <a:ext cx="3895604" cy="240116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948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142/143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CA9A-A227-45C8-848C-9D75EE36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D755-EE77-4E80-B699-C249D309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following the university’s COVID policies.</a:t>
            </a:r>
          </a:p>
          <a:p>
            <a:pPr lvl="1"/>
            <a:r>
              <a:rPr lang="en-US" dirty="0"/>
              <a:t>For right now, that means masks are recommended, but not required.</a:t>
            </a:r>
          </a:p>
          <a:p>
            <a:r>
              <a:rPr lang="en-US" dirty="0"/>
              <a:t>Follow the university’s </a:t>
            </a:r>
            <a:r>
              <a:rPr lang="en-US" dirty="0">
                <a:hlinkClick r:id="rId2"/>
              </a:rPr>
              <a:t>guidance</a:t>
            </a:r>
            <a:r>
              <a:rPr lang="en-US" dirty="0"/>
              <a:t> when you have close contact or symptoms.</a:t>
            </a:r>
          </a:p>
          <a:p>
            <a:pPr lvl="1"/>
            <a:r>
              <a:rPr lang="en-US" dirty="0"/>
              <a:t>That may require isolating and if you test positive a report to UW EH&amp;S.</a:t>
            </a:r>
          </a:p>
          <a:p>
            <a:r>
              <a:rPr lang="en-US" dirty="0"/>
              <a:t>There’s no required attendance for regular lectures or sections.</a:t>
            </a:r>
          </a:p>
          <a:p>
            <a:pPr lvl="1"/>
            <a:r>
              <a:rPr lang="en-US" dirty="0"/>
              <a:t>Lectures are recorded. Sections won’t be recorded, but we’ll post “recap” videos walking through the covered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25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pause lectures for a few minutes 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Break this sentence down into its smallest propositions and convert it into logical notation.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pollev.com/uwcse311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Wednesday (and Friday):</a:t>
            </a:r>
          </a:p>
          <a:p>
            <a:r>
              <a:rPr lang="en-US" dirty="0"/>
              <a:t>Lectures in-person (or recorded)</a:t>
            </a:r>
          </a:p>
          <a:p>
            <a:br>
              <a:rPr lang="en-US" dirty="0"/>
            </a:br>
            <a:r>
              <a:rPr lang="en-US" b="1" dirty="0"/>
              <a:t>Thursday:</a:t>
            </a:r>
          </a:p>
          <a:p>
            <a:r>
              <a:rPr lang="en-US" dirty="0"/>
              <a:t>Go to section</a:t>
            </a:r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Second year as teaching faculty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Third time teaching 311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168868" y="100528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19379"/>
              </p:ext>
            </p:extLst>
          </p:nvPr>
        </p:nvGraphicFramePr>
        <p:xfrm>
          <a:off x="6286500" y="1507537"/>
          <a:ext cx="4924231" cy="490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24231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Anjali Agarwal</a:t>
                      </a: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Jacob Berg</a:t>
                      </a: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Grace Chen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Sandy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Alex Fang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2335844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Kasper Lindberg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37582532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Allie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Pfleger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Zoey Shi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385316238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David Shiroma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4049701013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Alicia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Stepin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90010037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Alice Wang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74409453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Yadi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Wang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9292369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Muru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Zhang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72666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Since it’s Spring, we have fewer lectures than normal.</a:t>
            </a:r>
          </a:p>
          <a:p>
            <a:r>
              <a:rPr lang="en-US" dirty="0"/>
              <a:t>So 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following the university’s COVID policies.</a:t>
            </a:r>
          </a:p>
          <a:p>
            <a:pPr lvl="1"/>
            <a:r>
              <a:rPr lang="en-US" dirty="0"/>
              <a:t>For right now, that means masks are recommended, but not required.</a:t>
            </a:r>
          </a:p>
          <a:p>
            <a:r>
              <a:rPr lang="en-US" dirty="0"/>
              <a:t>We’ll have a mix of zoom and in-person office hours.</a:t>
            </a:r>
          </a:p>
          <a:p>
            <a:r>
              <a:rPr lang="en-US" dirty="0"/>
              <a:t>We’ll have a </a:t>
            </a:r>
            <a:r>
              <a:rPr lang="en-US" b="1" dirty="0"/>
              <a:t>take-home</a:t>
            </a:r>
            <a:r>
              <a:rPr lang="en-US" dirty="0"/>
              <a:t> “mini-midterm”</a:t>
            </a:r>
          </a:p>
          <a:p>
            <a:r>
              <a:rPr lang="en-US" dirty="0"/>
              <a:t>I wrote the syllabus assuming things will be “mostly like Fall” this quarter.</a:t>
            </a:r>
          </a:p>
          <a:p>
            <a:pPr lvl="1"/>
            <a:r>
              <a:rPr lang="en-US" dirty="0"/>
              <a:t>If things aren’t “mostly like Fall” then we’ll switch the final to take-home (more in the syllabus). </a:t>
            </a:r>
          </a:p>
          <a:p>
            <a:pPr lvl="1"/>
            <a:r>
              <a:rPr lang="en-US" b="1" dirty="0"/>
              <a:t>We don’t know when the final will be yet! </a:t>
            </a:r>
            <a:r>
              <a:rPr lang="en-US" dirty="0"/>
              <a:t>Working with UW to figure out combined-or-separate finals.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in a pandemic…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put as much into the syllabus as I can, but fundamentally </a:t>
            </a:r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r>
              <a:rPr lang="en-US" dirty="0"/>
              <a:t>Ask DRS for accommodations if you think you might need formal ones.</a:t>
            </a:r>
          </a:p>
          <a:p>
            <a:r>
              <a:rPr lang="en-US" dirty="0"/>
              <a:t>Ensure your travel plans are consistent with either in-person or remote finals week.</a:t>
            </a:r>
          </a:p>
          <a:p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Omar Ibrahim</a:t>
            </a:r>
            <a:r>
              <a:rPr lang="en-US" dirty="0"/>
              <a:t> for more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17058</TotalTime>
  <Words>3098</Words>
  <Application>Microsoft Office PowerPoint</Application>
  <PresentationFormat>Widescreen</PresentationFormat>
  <Paragraphs>593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メイリオ</vt:lpstr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COVID logistics</vt:lpstr>
      <vt:lpstr>Staff</vt:lpstr>
      <vt:lpstr>This is where syllabus information would go</vt:lpstr>
      <vt:lpstr>What you need to know right now</vt:lpstr>
      <vt:lpstr>We’re in a pandemic…</vt:lpstr>
      <vt:lpstr>CSE 390Z</vt:lpstr>
      <vt:lpstr>What is this course?</vt:lpstr>
      <vt:lpstr>What is this course?</vt:lpstr>
      <vt:lpstr>What is this course?</vt:lpstr>
      <vt:lpstr>Course Outline</vt:lpstr>
      <vt:lpstr>Some Perspective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119</cp:revision>
  <cp:lastPrinted>2022-03-26T02:42:42Z</cp:lastPrinted>
  <dcterms:created xsi:type="dcterms:W3CDTF">2020-07-07T00:40:35Z</dcterms:created>
  <dcterms:modified xsi:type="dcterms:W3CDTF">2022-03-27T22:14:34Z</dcterms:modified>
</cp:coreProperties>
</file>