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354" r:id="rId3"/>
    <p:sldId id="344" r:id="rId4"/>
    <p:sldId id="355" r:id="rId5"/>
    <p:sldId id="345" r:id="rId6"/>
    <p:sldId id="346" r:id="rId7"/>
    <p:sldId id="347" r:id="rId8"/>
    <p:sldId id="348" r:id="rId9"/>
    <p:sldId id="349" r:id="rId10"/>
    <p:sldId id="356" r:id="rId11"/>
    <p:sldId id="350" r:id="rId12"/>
    <p:sldId id="351" r:id="rId13"/>
    <p:sldId id="258" r:id="rId14"/>
    <p:sldId id="339" r:id="rId15"/>
    <p:sldId id="340" r:id="rId16"/>
    <p:sldId id="342" r:id="rId17"/>
    <p:sldId id="343" r:id="rId18"/>
    <p:sldId id="257" r:id="rId19"/>
    <p:sldId id="353" r:id="rId20"/>
    <p:sldId id="357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8" r:id="rId30"/>
    <p:sldId id="294" r:id="rId31"/>
    <p:sldId id="290" r:id="rId32"/>
    <p:sldId id="289" r:id="rId33"/>
    <p:sldId id="275" r:id="rId34"/>
    <p:sldId id="291" r:id="rId35"/>
    <p:sldId id="292" r:id="rId36"/>
    <p:sldId id="293" r:id="rId37"/>
    <p:sldId id="286" r:id="rId38"/>
    <p:sldId id="321" r:id="rId39"/>
    <p:sldId id="336" r:id="rId40"/>
    <p:sldId id="337" r:id="rId41"/>
    <p:sldId id="33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>
        <p:scale>
          <a:sx n="100" d="100"/>
          <a:sy n="100" d="100"/>
        </p:scale>
        <p:origin x="990" y="276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/>
              <a:t>2022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algn="ctr"/>
                <a:r>
                  <a:rPr lang="en-US" dirty="0" smtClean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</a:t>
            </a:r>
            <a:r>
              <a:rPr lang="en-US" dirty="0" err="1" smtClean="0"/>
              <a:t>LaTeX</a:t>
            </a:r>
            <a:r>
              <a:rPr lang="en-US" dirty="0" smtClean="0"/>
              <a:t> \</a:t>
            </a:r>
            <a:r>
              <a:rPr lang="en-US" dirty="0" err="1" smtClean="0"/>
              <a:t>mathbb</a:t>
            </a:r>
            <a:r>
              <a:rPr lang="en-US" dirty="0" smtClean="0"/>
              <a:t>{R}</a:t>
            </a:r>
          </a:p>
          <a:p>
            <a:pPr algn="ctr"/>
            <a:r>
              <a:rPr lang="en-US" dirty="0" smtClean="0"/>
              <a:t>In Office \</a:t>
            </a:r>
            <a:r>
              <a:rPr lang="en-US" dirty="0" err="1" smtClean="0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this symbol not {}.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LaTex</a:t>
            </a:r>
            <a:r>
              <a:rPr lang="en-US" dirty="0" smtClean="0"/>
              <a:t> \</a:t>
            </a:r>
            <a:r>
              <a:rPr lang="en-US" dirty="0" err="1" smtClean="0"/>
              <a:t>varnothing</a:t>
            </a:r>
            <a:r>
              <a:rPr lang="en-US" dirty="0" smtClean="0"/>
              <a:t> In Office \</a:t>
            </a:r>
            <a:r>
              <a:rPr lang="en-US" dirty="0" err="1" smtClean="0"/>
              <a:t>emptyset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Prime Numbers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Modular Multiplicative Inverse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Bezout’s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Euclidian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Modular Exponentiation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</a:t>
                </a:r>
                <a:r>
                  <a:rPr lang="en-US" dirty="0" smtClean="0"/>
                  <a:t>(essentially) the </a:t>
                </a:r>
                <a:r>
                  <a:rPr lang="en-US" dirty="0"/>
                  <a:t>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/>
                  <a:t>“The small number goes first”</a:t>
                </a:r>
                <a:endParaRPr lang="en-US" strike="sngStrik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708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1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</a:t>
            </a:r>
            <a:r>
              <a:rPr lang="en-US" dirty="0" smtClean="0"/>
              <a:t>higher-order-bits </a:t>
            </a:r>
            <a:r>
              <a:rPr lang="en-US" dirty="0"/>
              <a:t>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(we’ll also say “congruent mod 12”)</a:t>
                </a:r>
              </a:p>
              <a:p>
                <a:r>
                  <a:rPr lang="en-US" dirty="0" smtClean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 smtClean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 smtClean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</a:t>
            </a:r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</a:t>
            </a:r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and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 both even and prime) it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thus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satisfying the first requirement in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2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over the weekend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</a:t>
                </a:r>
                <a:r>
                  <a:rPr lang="en-US"/>
                  <a:t>we start, </a:t>
                </a:r>
                <a:r>
                  <a:rPr lang="en-US" dirty="0"/>
                  <a:t>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Firse,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 (Skeleton)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divide into cases based on []</a:t>
            </a:r>
          </a:p>
          <a:p>
            <a:r>
              <a:rPr lang="en-US" dirty="0" smtClean="0"/>
              <a:t>Case 1: [condition for case 1]</a:t>
            </a:r>
          </a:p>
          <a:p>
            <a:r>
              <a:rPr lang="en-US" dirty="0" smtClean="0"/>
              <a:t>[suppose condition and arrive at target]</a:t>
            </a:r>
          </a:p>
          <a:p>
            <a:r>
              <a:rPr lang="en-US" dirty="0" smtClean="0"/>
              <a:t>Case 2: [condition for case 2]</a:t>
            </a:r>
          </a:p>
          <a:p>
            <a:r>
              <a:rPr lang="en-US" dirty="0" smtClean="0"/>
              <a:t>[suppose condition and arrive at target]</a:t>
            </a:r>
          </a:p>
          <a:p>
            <a:r>
              <a:rPr lang="en-US" dirty="0" smtClean="0"/>
              <a:t>[more cases if necessary]</a:t>
            </a:r>
          </a:p>
          <a:p>
            <a:r>
              <a:rPr lang="en-US" dirty="0" smtClean="0"/>
              <a:t>In every case we have [target].</a:t>
            </a:r>
          </a:p>
          <a:p>
            <a:endParaRPr lang="en-US" dirty="0"/>
          </a:p>
          <a:p>
            <a:r>
              <a:rPr lang="en-US" dirty="0" smtClean="0"/>
              <a:t>Often the [target] is an intermediate one and you need a few more steps and/or a conclusion.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6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194075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31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0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2376</TotalTime>
  <Words>2128</Words>
  <Application>Microsoft Office PowerPoint</Application>
  <PresentationFormat>Widescreen</PresentationFormat>
  <Paragraphs>335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Number Theory</vt:lpstr>
      <vt:lpstr>Proof By Cases</vt:lpstr>
      <vt:lpstr>Proof By Cases</vt:lpstr>
      <vt:lpstr>Proof By Cases (Skeleton)</vt:lpstr>
      <vt:lpstr>Proof By Cases</vt:lpstr>
      <vt:lpstr>Two More Set Operations</vt:lpstr>
      <vt:lpstr>Two More Set Operations</vt:lpstr>
      <vt:lpstr>Read on Your Own</vt:lpstr>
      <vt:lpstr>Some old friends (and some new ones)</vt:lpstr>
      <vt:lpstr>Some old friends (and some new ones)</vt:lpstr>
      <vt:lpstr>More connectors!</vt:lpstr>
      <vt:lpstr>Number Theory</vt:lpstr>
      <vt:lpstr>Why Number Theory?</vt:lpstr>
      <vt:lpstr>Framing Device</vt:lpstr>
      <vt:lpstr>Framing Device</vt:lpstr>
      <vt:lpstr>Framing Device</vt:lpstr>
      <vt:lpstr>Framing Device</vt:lpstr>
      <vt:lpstr>Divides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Extra Set Practice</vt:lpstr>
      <vt:lpstr>Extra Set Practice</vt:lpstr>
      <vt:lpstr>Extra Set Practice</vt:lpstr>
      <vt:lpstr>Extra Set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57</cp:revision>
  <cp:lastPrinted>2022-04-20T00:53:11Z</cp:lastPrinted>
  <dcterms:created xsi:type="dcterms:W3CDTF">2020-10-22T19:18:06Z</dcterms:created>
  <dcterms:modified xsi:type="dcterms:W3CDTF">2022-04-20T01:14:33Z</dcterms:modified>
</cp:coreProperties>
</file>