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34" r:id="rId13"/>
    <p:sldId id="363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02" r:id="rId33"/>
    <p:sldId id="304" r:id="rId34"/>
    <p:sldId id="321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24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outlineViewPr>
    <p:cViewPr>
      <p:scale>
        <a:sx n="33" d="100"/>
        <a:sy n="33" d="100"/>
      </p:scale>
      <p:origin x="0" y="-282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D749-010B-470D-8AF4-7FCEC476739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04DB2-9E83-4D26-B9F1-21D89D466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0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7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34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8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8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DDF20BE-81D8-41EA-AFCE-706DF02E2D2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A22A-E2E8-4264-84B5-F667FED62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8487A-0088-47F4-BC3C-03503DA22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311 </a:t>
            </a:r>
            <a:r>
              <a:rPr lang="en-US" smtClean="0"/>
              <a:t>Spring </a:t>
            </a:r>
            <a:r>
              <a:rPr lang="en-US" dirty="0"/>
              <a:t>2022</a:t>
            </a:r>
          </a:p>
          <a:p>
            <a:r>
              <a:rPr lang="en-US" dirty="0"/>
              <a:t>Lecture 12</a:t>
            </a:r>
          </a:p>
        </p:txBody>
      </p:sp>
      <p:pic>
        <p:nvPicPr>
          <p:cNvPr id="6" name="Picture 2" descr="Factoring the Time">
            <a:extLst>
              <a:ext uri="{FF2B5EF4-FFF2-40B4-BE49-F238E27FC236}">
                <a16:creationId xmlns:a16="http://schemas.microsoft.com/office/drawing/2014/main" id="{3C7675BD-1397-4EF2-8616-7F4FBB86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7647"/>
            <a:ext cx="5095875" cy="44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9AF61-310A-432A-B5D2-CE7A882421E6}"/>
              </a:ext>
            </a:extLst>
          </p:cNvPr>
          <p:cNvSpPr txBox="1"/>
          <p:nvPr/>
        </p:nvSpPr>
        <p:spPr>
          <a:xfrm>
            <a:off x="3238500" y="4569363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xkcd.com/247</a:t>
            </a:r>
          </a:p>
        </p:txBody>
      </p:sp>
    </p:spTree>
    <p:extLst>
      <p:ext uri="{BB962C8B-B14F-4D97-AF65-F5344CB8AC3E}">
        <p14:creationId xmlns:p14="http://schemas.microsoft.com/office/powerpoint/2010/main" val="140715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05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0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when you write the definition.</a:t>
                </a:r>
              </a:p>
              <a:p>
                <a:pPr lvl="1"/>
                <a:r>
                  <a:rPr lang="en-US" dirty="0" smtClean="0"/>
                  <a:t>We can’t remember the right order either.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, we get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</a:t>
            </a:r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886820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5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8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2798689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771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B5F17-4690-4D1E-A3F8-CCAD0325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Divisors and Primes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DCD47-D832-4E20-B80A-AE213A30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5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Primes and FTA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&gt;1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prime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its only positive divisors are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Otherwise it is “composite”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E2EE87-7D3B-4A5F-95D7-B39121C64A31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286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313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403962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post an optional (15-minute-ish) video over the weekend with why.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 smtClean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C12FF48-4B5B-43FF-BC16-C053BF13042B}"/>
              </a:ext>
            </a:extLst>
          </p:cNvPr>
          <p:cNvSpPr/>
          <p:nvPr/>
        </p:nvSpPr>
        <p:spPr>
          <a:xfrm>
            <a:off x="279112" y="4886325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183804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/>
              <a:lstStyle/>
              <a:p>
                <a:r>
                  <a:rPr lang="en-US" b="0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70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6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43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756214" y="1989896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00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19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1824</TotalTime>
  <Words>1618</Words>
  <Application>Microsoft Office PowerPoint</Application>
  <PresentationFormat>Widescreen</PresentationFormat>
  <Paragraphs>307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Number Theory</vt:lpstr>
      <vt:lpstr>Modular Arithmetic</vt:lpstr>
      <vt:lpstr>Long Pause</vt:lpstr>
      <vt:lpstr>Why? 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  <vt:lpstr>Warm-up</vt:lpstr>
      <vt:lpstr>Warm-up</vt:lpstr>
      <vt:lpstr>Another Proof</vt:lpstr>
      <vt:lpstr>Another Proof</vt:lpstr>
      <vt:lpstr>Another Proof</vt:lpstr>
      <vt:lpstr>By contrapositive</vt:lpstr>
      <vt:lpstr>By contrapositive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Logical Ordering</vt:lpstr>
      <vt:lpstr>Logical Ordering</vt:lpstr>
      <vt:lpstr>A bad proof</vt:lpstr>
      <vt:lpstr>Divisors and Primes</vt:lpstr>
      <vt:lpstr>Primes and FTA</vt:lpstr>
      <vt:lpstr>GCD and LCM</vt:lpstr>
      <vt:lpstr>Try a few values…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Number Theory</dc:title>
  <dc:creator>Robert Weber</dc:creator>
  <cp:lastModifiedBy>rtweber2</cp:lastModifiedBy>
  <cp:revision>47</cp:revision>
  <cp:lastPrinted>2022-04-21T21:44:27Z</cp:lastPrinted>
  <dcterms:created xsi:type="dcterms:W3CDTF">2020-10-23T05:22:24Z</dcterms:created>
  <dcterms:modified xsi:type="dcterms:W3CDTF">2022-04-21T21:50:04Z</dcterms:modified>
</cp:coreProperties>
</file>