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8" r:id="rId4"/>
    <p:sldId id="309" r:id="rId5"/>
    <p:sldId id="304" r:id="rId6"/>
    <p:sldId id="305" r:id="rId7"/>
    <p:sldId id="30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95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20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8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0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1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6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FCE6861-ED45-4917-B9D6-C1371CDE261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13EEB2-D78D-4977-99CF-AD649A9412F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3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 More Number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311 Spring 2022</a:t>
            </a:r>
          </a:p>
          <a:p>
            <a:r>
              <a:rPr lang="en-US" dirty="0" smtClean="0"/>
              <a:t>Lecture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8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this true? The proof isn’t easy, we’ll do it next week.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2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in section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You’ll walk through it in section on Thursday.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E88B-6109-4E9D-82B9-045905CB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805DD-9B8C-431C-9E68-E72BB861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didn’t prove the first, it’s a good exercise! You can use it as a fact as though we had proven it in class.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805DD-9B8C-431C-9E68-E72BB861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48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182C9-07EB-430D-A949-7E76EBB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key fact about </a:t>
            </a:r>
            <a:r>
              <a:rPr lang="en-US" dirty="0" err="1"/>
              <a:t>gcds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A6EF3-C90D-4A84-80AC-EC47BE1C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4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26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2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47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74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15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36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9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101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2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Euclidian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0864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2588341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7868E-DF99-479D-9CAA-F9CA5C353D8C}"/>
              </a:ext>
            </a:extLst>
          </p:cNvPr>
          <p:cNvSpPr/>
          <p:nvPr/>
        </p:nvSpPr>
        <p:spPr>
          <a:xfrm>
            <a:off x="2674597" y="1714359"/>
            <a:ext cx="8141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gcd(126, 660 mod 126)   = gcd(126, 30)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gcd(30, 126 mod 30)	    = gcd(30, 6)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gcd(6, 30 mod 6)	    = gcd(6, 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/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Tableau form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660=5⋅126  +30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126=4⋅  30  +  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  =5⋅     6  +  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blipFill>
                <a:blip r:embed="rId2"/>
                <a:stretch>
                  <a:fillRect l="-1549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DF5E87-25AE-4D3C-9880-A9A39B894ED4}"/>
              </a:ext>
            </a:extLst>
          </p:cNvPr>
          <p:cNvSpPr/>
          <p:nvPr/>
        </p:nvSpPr>
        <p:spPr>
          <a:xfrm>
            <a:off x="961292" y="4244788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84C66-57CD-4DEB-931B-B80826E04204}"/>
              </a:ext>
            </a:extLst>
          </p:cNvPr>
          <p:cNvSpPr/>
          <p:nvPr/>
        </p:nvSpPr>
        <p:spPr>
          <a:xfrm>
            <a:off x="2319445" y="4273923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54788-E159-407B-9A0B-D084D050D442}"/>
              </a:ext>
            </a:extLst>
          </p:cNvPr>
          <p:cNvSpPr/>
          <p:nvPr/>
        </p:nvSpPr>
        <p:spPr>
          <a:xfrm>
            <a:off x="4224444" y="4245701"/>
            <a:ext cx="2046368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Starting Numbers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8B1CE-44FD-43B7-94C1-4F91B694F777}"/>
              </a:ext>
            </a:extLst>
          </p:cNvPr>
          <p:cNvSpPr/>
          <p:nvPr/>
        </p:nvSpPr>
        <p:spPr>
          <a:xfrm>
            <a:off x="3330958" y="4538382"/>
            <a:ext cx="389395" cy="4191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45D0D-CF0E-4B72-882C-0C3A7E60E395}"/>
              </a:ext>
            </a:extLst>
          </p:cNvPr>
          <p:cNvSpPr/>
          <p:nvPr/>
        </p:nvSpPr>
        <p:spPr>
          <a:xfrm>
            <a:off x="4518780" y="4603376"/>
            <a:ext cx="1021407" cy="11274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3823596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54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200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dirty="0"/>
                  <a:t> is a multiplicative inverse.</a:t>
                </a:r>
              </a:p>
              <a:p>
                <a:r>
                  <a:rPr lang="en-US" dirty="0"/>
                  <a:t>We’ll write it as 15,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2585323"/>
              </a:xfrm>
              <a:prstGeom prst="rect">
                <a:avLst/>
              </a:prstGeom>
              <a:blipFill>
                <a:blip r:embed="rId3"/>
                <a:stretch>
                  <a:fillRect l="-1083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Primes and FTA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&gt;1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prime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its only positive divisors are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Otherwise it is “composite”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E2EE87-7D3B-4A5F-95D7-B39121C64A31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86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210</TotalTime>
  <Words>2091</Words>
  <Application>Microsoft Office PowerPoint</Application>
  <PresentationFormat>Widescreen</PresentationFormat>
  <Paragraphs>346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MS PGothic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Number Theory</vt:lpstr>
      <vt:lpstr>Logical Ordering</vt:lpstr>
      <vt:lpstr>Logical Ordering</vt:lpstr>
      <vt:lpstr>A bad proof</vt:lpstr>
      <vt:lpstr>Primes and FTA</vt:lpstr>
      <vt:lpstr>GCD and LCM</vt:lpstr>
      <vt:lpstr>Try a few values…</vt:lpstr>
      <vt:lpstr>How do you calculate a gcd?</vt:lpstr>
      <vt:lpstr>PowerPoint Presentation</vt:lpstr>
      <vt:lpstr>GCD fact</vt:lpstr>
      <vt:lpstr>So…what’s it good for?</vt:lpstr>
      <vt:lpstr>Bézout’s Theorem</vt:lpstr>
      <vt:lpstr>So…what’s it good for?</vt:lpstr>
      <vt:lpstr>Ok…how am I supposed to find s,t?</vt:lpstr>
      <vt:lpstr>Facts about modular arithmetic</vt:lpstr>
      <vt:lpstr>Proving the key fact about gcds</vt:lpstr>
      <vt:lpstr>gcd(a,b) = gcd(b, a % b)</vt:lpstr>
      <vt:lpstr>gcd(a,b) = gcd(b, a % b)</vt:lpstr>
      <vt:lpstr>gcd(a,b) = gcd(b, a % b)</vt:lpstr>
      <vt:lpstr>Extra Practice!</vt:lpstr>
      <vt:lpstr>Warm up</vt:lpstr>
      <vt:lpstr>Warm up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Euclidian Algorithm</vt:lpstr>
      <vt:lpstr>Euclid’s Algorithm</vt:lpstr>
      <vt:lpstr>Euclid’s Algorithm</vt:lpstr>
      <vt:lpstr>Bézout’s Theorem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Try it</vt:lpstr>
      <vt:lpstr>Finding the inverse…</vt:lpstr>
      <vt:lpstr>Try it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6</cp:revision>
  <dcterms:created xsi:type="dcterms:W3CDTF">2022-04-21T21:15:54Z</dcterms:created>
  <dcterms:modified xsi:type="dcterms:W3CDTF">2022-04-23T00:39:29Z</dcterms:modified>
</cp:coreProperties>
</file>