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308" r:id="rId3"/>
    <p:sldId id="309" r:id="rId4"/>
    <p:sldId id="310" r:id="rId5"/>
    <p:sldId id="282" r:id="rId6"/>
    <p:sldId id="290" r:id="rId7"/>
    <p:sldId id="257" r:id="rId8"/>
    <p:sldId id="258" r:id="rId9"/>
    <p:sldId id="261" r:id="rId10"/>
    <p:sldId id="260" r:id="rId11"/>
    <p:sldId id="259" r:id="rId12"/>
    <p:sldId id="262" r:id="rId13"/>
    <p:sldId id="263" r:id="rId14"/>
    <p:sldId id="264" r:id="rId15"/>
    <p:sldId id="266" r:id="rId16"/>
    <p:sldId id="304" r:id="rId17"/>
    <p:sldId id="305" r:id="rId18"/>
    <p:sldId id="306" r:id="rId19"/>
    <p:sldId id="307" r:id="rId20"/>
    <p:sldId id="267" r:id="rId21"/>
    <p:sldId id="268" r:id="rId22"/>
    <p:sldId id="269" r:id="rId23"/>
    <p:sldId id="270" r:id="rId24"/>
    <p:sldId id="277" r:id="rId25"/>
    <p:sldId id="271" r:id="rId26"/>
    <p:sldId id="272" r:id="rId27"/>
    <p:sldId id="276" r:id="rId28"/>
    <p:sldId id="273" r:id="rId29"/>
    <p:sldId id="275" r:id="rId30"/>
    <p:sldId id="299" r:id="rId31"/>
    <p:sldId id="300" r:id="rId32"/>
    <p:sldId id="303" r:id="rId33"/>
    <p:sldId id="301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958A-8AF0-4E54-8FF9-C8B016069F9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2B906-DEB5-4F47-BAB1-919B15BE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6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8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8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D1501F-7C51-403F-B42F-9C4FB7911A5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AB17-F469-4105-BFF7-6DD22571F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31FE-D03E-46A5-8EA1-2BD40D7A3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Spring 2022</a:t>
            </a:r>
          </a:p>
          <a:p>
            <a:r>
              <a:rPr lang="en-US"/>
              <a:t>Lecture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8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9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 you could argue this by contradiction. I promise this is good induction practice.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Base Cases: </a:t>
                </a:r>
              </a:p>
              <a:p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33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0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47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03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9C99FD-057A-42F8-B23A-12D9255E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53A14-A59F-4663-87E1-C83EE4DE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3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D3BA-0FF7-46FC-9DA0-DD3632D3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302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795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48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IH.</a:t>
                </a:r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100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5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6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7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r>
                  <a:rPr lang="en-US" dirty="0"/>
                  <a:t>[Conclusion]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27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339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+3=????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27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+13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3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Gridding: Not a formal proof, just a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1B47-221D-4783-BC6F-FC34136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Recursively Defined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Just like induction works will with recursive code, it also works well for recursively-defined functions.</a:t>
                </a:r>
              </a:p>
              <a:p>
                <a:endParaRPr lang="en-US" dirty="0"/>
              </a:p>
              <a:p>
                <a:r>
                  <a:rPr lang="en-US" dirty="0"/>
                  <a:t>Define the Fibonacci numbers as follows: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*This is a somewhat unusual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more common.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27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038862-AF9B-45D9-A5D5-2A81BBBA81BE}"/>
                  </a:ext>
                </a:extLst>
              </p:cNvPr>
              <p:cNvSpPr/>
              <p:nvPr/>
            </p:nvSpPr>
            <p:spPr>
              <a:xfrm>
                <a:off x="6840069" y="6091535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038862-AF9B-45D9-A5D5-2A81BBBA8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69" y="6091535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0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EDC5F-60BE-4FD7-8ADA-70E8CB62B37A}"/>
                  </a:ext>
                </a:extLst>
              </p:cNvPr>
              <p:cNvSpPr/>
              <p:nvPr/>
            </p:nvSpPr>
            <p:spPr>
              <a:xfrm>
                <a:off x="6835587" y="77362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EDC5F-60BE-4FD7-8ADA-70E8CB62B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87" y="77362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500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5051</TotalTime>
  <Words>3756</Words>
  <Application>Microsoft Office PowerPoint</Application>
  <PresentationFormat>Widescreen</PresentationFormat>
  <Paragraphs>324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Induction</vt:lpstr>
      <vt:lpstr>Let’s Try Another! Stamp Collecting</vt:lpstr>
      <vt:lpstr>Stamp Collection, Done Wrong</vt:lpstr>
      <vt:lpstr>Stamp Collection, Done Wrong</vt:lpstr>
      <vt:lpstr>Gridding</vt:lpstr>
      <vt:lpstr>Gridding: Not a formal proof, just a sketch</vt:lpstr>
      <vt:lpstr>Recursively Defined Functions</vt:lpstr>
      <vt:lpstr>Fibonacci Inequality</vt:lpstr>
      <vt:lpstr>Fibonacci Inequality</vt:lpstr>
      <vt:lpstr>Fibonacci Inequality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Induction: Hats!</vt:lpstr>
      <vt:lpstr>Induction: Hats!</vt:lpstr>
      <vt:lpstr>Induction: Hats!</vt:lpstr>
      <vt:lpstr>Induction: Hats!</vt:lpstr>
      <vt:lpstr>Fibonacci Inequality Two</vt:lpstr>
      <vt:lpstr>Fibonacci Inequality Two</vt:lpstr>
      <vt:lpstr>Fibonacci Inequality Two</vt:lpstr>
      <vt:lpstr>Fibonacci Inequality Two</vt:lpstr>
      <vt:lpstr>More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Practice: Sums</vt:lpstr>
      <vt:lpstr>Even More Induction Practice: Sums</vt:lpstr>
      <vt:lpstr>Even More Induction Practice: Sums</vt:lpstr>
      <vt:lpstr>Even More Induction Practice: Sums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Induction</dc:title>
  <dc:creator>rtweber2</dc:creator>
  <cp:lastModifiedBy>rtweber2</cp:lastModifiedBy>
  <cp:revision>27</cp:revision>
  <cp:lastPrinted>2022-05-06T15:50:05Z</cp:lastPrinted>
  <dcterms:created xsi:type="dcterms:W3CDTF">2020-11-06T01:35:54Z</dcterms:created>
  <dcterms:modified xsi:type="dcterms:W3CDTF">2022-05-06T16:11:39Z</dcterms:modified>
</cp:coreProperties>
</file>