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2" r:id="rId3"/>
    <p:sldId id="295" r:id="rId4"/>
    <p:sldId id="272" r:id="rId5"/>
    <p:sldId id="269" r:id="rId6"/>
    <p:sldId id="270" r:id="rId7"/>
    <p:sldId id="274" r:id="rId8"/>
    <p:sldId id="273" r:id="rId9"/>
    <p:sldId id="271" r:id="rId10"/>
    <p:sldId id="275" r:id="rId11"/>
    <p:sldId id="308" r:id="rId12"/>
    <p:sldId id="276" r:id="rId13"/>
    <p:sldId id="277" r:id="rId14"/>
    <p:sldId id="296" r:id="rId15"/>
    <p:sldId id="298" r:id="rId16"/>
    <p:sldId id="299" r:id="rId17"/>
    <p:sldId id="300" r:id="rId18"/>
    <p:sldId id="304" r:id="rId19"/>
    <p:sldId id="305" r:id="rId20"/>
    <p:sldId id="306" r:id="rId21"/>
    <p:sldId id="307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an arbitrary tree not covered by the base case.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 for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635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2021796" y="39816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86DCB-9222-4041-891D-1A7E95F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of the course!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05564-88C6-4F33-8261-D8BCA4656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137168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r>
              <a:rPr lang="en-US" dirty="0"/>
              <a:t>Set Theory/Number Theory (bike in your backyard)</a:t>
            </a:r>
          </a:p>
          <a:p>
            <a:r>
              <a:rPr lang="en-US" dirty="0"/>
              <a:t>Models of computation (biking in your neighborhood)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  <a:p>
            <a:pPr lvl="1"/>
            <a:r>
              <a:rPr lang="en-US" dirty="0"/>
              <a:t>Next week: regular expressions and context free grammars – understand these “simpler computers”</a:t>
            </a:r>
          </a:p>
          <a:p>
            <a:pPr lvl="1"/>
            <a:r>
              <a:rPr lang="en-US" dirty="0"/>
              <a:t>Soon: what these simple computers can do</a:t>
            </a:r>
            <a:br>
              <a:rPr lang="en-US" dirty="0"/>
            </a:br>
            <a:r>
              <a:rPr lang="en-US" dirty="0"/>
              <a:t>Then: what simple computers can’t do.</a:t>
            </a:r>
          </a:p>
          <a:p>
            <a:pPr lvl="1"/>
            <a:r>
              <a:rPr lang="en-US" dirty="0"/>
              <a:t>Last week: A problem our computers cannot solve.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&lt;recursive rules&gt;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rules.]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[You will need a separate case/step for every recursive rule.]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3DCA18F-48F2-4D42-A272-FB9466378F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3DCA18F-48F2-4D42-A272-FB9466378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5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4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string not covered by the base case.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F25C616-7B94-46A8-A443-6F861229F2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F25C616-7B94-46A8-A443-6F861229F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5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3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string not covered by the base case.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character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" t="-2149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5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7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2626</TotalTime>
  <Words>2870</Words>
  <Application>Microsoft Office PowerPoint</Application>
  <PresentationFormat>Widescreen</PresentationFormat>
  <Paragraphs>220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Structural Induction and Regular Expressions </vt:lpstr>
      <vt:lpstr>Strings</vt:lpstr>
      <vt:lpstr>Functions on Strings</vt:lpstr>
      <vt:lpstr>Structural Induction Template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More Structural Sets</vt:lpstr>
      <vt:lpstr>Functions on Binary Trees</vt:lpstr>
      <vt:lpstr>Binary Trees</vt:lpstr>
      <vt:lpstr>Structural Induction on Binary Trees</vt:lpstr>
      <vt:lpstr>Structural Induction on Binary Trees (cont.)</vt:lpstr>
      <vt:lpstr>Structural Induction on Binary Trees (cont.)</vt:lpstr>
      <vt:lpstr>What does the inductive step look like?</vt:lpstr>
      <vt:lpstr>Just the IS (you still need the other steps)</vt:lpstr>
      <vt:lpstr>If you don’t have a recursively-defined set</vt:lpstr>
      <vt:lpstr>Induction: Hats!</vt:lpstr>
      <vt:lpstr>Induction: Hats!</vt:lpstr>
      <vt:lpstr>Induction: Hats!</vt:lpstr>
      <vt:lpstr>Induction: Hats!</vt:lpstr>
      <vt:lpstr>Part 3 of the course!</vt:lpstr>
      <vt:lpstr>Course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rtweber2</cp:lastModifiedBy>
  <cp:revision>52</cp:revision>
  <cp:lastPrinted>2023-11-08T00:27:37Z</cp:lastPrinted>
  <dcterms:created xsi:type="dcterms:W3CDTF">2020-11-12T19:07:56Z</dcterms:created>
  <dcterms:modified xsi:type="dcterms:W3CDTF">2023-11-08T01:03:00Z</dcterms:modified>
</cp:coreProperties>
</file>