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256" r:id="rId2"/>
    <p:sldId id="357" r:id="rId3"/>
    <p:sldId id="36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94" r:id="rId13"/>
    <p:sldId id="290" r:id="rId14"/>
    <p:sldId id="289" r:id="rId15"/>
    <p:sldId id="275" r:id="rId16"/>
    <p:sldId id="291" r:id="rId17"/>
    <p:sldId id="292" r:id="rId18"/>
    <p:sldId id="293" r:id="rId19"/>
    <p:sldId id="286" r:id="rId20"/>
    <p:sldId id="370" r:id="rId21"/>
    <p:sldId id="373" r:id="rId22"/>
    <p:sldId id="345" r:id="rId23"/>
    <p:sldId id="346" r:id="rId24"/>
    <p:sldId id="347" r:id="rId25"/>
    <p:sldId id="348" r:id="rId26"/>
    <p:sldId id="349" r:id="rId27"/>
    <p:sldId id="372" r:id="rId28"/>
    <p:sldId id="360" r:id="rId29"/>
    <p:sldId id="361" r:id="rId30"/>
    <p:sldId id="362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64" r:id="rId39"/>
    <p:sldId id="358" r:id="rId40"/>
    <p:sldId id="359" r:id="rId41"/>
    <p:sldId id="369" r:id="rId42"/>
    <p:sldId id="334" r:id="rId43"/>
    <p:sldId id="363" r:id="rId44"/>
    <p:sldId id="282" r:id="rId45"/>
    <p:sldId id="283" r:id="rId46"/>
    <p:sldId id="284" r:id="rId47"/>
    <p:sldId id="285" r:id="rId48"/>
    <p:sldId id="365" r:id="rId49"/>
    <p:sldId id="287" r:id="rId50"/>
    <p:sldId id="288" r:id="rId51"/>
    <p:sldId id="366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/>
              <a:t>Lecture 10</a:t>
            </a:r>
            <a:endParaRPr lang="en-US" dirty="0"/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2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52858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0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2679</TotalTime>
  <Words>4419</Words>
  <Application>Microsoft Office PowerPoint</Application>
  <PresentationFormat>Widescreen</PresentationFormat>
  <Paragraphs>428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Divides</vt:lpstr>
      <vt:lpstr>Divides</vt:lpstr>
      <vt:lpstr>A useful theorem 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Proof by Contrapositive</vt:lpstr>
      <vt:lpstr>Another Proof</vt:lpstr>
      <vt:lpstr>Another Proof</vt:lpstr>
      <vt:lpstr>Another Proof</vt:lpstr>
      <vt:lpstr>Another Proof</vt:lpstr>
      <vt:lpstr>By contrapositive</vt:lpstr>
      <vt:lpstr>By contrapositive</vt:lpstr>
      <vt:lpstr>Logical Ordering</vt:lpstr>
      <vt:lpstr>Logical Ordering</vt:lpstr>
      <vt:lpstr>Logical Ordering</vt:lpstr>
      <vt:lpstr>A bad proof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Extra Practice</vt:lpstr>
      <vt:lpstr>Warm-up</vt:lpstr>
      <vt:lpstr>Warm-up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71</cp:revision>
  <cp:lastPrinted>2024-01-26T01:31:16Z</cp:lastPrinted>
  <dcterms:created xsi:type="dcterms:W3CDTF">2020-10-22T19:18:06Z</dcterms:created>
  <dcterms:modified xsi:type="dcterms:W3CDTF">2024-01-26T21:17:35Z</dcterms:modified>
</cp:coreProperties>
</file>