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ink/ink8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40"/>
  </p:handoutMasterIdLst>
  <p:sldIdLst>
    <p:sldId id="256" r:id="rId2"/>
    <p:sldId id="588" r:id="rId3"/>
    <p:sldId id="583" r:id="rId4"/>
    <p:sldId id="589" r:id="rId5"/>
    <p:sldId id="439" r:id="rId6"/>
    <p:sldId id="590" r:id="rId7"/>
    <p:sldId id="591" r:id="rId8"/>
    <p:sldId id="592" r:id="rId9"/>
    <p:sldId id="593" r:id="rId10"/>
    <p:sldId id="440" r:id="rId11"/>
    <p:sldId id="594" r:id="rId12"/>
    <p:sldId id="595" r:id="rId13"/>
    <p:sldId id="596" r:id="rId14"/>
    <p:sldId id="441" r:id="rId15"/>
    <p:sldId id="597" r:id="rId16"/>
    <p:sldId id="582" r:id="rId17"/>
    <p:sldId id="327" r:id="rId18"/>
    <p:sldId id="587" r:id="rId19"/>
    <p:sldId id="328" r:id="rId20"/>
    <p:sldId id="329" r:id="rId21"/>
    <p:sldId id="330" r:id="rId22"/>
    <p:sldId id="669" r:id="rId23"/>
    <p:sldId id="259" r:id="rId24"/>
    <p:sldId id="257" r:id="rId25"/>
    <p:sldId id="260" r:id="rId26"/>
    <p:sldId id="662" r:id="rId27"/>
    <p:sldId id="663" r:id="rId28"/>
    <p:sldId id="664" r:id="rId29"/>
    <p:sldId id="665" r:id="rId30"/>
    <p:sldId id="666" r:id="rId31"/>
    <p:sldId id="261" r:id="rId32"/>
    <p:sldId id="262" r:id="rId33"/>
    <p:sldId id="263" r:id="rId34"/>
    <p:sldId id="264" r:id="rId35"/>
    <p:sldId id="265" r:id="rId36"/>
    <p:sldId id="668" r:id="rId37"/>
    <p:sldId id="667" r:id="rId38"/>
    <p:sldId id="5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58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9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9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7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05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6158 335,'-10'-5,"-84"-28,-96-18,29 8,-56-17,-35 3,122 33,0 5,-113 0,-197 20,369 2,0 3,1 3,0 4,-54 16,111-25,-66 17,1 4,-26 14,69-23,0 1,1 2,-12 10,-115 68,135-89,25-25,28-104,31-33,-55 148,0 1,-1 0,0-1,0 0,-1 1,1-1,-1 0,0 0,-1 0,0-5,-11 42,1-9,2 0,1 0,0 0,2 1,1 0,0 0,2 0,1 0,0 0,2 1,1-1,0 0,2 0,1 0,1 1,0-10,0 1,1-1,1 0,1 0,-1-1,2 0,0-1,1 0,0 0,0-2,1 1,1-1,0-1,0 0,1-1,0 0,0-1,1-1,0 0,0-1,0-1,10 2,77-1,-81-8</inkml:trace>
  <inkml:trace contextRef="#ctx0" brushRef="#br0" timeOffset="-2859.36">3074 1761,'0'0,"0"0,0 0,0 0,0 0,0 0,0 0,0 0,0 0,0 0,0 12,1 4,1 0,1 0,0-1,1 1,0-1,5 8,5 22,71 187,18-26,70 58,-168-255,1 0,0-1,0 0,1 0,0-1,0 0,1 0,0-1,0 0,5 3,14 10,-1 0,-1 1,-1 2,10 11,-14-13,-2-4,0 0,1-1,1-2,1 1,-1-2,21 8,203 95,-25-42,-39-6,-174-64,0-1,1-1,-1 1,1-1,-1 0,1-1,0 1,-1-1,6-1,-11 1,1-1,0 0,-1 0,1 1,-1-1,1 0,-1 0,1 0,-1-1,0 1,0 0,1 0,-1-1,0 1,0-1,0 1,0-1,-1 1,1-1,0 1,-1-1,1 0,-1 0,1 1,-1-1,0 0,0 0,0 1,0-1,0 0,-2-12,0 0,-1 0,0 1,-1-1,-1 1,0 0,-4-6,6 13,-13-29,-2 1,-1 1,-1 0,-2 2,-1 0,-22-20,52 52,3 2,-1 1,0 0,0 0,0 1,0 0,0 1,-1-1,0 2,3 3,13 11,-2 2,0 0,-2 1,0 1,-2 1,0 1,-2 1,-1 0,-2 1,-1 0,-1 1,6 24,-13-39,-1-1,0 1,-1 0,-1 0,0 0,-1 0,0 5,-1-14,0 0,0 0,0-1,0 1,-1 0,0-1,0 1,-1-1,0 0,0 0,0 0,0 0,-1 0,1-1,-1 1,0-1,-1 0,1 0,-5 2,-1 0,0-1,0-1,-1 0,1 0,-1-1,0 0,0-1,0 0,0-1,0 0,-1-1,1 0,0-1,0 0,-8-3,-1 2</inkml:trace>
  <inkml:trace contextRef="#ctx0" brushRef="#br0" timeOffset="-1387.21">5535 3398,'14'-8,"91"-2,95-40,-168 42,0-1,-1-1,-1-2,0-1,0-1,-1-2,-1-1,-1-1,17-14,181-176,-159 153,-2-4,-2-2,-4-3,36-50,-43 38,-3-2,-3-2,-4-2,-3-1,-4-2,11-51,-12 21,16-109,-37 131,-3-1,-5-33,-16-8,10 130,-1-1,0 1,0 0,0 0,0 0,-1 1,0-1,0 1,0 0,0 0,-1 0,0 1,0-1,0 1,0 0,2 1,0 1,0-1,0 1,-1 0,1 0,-1 0,1 0,0 1,-1-1,1 1,-1 0,1 0,-1 0,1 0,-1 1,1-1,-1 1,1 0,0 0,-1 0,1 1,0-1,0 1,-70 46,32-10,1 2,2 1,2 2,-2 6,-45 53,24-31,55-67,-5 19,17-31,68-88,-61 74,1 1,1 0,1 2,0-1,10-5,-26 24,-1-1,0 1,0 0,0 0,0 0,0 0,1 0,-1 0,1 0,-1 0,0 0,1 0,-1 1,1-1,0 1,-1-1,1 1,-1 0,1-1,0 1,-1 0,1 0,0 0,-1 0,1 1,0-1,-1 0,1 1,-1-1,1 1,-1-1,1 1,-1 0,1 0,0 0,8 7,0 0,0 0,-1 1,0 0,-1 1,1 0,-2 1,0 0,0 0,2 6,17 24,-13-22</inkml:trace>
  <inkml:trace contextRef="#ctx0" brushRef="#br0" timeOffset="1611.43">2125 956,'0'0,"-18"0,-132 35,-10 13,2 6,-1 9,-207 91,271-108,3 4,2 4,-24 23,2-3,64-42,1 2,1 2,2 3,-3 6,22-20,2 1,0 2,2 0,-16 28,20-26,0 2,3 0,0 0,2 2,-7 30,17-55,-1 6,0 1,-1-1,-1 0,-1-1,0 1,0-1,-2-1,-6 11,21-36,0-1,0 0,-2 0,0-1,0 0,-1 0,-1 0,0 0,-1 0,0-1,3-18,37-183,-36 165,-14 74,-107 235,107-237,0 0,2 0,0 1,2 0,0 0,1 1,1 4,2-23,0 1,0 0,1-1,-1 1,1 0,0-1,1 1,-1 0,1-1,0 0,0 1,0-1,0 0,1 0,0 0,0-1,0 1,0-1,0 1,1-1,0 0,-1 0,1-1,0 1,1-1,-1 0,0 0,1 0,-1 0,3 0,16 3,0-1,0-1,0-1,0-1,0-1,0-2,0 0,0-1,-1-1,12-4,85-28,-89 26</inkml:trace>
  <inkml:trace contextRef="#ctx0" brushRef="#br0" timeOffset="5166.87">1325 3361,'-11'18,"2"-10,4-4,1 0,0 0,1 1,-1-1,1 1,0 0,0 0,0 0,1 1,-1-1,1 1,1-1,-1 1,1 2,-10 36,1-45,114-113,215-202,-17 66,-240 200,-57 46,143-114,24-35,127-132,-316 273,3 3,0 2,-1 0,1 1,-1 0,0 1,-1 1,1 0,-1 1,0 1,0 0,1 1,-14 1,18-1,-188-15,239-7,-14 12,0 2,0 1,1 1,0 2,1 0,-1 2,1 1,0 1,-1 1,1 2,0 1,-1 1,0 1,14 5,-32-8,0 1,-1 0,1 0,-1 1,0 0,0 0,0 1,-1 0,0 1,1 0,-2 0,1 0,-1 0,0 1,0 1,-1-1,0 0,0 1,-1 0,0 0,0 1,-1-1,0 1,-1 0,1 5,-1 0,-2 1,0-1,0 1,-2-1,1 0,-2 1,0-1,-1 0,0 0,-1-1,0 1,-8 11,-1 0,-1 0,0-1,-2-1,-1-1,-1-1,-3 3,11-14,0 1,-1-2,0 1,0-2,-1 1,-4 0,3-2</inkml:trace>
  <inkml:trace contextRef="#ctx0" brushRef="#br0" timeOffset="8273.18">3187 1625,'0'0,"0"0,0 0,0 0,0 0,0 0,0 0,0 0,0 0,0 0,0 0,0-8,1 0,1-1,0 1,1 0,0-1,0 1,0 0,1 1,1-1,-1 1,1-1,0 1,1 1,0-1,0 1,0 0,1 0,0 1,0 0,8-10,5-3,1 0,1 1,0 1,1 1,1 1,1 1,0 1,0 1,1 1,0 2,1 0,-1 2,2 1,-1 1,0 2,3 0,-3 2,0 2,0 0,0 2,-1 1,0 0,6 4,184 67,-183-60,0 2,-1 1,-1 2,-1 1,-1 1,1 4,1 1,-1 2,-2 1,-1 2,-1 0,-2 2,11 22,22 34,3-3,16 11,-48-61,0 1,19 42,-31-40,-19-51,-4-128,1 34,19 112,-8-2,-1 1,0 0,0 0,-1 0,0 0,0 1,0-1,-1 1,-1-1,1 1,-1 0,0 0,-1 0,0-1,0 1,-1 2,0-2,0 0,-1 0,0-1,-1 1,0 0,0-1,-1 1,1-1,-2 0,1 0,-1-1,0 1,0-1,-1 0,-2 2,-10 8,-1-1,0-1,-1 0,-12 5,-6 3</inkml:trace>
  <inkml:trace contextRef="#ctx0" brushRef="#br0" timeOffset="30643.57">4797 1240,'0'15,"-1"0,-1 0,-1-1,0 0,-1 1,0-1,-3 3,-5 21,-46 157,45-156</inkml:trace>
  <inkml:trace contextRef="#ctx0" brushRef="#br0" timeOffset="31504.36">6559 2740,'12'-2,"39"-21,37-10,-74 31,0 0,0 1,0 1,0 0,-1 1,1 1,0 0,0 1,-1 0,1 1,-1 0,0 2,0-1,-1 1,0 1,0 0,0 1,-1 0,0 1,-1 0,1 1,-2 0,0 1,0-1,5 9,-9-9,0 0,-1 0,0 1,0-1,-1 1,0 0,-1 0,0 0,-1 0,0 0,-1 0,0 0,-1 1,0-1,-1 0,0 0,-1-1,0 1,0 0,-1-1,-1 0,0 0,0 0,-1 0,0-1,-1 0,0 0,0-1,-1 0,-1 1,6-5,0-1,-1 0,1 0,-1 0,0 0,1-1,-1 0,0 1,0-1,-1-1,1 1,0 0,-1-1,1 0,0 0,-1-1,0 1,1-1,-5 0,59-1,22-2,0-3,-1-3,17-7,-58 10</inkml:trace>
  <inkml:trace contextRef="#ctx0" brushRef="#br0" timeOffset="33273.57">52 670,'0'0,"0"0,0 0,0 0,-2 15,-31 79,29-82,1-2,0-1,1 1,0 0,1 0,0 0,0 0,1 1,1 5,0-15,0 1,1-1,-1 0,0 0,1 1,-1-1,1 0,-1 0,1 0,0 0,-1 0,1-1,0 1,0-1,-1 1,1-1,0 1,0-1,0 0,0 0,0 0,-1 0,1 0,0 0,0-1,1 1,6-4,1 0,-1-1,0 0,0 0,0-1,-1 0,1 0,-2-1,1 0,-1-1,0 1,0-2,-1 1,0 0,-1-1,4-9,8-12,-2-2,-1 1,6-22,-13 0,-7 70,37 153,4 86,-36-221</inkml:trace>
  <inkml:trace contextRef="#ctx0" brushRef="#br0" timeOffset="34084.43">1988 2989,'0'0,"0"0,0 0,0 0,0 0,-1 3,0 1,-1-1,1 1,0-1,-1 0,0 1,0-1,0 0,0 0,0 0,-1-1,1 1,-1 0,0-1,0 0,1 1,-2-1,1 0,0-1,0 1,-2 0,-4 4,-174 81,152-68,44 6,93 91,-68-79,-22-22,0 1,-1 0,-1 1,0 0,-1 1,-1 1,-1 0,4 9,-14-25,0-1,0 1,0 0,0 0,0-1,-1 1,1 0,-1 0,0 0,0-1,0 1,0 0,-1 0,1 0,-1 0,1-1,-1 1,0 0,0-1,0 1,-1-1,1 1,0-1,-1 1,0-1,0 0,1 0,-1 0,0 0,-1 0,-1 1,-9 4,-1 0,-1-1,1 0,-1-2,0 1,0-2,-1 0,1-1,0 0,-1-2,1 1,-1-2,-4-1,-106-12,99 7</inkml:trace>
  <inkml:trace contextRef="#ctx0" brushRef="#br0" timeOffset="34848.619">3499 2815,'-98'64,"76"-45,2 1,0 2,1 0,1 1,1 0,1 2,-10 21,20-34,0 0,1 0,0 1,0 0,2 0,-1 0,2 0,0 1,0-1,2 1,-1-1,2 1,0-1,0 0,1 1,1-1,0 0,1 0,0 0,4 5,-4-8,1-1,0 0,1-1,0 1,0-1,1 0,0-1,0 1,1-1,0-1,0 0,1 0,0 0,0-1,0-1,0 1,1-1,0-1,0 0,0 0,0-1,0 0,0-1,0 0,1-1,-1 0,1-1,8-1,-18 2,-1 0,1 0,0 0,-1 1,1-1,-1 0,1 0,0 0,-1 0,1 0,-1 0,1-1,-1 1,1 0,0 0,-1 0,1 0,-1-1,1 1,-1 0,1-1,-1 1,1 0,-1-1,1 1,-1 0,0-1,1 1,-1-1,1 1,-1-1,0 1,0-1,1 1,-1-1,0 1,0-1,0 0,1 1,-1-1,0 1,0-1,0 0,0 1,0-1,0 1,0-1,0 1,-1-1,1 0,0 1,0-1,0 1,-1-1,1 1,0-1,-1 0,-6-5,-1 0,-1 0,1 0,-1 1,0 1,0-1,0 1,-7-1,-53-11,52 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2.39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2486 1,'-15'2,"-16"5,0-2,0-1,-1-1,-11-1,33-2,5 0,-193 9,-115-13,-179-24,448 28,-1 2,1 2,-1 1,2 3,-1 1,1 3,0 1,1 2,-3 4,-17 9,2 2,-55 37,90-52,-1-1,-1-1,0-2,-1 0,-68 31,53-37,28 6,-33 14,24-24,23-18,14-214,-13 221,0 10,0 0,0 0,-1 0,1 0,0 0,-1 0,1 1,0-2,0 1,-1 0,1 0,0 0,0 0,-1 0,1 0,0 0,0 0,-1 0,1 0,0 0,0-1,-1 1,1 0,0 0,0 0,0 0,-1-1,1 1,0 0,0 0,0-1,0 1,0 0,-1 0,1-1,0 1,0 0,0 0,0-1,0 1,0 0,0 0,0-1,0 1,0 0,0 0,0-1,-140 163,102-125,-21 31,52-57,6-10,0-1,0 1,0 0,1 0,-1 0,0 0,1 0,-1 0,0-1,1 2,-1-1,1 0,0 0,-1 0,1 0,0 0,0 0,-1 0,1 0,0 0,0 1,0-1,0 0,1 0,-1 0,0 0,0 0,1 0,-1 0,0 1,1-1,-1 0,1 0,0 0,-1-1,1 1,0 1,5 2,0-1,0 1,0-1,0 0,1-1,-1 1,1-2,-1 1,1 0,0-1,0 0,0-1,0 0,-3 1,101 5,-78-6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5.6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 1,'0'0,"0"0,0 0,0 0,0 0,0 0,0 0,-11 13,11 34,12 45,9-5,-18-71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4.81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2075,'24'-16,"0"0,-1-2,-1 0,-1-1,0-1,-2-2,0 1,-1-2,2-7,7-4,31-39,-4-2,-2-2,-4-3,15-40,124-285,-139 314,-5-2,-3-2,3-26,-36 98,45-184,-49 188,-1-1,0 0,-2 1,0-1,-1 0,-1 1,-1-1,-1 1,-4-14,5 24,0 1,-1 0,0 0,0 0,-1 1,0-1,0 1,-1 0,-4-3,-5 10,5 0,-1 0,1 1,-1 0,1 1,-1 0,1 1,0 0,0 1,0 0,-7 4,-24 16,0 3,2 1,2 1,-21 22,23-12,67-68,36-30,-2-3,-2-5,-5 7,-57 57,1 0,0 0,0 0,0 0,0 0,0 1,1 0,-1-1,1 1,0 0,-1 1,1-1,0 1,0 0,0 0,0 0,0 0,0 1,0-1,1 1,1 0,-4 1,0 1,0-1,0 0,0 0,0 1,0 0,0-1,-1 1,1 0,-1-1,0 1,1 0,-1 0,0 0,0 0,0 1,0-1,0 0,0 2,2 4,10 18,-1 1,-1 1,-1 0,-2 1,-1 0,-1 0,-1 10,-2 13,-4-34</inkml:trace>
  <inkml:trace contextRef="#ctx0" brushRef="#br0" timeOffset="2940.36">1112 685,'76'-14,"-63"10,1 1,0 1,0 1,1 0,-1 1,0 0,0 1,0 0,0 2,0-1,0 2,0 0,-1 0,0 2,0-1,0 2,-1-1,1 2,4 4,-12-9,1 1,-1 0,0 0,-1 0,1 0,-1 1,0-1,0 1,0 1,-1-1,1 0,-1 1,-1-1,1 1,-1 0,0 0,0 0,-1 0,1 1,-1-1,-1 0,1 0,-1 1,0-1,-1 0,0 1,0-1,-2 2,-1 0,0 0,0 0,-1-1,1 0,-2 0,1 0,-1-1,0 0,-1 0,1 0,-1-1,0 0,-7 4,-32 8,58 0,40 90,-39-80,-7-18,-1 0,0 1,0-1,-1 1,0 0,-1 0,0 0,0 0,-1 1,-1-1,0 1,0-1,-1 1,0-1,-1 1,0-1,-1 1,0-1,-2 7,0-7,-1-1,0 0,0 0,-1 0,0-1,0 0,-1 0,0 0,-1-1,0 0,0 0,0-1,-1 0,0-1,0 0,0 0,-1-1,-5 2,-2-2,-1-2,0 0,0 0,0-2,0 0,-9-2,-14-3</inkml:trace>
  <inkml:trace contextRef="#ctx0" brushRef="#br0" timeOffset="3298.2">899 40,'14'33,"1"-4,1 0,1 0,2-2,1 0,16 17,-12-17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3.77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0,0 0,0 0,0 0,0 0,0 0,0 7,2 8,1 0,1 0,0 0,0-1,2 0,0 0,0 0,1-1,8 10,-7-8,26 41,4-1,1-2,3-2,2-1,15 10,104 96,58 36,-94-97,4-6,4-5,41 13,-142-78,-20-9,0-1,0-1,1-1,0 0,0 0,1-2,0 0,0-1,0 0,0-1,1-1,-1-1,1 0,-13-2,-1 1,0-1,1 0,-1 0,0 0,0 0,0-1,0 1,0-1,0 0,0 0,-1 0,1 0,0 0,-1 0,0-1,1 0,-1 1,0-1,-1 0,1 0,0 0,-1 0,0 0,1 0,-1 0,0-1,-1 1,1 0,-1-1,2-5,-1 0,-1 0,0 1,0-1,0 0,-1 0,-1 1,0-1,0 0,0 1,-1-2,-13-25,-2 0,-1 1,-9-11,-5-8,-59-78,85 119,15 18,94 114,-56-71,-3 2,-1 2,-3 1,-3 2,-2 2,-2 1,4 17,-33-68,1 1,-1 0,-1-1,0 1,0 0,0 1,-1-1,-1 0,1 0,-2 0,1 1,-1-1,-1 0,0 0,0 0,0 0,-1 0,-1-1,1 1,-1-1,-1 0,0 0,0 0,-4 4,-1-1,-1 0,-1-1,1 0,-1 0,-1-1,0-1,0 0,-1-1,0-1,0 0,0-1,-1 0,0-1,0 0,0-2,0 0,0 0,0-2,-1 0,1 0,-13-3,8 0</inkml:trace>
  <inkml:trace contextRef="#ctx0" brushRef="#br0" timeOffset="2907.49">49 1388,'3'-10,"11"-12,-2-1,0-1,-1 0,4-18,-11 31,0 0,1 0,0 1,1-1,0 1,1 1,0-1,1 1,-1 0,2 1,-1-1,1 2,1-1,1 0,-7 5,0 0,1 0,-1 1,1-1,-1 1,1 0,-1 1,1-1,0 1,0 0,0 0,0 0,0 1,0-1,0 1,0 1,0-1,0 1,0 0,0 0,0 0,0 1,0-1,-1 1,1 0,-1 1,1-1,-1 1,0 0,0 0,0 0,1 2,0 2,-1 0,0 0,0 0,-1 1,0 0,0 0,-1-1,0 1,-1 1,1-1,-1 0,-1 0,0 0,0 1,0-1,-2 6,-2 10,-1 0,-1-1,-1 0,-1 0,-2 2,4-9,-1-2,-1 1,0-1,-1 0,-1-1,0 0,-1 0,0-1,-1 0,0-1,-1-1,0 0,-1-1,0 0,0-1,-13 5,-32 15,65-30,1-1,-1 1,0 0,1 1,-1-1,1 1,-1 1,1-1,0 1,-1 0,5 1,8-1,60 0,0 3,0 4,52 12,-71-8,-10-1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25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1216,'0'-17,"28"-54,82-140,-79 159,3 1,1 2,3 1,1 2,21-15,-12 13,2 3,2 2,1 3,42-23,-12 7,81-47,-125 84,3-4,1 2,1 2,1 3,18-5,-27 12,1 2,0 1,0 1,21 2,89 4,-150-12,1 7,-1-1,0 1,0-1,0 1,-1 0,0 1,1-1,-1 1,-1-1,1 1,0 0,-1 1,-3-3,4 5,12 2,0-2,1 1,0 0,-1 0,1 1,0 0,-1 1,0 0,0 0,0 1,0 0,0 0,-1 1,1 1,-7-6,0 1,0 0,0-1,0 1,0 0,0 0,0 0,0 0,-1 0,1 0,0 0,-1 0,1 0,-1 0,1 0,-1 0,1 0,-1 0,0 1,0-1,1 0,-1 0,0 0,0 1,0-1,0 0,-1 0,1 1,0-1,0 0,-1 0,1 0,-1 0,1 0,-1 1,1-1,-1 0,0 0,1 0,-1 0,0-1,0 1,0 0,0 0,0 0,0-1,0 1,0 0,0-1,0 1,-15 9,-1 0,-1-1,1-1,-1 0,-1-1,1-1,-1-1,0-1,0-1,-9 1,27-4,-24 5</inkml:trace>
  <inkml:trace contextRef="#ctx0" brushRef="#br0" timeOffset="1855.41">2573 733,'0'0,"0"0,0 0,0 0,0 0,0 0,0 0,-3 14,-47 58,-9 6,-4 3,-3-2,-4-4,-46 38,47-46,25-25,-2-3,-2-1,-2-3,-1-2,-1-2,-2-2,-12 2,-103 50,41-21,104-49,12-5,-1 0,1-2,-1 1,0-1,0-1,0 0,-10 0,-64 8,16 2,6-14,40-47,22 38,2 0,-1 0,1 0,1 0,0-1,0 1,1 0,0 0,1 0,0 0,0 0,1 0,1 1,0-1,0 1,0 0,2 0,-1 0,1 1,0 0,0 0,1 0,1 1,20-31,-28 37,0 1,1 0,-1 0,0 0,0 0,1 0,-1 0,0-1,1 1,-1 0,0 0,1 0,-1 0,0 0,1 0,-1 0,0 1,0-1,1 0,-1 0,0 0,1 0,-1 0,0 0,0 0,1 1,-1-1,0 0,0 0,1 0,-1 1,0-1,0 0,1 0,-1 1,0-1,0 0,0 0,0 1,0-1,1 0,-1 1,0-1,0 0,0 0,0 1,0-1,0 0,0 1,0-1,0 0,0 1,0-1,0 0,0 1,-1-1,1 0,0 0,0 1,0-1,0 0,0 1,-1-1,1 0,0 0,0 1,0-1,-1 0,1 0,0 0,-11 25,-2-2,0 1,-1-2,-2 0,-1 1,-174 198,177-203,-20 41,33-56,1-1,0 0,0 1,0-1,0 1,1-1,-1 0,1 1,-1-1,1 0,0 0,0 1,0-1,0 0,0 0,1 0,-1 0,1 0,-1 0,1-1,0 1,-1 0,1-1,1 1,50 31,16-5,0-2,54 12,-14-5,-77-23,-7-2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8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2,'15'0,"-8"0,1 0,-1 1,1 0,-1 0,0 1,0 0,0 0,0 0,0 1,0 0,0 1,-1-1,0 1,0 1,0-1,3 3,11 12,-1 0,-1 2,0 0,-2 1,0 1,-2 0,0 1,7 21,40 84,-6 3,-6 2,9 55,-46-126,-4-1,-2 2,-3-1,-3 1,-3 10,1 11,0-12,-3-1,-14 65,-7-37,15-50,-4-70,-98-134,28-12,86 227,5-8,1 0,3-1,2 0,2-1,9 18,-21-63,1 1,-1-2,1 1,0 0,0 0,1-1,0 0,0 0,0 0,0 0,1 0,0-1,0 0,0 0,0 0,1-1,-1 0,1 0,0 0,0-1,0 1,0-2,0 1,1-1,2 1,5-2,0-1,-1 0,1-1,0-1,-1 0,0 0,0-2,0 1,0-2,-1 0,1 0,-2-1,11-8,2 0</inkml:trace>
  <inkml:trace contextRef="#ctx0" brushRef="#br0" timeOffset="1940.47">849 2520,'89'-97,"-69"83,0 2,1 1,1 0,0 2,0 0,0 2,1 0,0 1,1 2,-1 0,1 2,5 0,15 0,1 1,-1 3,1 2,-1 1,0 3,-1 1,1 2,-2 3,0 1,-1 1,0 3,-1 1,7 8,326 206,-144-105,-207-119,-33-31,-31-44,-2 2,-4 1,-1 3,-4 2,-2 2,-19-12,47 49,42 31,121 116,-80-72,-3 2,-2 2,-3 4,-42-58,-1-1,0 1,-1 1,1-1,-1 0,-1 1,0 0,0 0,0 0,-1 1,0-1,-1 0,0 1,0-1,-1 1,0-1,0 1,-1-1,0 1,-1-1,1 0,-2 1,-4 3,-1-1,0 0,0-1,-1 0,0 0,-1-1,-1 0,1 0,-1-1,0-1,-1 0,0-1,0 0,-10 3,-22 11</inkml:trace>
  <inkml:trace contextRef="#ctx0" brushRef="#br0" timeOffset="15891.9">3308 2732,'0'-18,"-7"-91,11 55,3 0,3 1,12-39,-10 62,2 0,1 1,1 1,2 1,0 0,2 1,1 1,1 1,1 1,1 1,20-14,19-23,-21 18,26-25,3 3,33-21,209-115,-93 39,-186 138,1 2,1 1,1 1,0 2,1 2,1 2,0 1,1 2,27-2,-18 6,37-10,-106 5,-18-5,0 1,-2 1,1 3,-39-6,55 12,-17-2,75-7,-11 8,0 2,1 0,-1 2,1 1,12 1,-22 0,1 0,0 1,-1 1,1 0,-1 1,0 0,0 2,-1-1,1 2,7 5,-19-9,-1 0,1 1,-1 0,1-1,-1 1,0 0,-1 0,1 1,-1-1,1 0,-1 0,-1 1,1-1,-1 0,1 1,-1-1,0 1,-1-1,1 1,-1-1,0 0,0 1,0-1,-1 0,1 0,-1 1,-1 2,0-1,0 1,-1-1,0 0,0 0,0 0,-1-1,1 1,-1-1,-1 0,1-1,-1 1,0-1,0 0,-3 2,-100 40,72-34</inkml:trace>
  <inkml:trace contextRef="#ctx0" brushRef="#br0" timeOffset="101546.439">537 115,'13'-15,"-6"4,1 1,1 0,0 1,0 0,1 0,0 1,0 0,4-1,-11 7,0 0,0 0,0 0,1 1,-1-1,1 1,-1 0,1 0,-1 0,1 0,0 1,0 0,-1-1,1 1,0 1,-1-1,1 0,0 1,-1 0,1 0,0 0,-1 0,1 1,-1-1,0 1,1 0,-1 0,0 0,0 0,1 2,2 4,0 0,0 1,-1 0,0 0,-1 0,0 1,0-1,-1 1,0 0,-1 0,0 0,0 0,-1 1,-1-1,0 0,0 1,-1-1,0 0,-1 0,0 0,0 0,-1 0,-1 0,0 0,-5 8,1-3,-1-1,-1 0,-1 0,0-1,0-1,-1 0,-1 0,0-1,0-1,-1 0,-1-1,0 0,0-1,0-1,-5 1,-22 18,67-27,163-11,-162 11</inkml:trace>
  <inkml:trace contextRef="#ctx0" brushRef="#br0" timeOffset="102529.12">1710 1690,'-57'-87,"56"85,0-1,0 1,0-1,0 1,0 0,0-1,1 0,0 1,-1-1,1 1,0-1,0 0,0 1,0-1,1 1,-1-1,1 1,0-1,0 1,-1-1,2 1,-1-1,0 1,0 0,1 0,-1 0,1 0,0 0,-1 0,1 0,0 0,0 1,0-1,0 1,1-1,-1 1,0 0,4-3,0 1,0 1,0-1,1 1,-1 0,0 0,1 1,0 0,-1 0,1 1,-1-1,1 1,0 1,-1-1,1 1,-1 1,1-1,-1 1,1 0,-1 0,0 1,0 0,0 0,-1 0,4 3,-4-2,0 0,0 1,0 0,0 0,-1 0,0 0,0 1,0 0,-1 0,0 0,0 0,-2-3,0-1,0 1,0-1,0 1,-1-1,1 1,-1-1,0 1,0 0,0-1,0 1,0 0,-1-1,1 1,-1-1,1 1,-1-1,0 1,0-1,0 1,-1-1,1 0,0 0,-1 1,0-1,1 0,-1 0,0-1,-1 2,-4 2,6-5,1 0,-1 0,1 1,0-1,-1 0,1 0,-1 0,1 0,0 1,-1-1,1 0,0 0,-1 1,1-1,0 0,-1 1,1-1,0 0,0 1,0-1,-1 0,1 1,0-1,0 1,0-1,0 0,-1 1,1-1,0 1,0-1,0 1,0-1,0 0,0 1,0-1,0 1,0-1,1 1,-1-1,0 0,0 1,0-1,0 1,1-1,-1 0,0 1,0-1,1 0,-1 1,0-1,1 0,-1 1,0-1,188 182,-181-173,0 0,0 0,-1 1,0 0,0 1,-1-1,-1 1,0 0,0 0,-1 0,0 1,-1-1,0 2,-2-6,1 0,-1 1,0-1,-1 0,0 1,0-1,0 0,-1 0,0 0,-1 0,1 0,-1 0,-1-1,1 1,-1-1,0 0,-1 0,1 0,-1-1,0 1,-2 0,-8 4,0-1,0 0,-1-1,0-1,-1-1,1 0,-1-1,0-1,-1 0,1-1,-1-1,1-1,-5 0,-25 2</inkml:trace>
  <inkml:trace contextRef="#ctx0" brushRef="#br0" timeOffset="103184.89">2847 1019,'26'160,"26"84,-42-176,17-74,-12-3,0-1,0 0,-1-1,-1-1,0 0,0 0,-1-2,-1 1,0-2,6-11,-2 3</inkml:trace>
  <inkml:trace contextRef="#ctx0" brushRef="#br0" timeOffset="103371.9">3122 970,'-15'153,"10"-52,4-1,5 1,4-1,5 0,19 76,-1-39,-25-108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6.5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1935,'2'-10,"103"-178,-33 99,4 3,3 4,4 3,3 4,8 0,55-37,21-4,-86 60,23-14,101-46,-134 83,2 4,1 3,59-11,-89 25,-17 4,0 2,1 1,-1 1,1 2,0 1,0 1,4 2,-39-33,-2 20,1 1,-2 0,1 1,-1-1,-1 1,1 1,-2 0,1 0,-1 0,-6-4,12 10,-46-35,-1 2,-2 3,0 2,-3 2,0 2,-9 0,58 24,-3-3,-1 2,1-1,-1 1,1 1,-1 0,0 0,-8 0,88 23,-25-7,-2 2,0 2,0 1,-2 3,-1 1,0 2,-2 2,-1 1,28 29,-59-52,-1 1,0 0,0 0,-1 0,1 1,-1-1,-1 1,1 0,-1 0,-1 1,1-1,-1 1,0-1,-1 1,0-1,0 1,0 0,-1 0,-1-1,1 1,-1 0,-1 2,-5 10,-1 0,-1 0,-1-1,-1-1,-1 0,0 0,-1-1,-1-1,0 0,-1-1,-1-1,-1 0,0-1,0-1,-1 0,-13 5,-18 9,7-7</inkml:trace>
  <inkml:trace contextRef="#ctx0" brushRef="#br0" timeOffset="102052.98">226 0,'0'18,"3"11,0 0,2 0,1-1,2 1,0-1,5 6,73 202,-75-204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2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508 1,'-16'13,"-76"23,58-25,15-6,0 1,1 1,0 1,0 0,1 2,0 0,1 1,-6 5,16-11,1 0,-1 0,1 0,0 1,1 0,-1 0,1 0,1 0,-1 1,1-1,0 1,0 0,0 2,-5 27,2 0,1 1,2-1,1 1,3 28,-1-43,17-19,0 3,-1 0,-1 1,1 0,-1 2,0-1,-1 2,13 11,-21-17,-1 0,1 0,-1 1,0 0,-1 0,1 0,-1 1,0-1,0 1,-1 0,1 0,-2 1,1-1,0 0,-1 1,-1 0,1-1,-1 1,0 0,0 0,-1 0,0 0,0 0,-1 0,0 0,0-1,0 1,-1 0,0-1,0 1,-1-1,-2 6,-1-5,0 0,0-1,-1 1,1-1,-1-1,-1 1,1-1,-1 0,0-1,0 0,0 0,0-1,-1 0,1 0,-1-1,-3 0,-19 4,-1-2,0-2,-29-1,24-1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3.3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427 1,'-15'0,"2"3,0 1,0 0,0 1,1 1,0 0,0 0,1 1,-11 9,-2-1,-156 110,173-119,0 0,1 0,-1 1,1 0,1 0,-1 0,1 1,0 0,1 0,0 0,0 0,1 1,0 0,0-1,1 1,0 0,1 0,0 1,0-1,1 0,0 0,1 0,0 0,1 5,-1-5,1 0,0 0,1 0,0 0,0 0,1-1,0 1,0-1,1 0,0 0,1-1,0 1,0-1,0-1,1 1,0-1,0 0,1-1,-1 1,1-2,1 1,-1-1,0 0,7 2,-2-2,0-1,-1 0,1 0,0-1,1-1,-1 0,0-1,0-1,0 0,0 0,0-1,0-1,0 0,0-1,-1 0,6-4,21-26,-56 21,-10 4,-1 1,0 2,-1 1,1 1,-1 2,0 0,0 2,1 1,-1 2,-27 5,26-5,0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38.03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2234,'0'0,"0"0,0 0,0 0,0 0,0 0,0 0,0 0,0-8,1-6,1 1,0-1,1 0,1 1,0 0,3-7,2-8,122-323,-113 301,2 1,2 2,3 0,1 1,12-12,-2 8,2 2,2 2,2 1,2 2,1 3,3 1,12-6,71-37,122-55,-149 90,1 6,3 4,33-4,-68 22,1 3,1 4,0 2,60 2,-106 7,25-2,0 1,0 4,0 1,0 3,-1 2,1 3,21 8,-10 4,-84-39,-101-70,-162-123,200 145,112 65,-7 2,0 0,-1 2,1 0,-1 2,-1 0,1 2,-1 0,0 1,-1 1,0 1,-1 1,-1 1,0 0,0 1,-2 1,0 1,6 9,-17-22,0 1,0 0,-1 0,0 0,0 0,0 1,0 0,-1 0,0 0,0 0,-1 0,0 1,0-1,0 1,-1-1,0 1,0 0,-1-1,0 1,0 0,0 0,-1-1,0 1,0-1,-1 1,0 0,0-1,-1 2,-2 0,0-1,-1 0,1 0,-1-1,-1 0,1 0,-1 0,0-1,0 0,-1 0,1-1,-1 0,0 0,0-1,-7 2,-12 3,-1-1,0-1,0-2,-7 0,-18 1,8-3</inkml:trace>
  <inkml:trace contextRef="#ctx0" brushRef="#br0" timeOffset="1250.158">3134 696,'2'36,"1"-1,2 1,5 16,1 4,5 32,3-1,30 78,25 78,51 211,-27-93,-36-114,-44-171,-9-43,-1 1,-1 1,-2-1,-2 1,-1 3,-3-3,18-124,7-101,51-146,-65 281,1 67,-3 3,-1 0,0 1,-1 0,-1 0,0 0,-1 1,-1-1,-1 1,0 0,-2 0,0 0,0 4,-2-6,0-1,-1 0,-1 1,0-1,-1 0,-1-1,0 1,0-1,-1-1,-1 1,0-1,-1 0,0-1,-1 0,0 0,-1-1,0-1,-1 0,1 0,-2-1,1-1,-1 0,0 0,-1-2,0 1,1-2,-2 0,1 0,0-2,-6 1,-4-2,0 0,0-2,1-1,-1-1,1 0,-1-2,1-1,0-1,1-1,0-1,0 0,1-2,0-1,1 0,-11-10,8 6</inkml:trace>
  <inkml:trace contextRef="#ctx0" brushRef="#br0" timeOffset="2484.03">3834 3473,'3'-15,"76"-233,68-58,-75 184,6 3,5 3,43-41,9 0,30-17,-121 129,1 1,2 3,1 2,3 1,0 3,3 3,13-5,-41 25,0 0,0 3,1 0,0 1,26-3,29-1,-93-13,-5 9,-1 0,0 1,-1 1,-17-11,-45-37,59 47,30 18,-4-4,1 1,-1 0,1 0,-1 0,1 1,-1-1,1 2,-1-1,0 0,1 1,-1 0,0 0,0 1,0 0,-1-1,4 4,-3-3,-1-1,0 1,0 0,0 1,0-1,0 1,-1 0,1 0,-1 0,0 0,0 1,-1-1,1 1,-1-1,0 1,0 0,-1 0,0 0,1 0,-2 0,1 0,0 1,-1 0,-32 58,17-45</inkml:trace>
  <inkml:trace contextRef="#ctx0" brushRef="#br1" timeOffset="79922.3">50 348,'0'0,"0"0,0 0,0 0,0 0,0 0,0 0,0 0,0 0,0 0,2-2,1-1,0-2,-1 0</inkml:trace>
  <inkml:trace contextRef="#ctx0" brushRef="#br1" timeOffset="80188.08">312 1,'0'0,"0"0,0 0,0 0,0 0,0 0,0 3,1 10,1 1,0 0,1-1,1 1,0-1,4 7,1 4,183 486,-183-483</inkml:trace>
  <inkml:trace contextRef="#ctx0" brushRef="#br1" timeOffset="81344.39">3571 1068,'15'-2,"14"-7,-14 4,0 0,1 1,0 1,0 0,0 1,0 1,8 0,-9 3,-1 1,1 0,-1 1,1 0,-1 1,-1 1,1 0,-1 1,0 1,0-1,-1 2,0 0,-1 1,0 0,0 0,-1 1,0 0,-1 1,-1 0,5 9,-9-15,-1-1,0 1,0 0,0 0,-1 1,0-1,0 0,0 1,-1-1,0 1,0-1,-1 1,0-1,0 1,-1 0,1-1,-1 1,-1-1,1 1,-1-1,0 0,-1 0,0 0,1 0,-2 0,-3 5,-2-2,-1 0,-1 0,1-2,-1 1,0-1,-1-1,0 0,0 0,0-1,-1-1,0 0,1-1,-14 2,13-4,20-2,211-18,-193 16</inkml:trace>
  <inkml:trace contextRef="#ctx0" brushRef="#br1" timeOffset="82250.17">4821 2729,'0'0,"0"0,0 0,0 0,0 0,7-5,25-19,-10 7,0 2,1 0,1 1,13-4,-29 14,1 1,0 0,0 1,0 0,0 0,1 1,-1 1,0-1,1 1,-1 1,0 0,0 0,1 1,-1 0,0 0,0 1,-1 0,1 1,-1 0,1 0,-1 1,0 0,-1 0,1 1,-1 0,4 5,-4-3,-1 0,0 0,-1 1,1 0,-2-1,1 2,-1-1,-1 0,0 1,0 0,-1 0,0 0,0 0,-1 0,-1 0,0 1,1-3,-1-5,1-1,-1 1,0-1,0 1,0-1,0 1,0 0,0-1,-1 1,1-1,-1 1,0-1,0 1,0-1,0 1,0-1,0 0,-1 0,1 1,-1-1,0 0,0 0,6-2,0 1,0 0,0-1,0 2,-1-1,1 0,0 1,-1-1,1 1,-1 0,1 0,1 2,6 3,-9-7,0 1,0 0,0-1,0 1,-1 0,1 0,0 1,0-1,-1 0,1 0,-1 1,1-1,-1 1,1 0,-1-1,0 1,0 0,0 0,0-1,0 1,0 0,-1 0,1 0,-1 0,1 0,-1 0,0 1,1-1,-1 0,0 0,-1 0,1 0,0 0,0 0,-1 0,0 1,-6 6,-1 0,0-1,0 0,-1 0,0-1,0 0,-1 0,0-1,0 0,0-1,-1 0,0-1,0 0,0-1,0 0,-1 0,1-2,-3 1,-115 15,73-13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38.0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26,'-32'12,"-13"1,64-22,-1 1,1 1,0 1,0 0,0 2,0 0,1 1,-1 1,14 1,-31 1,0 1,1-1,-1 1,1-1,-1 1,0 0,0 0,1 0,-1 0,0 1,0-1,0 0,0 1,0 0,0-1,-1 1,1 0,-1 0,1 0,-1 0,0 0,1 0,-1 0,0 1,0-1,-1 0,1 1,0-1,-1 0,1 1,-1-1,0 1,0-1,0 1,0-1,0 0,-1 1,1-1,-1 1,0-1,1 0,-1 1,0-1,0 0,0 0,-1 2,-11 15,11-18,1 1,-1 0,0 1,1-1,-1 0,1 0,0 1,0-1,-1 0,2 1,-1-1,0 1,0 0,1-1,0 1,-1 0,1-1,0 1,0-1,1 1,-1 0,0-1,1 1,0 0,-1-1,1 1,0-1,1 2,53 66,-49-65,60 72,-64-73,1 0,-1 1,0-1,-1 1,1-1,-1 1,0 0,0 0,0-1,0 1,-1 0,0 0,0 0,0 0,-1-1,0 1,0 0,0 0,-2 3,-2 1,0-1,-1 0,-1 0,1 0,-1-1,-1 0,1-1,-1 1,0-2,-1 1,1-1,-1 0,0-1,0 0,-1 0,1-1,-1 0,-8 1,-36 11,4-4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47" Type="http://schemas.openxmlformats.org/officeDocument/2006/relationships/image" Target="../media/image9.png"/><Relationship Id="rId50" Type="http://schemas.openxmlformats.org/officeDocument/2006/relationships/customXml" Target="../ink/ink6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image" Target="../media/image7.png"/><Relationship Id="rId53" Type="http://schemas.openxmlformats.org/officeDocument/2006/relationships/image" Target="../media/image13.png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customXml" Target="../ink/ink3.xml"/><Relationship Id="rId52" Type="http://schemas.openxmlformats.org/officeDocument/2006/relationships/customXml" Target="../ink/ink7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48" Type="http://schemas.openxmlformats.org/officeDocument/2006/relationships/customXml" Target="../ink/ink5.xml"/><Relationship Id="rId8" Type="http://schemas.openxmlformats.org/officeDocument/2006/relationships/tags" Target="../tags/tag48.xml"/><Relationship Id="rId51" Type="http://schemas.openxmlformats.org/officeDocument/2006/relationships/image" Target="../media/image12.png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customXml" Target="../ink/ink4.xml"/><Relationship Id="rId20" Type="http://schemas.openxmlformats.org/officeDocument/2006/relationships/tags" Target="../tags/tag6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image" Target="../media/image14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customXml" Target="../ink/ink8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20" Type="http://schemas.openxmlformats.org/officeDocument/2006/relationships/tags" Target="../tags/tag100.xml"/><Relationship Id="rId4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47" Type="http://schemas.openxmlformats.org/officeDocument/2006/relationships/image" Target="../media/image2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image" Target="../media/image15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customXml" Target="../ink/ink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customXml" Target="../ink/ink10.xml"/><Relationship Id="rId20" Type="http://schemas.openxmlformats.org/officeDocument/2006/relationships/tags" Target="../tags/tag140.xml"/><Relationship Id="rId4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image" Target="../media/image280.png"/><Relationship Id="rId47" Type="http://schemas.openxmlformats.org/officeDocument/2006/relationships/image" Target="../media/image22.png"/><Relationship Id="rId50" Type="http://schemas.openxmlformats.org/officeDocument/2006/relationships/customXml" Target="../ink/ink14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9" Type="http://schemas.openxmlformats.org/officeDocument/2006/relationships/tags" Target="../tags/tag189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image" Target="../media/image21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image" Target="../media/image24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customXml" Target="../ink/ink11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image" Target="../media/image300.png"/><Relationship Id="rId48" Type="http://schemas.openxmlformats.org/officeDocument/2006/relationships/customXml" Target="../ink/ink13.xml"/><Relationship Id="rId8" Type="http://schemas.openxmlformats.org/officeDocument/2006/relationships/tags" Target="../tags/tag168.xml"/><Relationship Id="rId51" Type="http://schemas.openxmlformats.org/officeDocument/2006/relationships/image" Target="../media/image26.png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customXml" Target="../ink/ink12.xml"/><Relationship Id="rId20" Type="http://schemas.openxmlformats.org/officeDocument/2006/relationships/tags" Target="../tags/tag18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1.xml"/><Relationship Id="rId6" Type="http://schemas.openxmlformats.org/officeDocument/2006/relationships/tags" Target="../tags/tag1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8CAB-3B36-5F80-E6B0-9776A58EB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F7D2-23BD-977F-427D-74CE8272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What’s the outline? What do we introduce, what do we assume, what’s our target?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53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7EC2-FB22-336A-6A2B-AE27DA7F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EB6F-8FD5-0094-75BF-5F067E83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an arbitrary element of the codomain. </a:t>
                </a:r>
              </a:p>
              <a:p>
                <a:r>
                  <a:rPr lang="en-US" dirty="0"/>
                  <a:t>Consider 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8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10437-0F3A-8D3B-C981-0E50E1FD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C744-DE07-5CD9-C646-04A1F0B5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 of the codomain.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also an integer so it is in the domain.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meets the definition of onto.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72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8BE8-7B58-0747-928C-75BDFEA5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bijections?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Bijections create a (confusingly-named) one-to-one correspondence between sets.</a:t>
                </a:r>
              </a:p>
              <a:p>
                <a:r>
                  <a:rPr lang="en-US" dirty="0"/>
                  <a:t>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 same size.</a:t>
                </a:r>
              </a:p>
              <a:p>
                <a:r>
                  <a:rPr lang="en-US" dirty="0"/>
                  <a:t>A bijections “matches the elements up”</a:t>
                </a:r>
              </a:p>
              <a:p>
                <a:endParaRPr lang="en-US" dirty="0"/>
              </a:p>
              <a:p>
                <a:r>
                  <a:rPr lang="en-US" dirty="0"/>
                  <a:t>For finite sets we usually tell which of two sets is bigger by counting the number of elements in each and comparing the numbers.</a:t>
                </a:r>
              </a:p>
              <a:p>
                <a:r>
                  <a:rPr lang="en-US" dirty="0"/>
                  <a:t>These functions let you compare set sizes even if you can’t count the elements. We’ll use that idea for infinite sets in a few weeks.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9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14:cNvPr>
              <p14:cNvContentPartPr/>
              <p14:nvPr/>
            </p14:nvContentPartPr>
            <p14:xfrm>
              <a:off x="8845656" y="3724494"/>
              <a:ext cx="926280" cy="779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37016" y="3715494"/>
                <a:ext cx="94392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14:cNvPr>
              <p14:cNvContentPartPr/>
              <p14:nvPr/>
            </p14:nvContentPartPr>
            <p14:xfrm>
              <a:off x="6670176" y="4000614"/>
              <a:ext cx="1831320" cy="1116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1178" y="3991614"/>
                <a:ext cx="1848957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14:cNvPr>
              <p14:cNvContentPartPr/>
              <p14:nvPr/>
            </p14:nvContentPartPr>
            <p14:xfrm>
              <a:off x="5622216" y="3773814"/>
              <a:ext cx="711360" cy="696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13576" y="3764819"/>
                <a:ext cx="729000" cy="71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14:cNvPr>
              <p14:cNvContentPartPr/>
              <p14:nvPr/>
            </p14:nvContentPartPr>
            <p14:xfrm>
              <a:off x="8667816" y="3505614"/>
              <a:ext cx="182880" cy="314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59176" y="3496974"/>
                <a:ext cx="200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14:cNvPr>
              <p14:cNvContentPartPr/>
              <p14:nvPr/>
            </p14:nvContentPartPr>
            <p14:xfrm>
              <a:off x="9555216" y="4224534"/>
              <a:ext cx="154080" cy="215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46216" y="4215894"/>
                <a:ext cx="17172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159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14:cNvPr>
              <p14:cNvContentPartPr/>
              <p14:nvPr/>
            </p14:nvContentPartPr>
            <p14:xfrm>
              <a:off x="5510256" y="3670854"/>
              <a:ext cx="1942920" cy="1250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1616" y="3662214"/>
                <a:ext cx="196056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43E-BBE8-AF63-644E-627FDCD7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1632C-D841-2353-00BA-C56F10BD1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definitions that will help us over the next few weeks</a:t>
                </a:r>
              </a:p>
              <a:p>
                <a:r>
                  <a:rPr lang="en-US" dirty="0"/>
                  <a:t>Function definitions</a:t>
                </a:r>
              </a:p>
              <a:p>
                <a:r>
                  <a:rPr lang="en-US" dirty="0"/>
                  <a:t>Graphs and some terms</a:t>
                </a:r>
              </a:p>
              <a:p>
                <a:endParaRPr lang="en-US" dirty="0"/>
              </a:p>
              <a:p>
                <a:r>
                  <a:rPr lang="en-US" dirty="0"/>
                  <a:t>Finally start on “computation”</a:t>
                </a:r>
              </a:p>
              <a:p>
                <a:r>
                  <a:rPr lang="en-US" dirty="0"/>
                  <a:t>Computers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memory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1632C-D841-2353-00BA-C56F10BD1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0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14:cNvPr>
              <p14:cNvContentPartPr/>
              <p14:nvPr/>
            </p14:nvContentPartPr>
            <p14:xfrm>
              <a:off x="10189536" y="3045534"/>
              <a:ext cx="131760" cy="203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80536" y="3036894"/>
                <a:ext cx="14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14:cNvPr>
              <p14:cNvContentPartPr/>
              <p14:nvPr/>
            </p14:nvContentPartPr>
            <p14:xfrm>
              <a:off x="8606976" y="3381054"/>
              <a:ext cx="2621160" cy="130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97976" y="3372054"/>
                <a:ext cx="2638800" cy="13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14:cNvPr>
              <p14:cNvContentPartPr/>
              <p14:nvPr/>
            </p14:nvContentPartPr>
            <p14:xfrm>
              <a:off x="9726936" y="3394014"/>
              <a:ext cx="894960" cy="16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17936" y="3385374"/>
                <a:ext cx="912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14:cNvPr>
              <p14:cNvContentPartPr/>
              <p14:nvPr/>
            </p14:nvContentPartPr>
            <p14:xfrm>
              <a:off x="10001256" y="3023574"/>
              <a:ext cx="13320" cy="92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92616" y="3014934"/>
                <a:ext cx="3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14:cNvPr>
              <p14:cNvContentPartPr/>
              <p14:nvPr/>
            </p14:nvContentPartPr>
            <p14:xfrm>
              <a:off x="10742856" y="3759414"/>
              <a:ext cx="552960" cy="747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734216" y="3750414"/>
                <a:ext cx="5706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14:cNvPr>
              <p14:cNvContentPartPr/>
              <p14:nvPr/>
            </p14:nvContentPartPr>
            <p14:xfrm>
              <a:off x="9740616" y="3966054"/>
              <a:ext cx="651600" cy="615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31616" y="3957054"/>
                <a:ext cx="66924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ED2B7-9560-4A09-A048-9576BB58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1C3FC-822B-41A6-A19A-C0CB31691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(Tiny little computers)</a:t>
            </a:r>
          </a:p>
        </p:txBody>
      </p:sp>
    </p:spTree>
    <p:extLst>
      <p:ext uri="{BB962C8B-B14F-4D97-AF65-F5344CB8AC3E}">
        <p14:creationId xmlns:p14="http://schemas.microsoft.com/office/powerpoint/2010/main" val="362914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50B13F-488C-4E76-B637-06171938B4AB}"/>
              </a:ext>
            </a:extLst>
          </p:cNvPr>
          <p:cNvGrpSpPr/>
          <p:nvPr/>
        </p:nvGrpSpPr>
        <p:grpSpPr>
          <a:xfrm>
            <a:off x="6727597" y="4780788"/>
            <a:ext cx="3570255" cy="2045642"/>
            <a:chOff x="6727597" y="4780788"/>
            <a:chExt cx="3570255" cy="204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9EB8A5-FE01-4C41-9D39-1D53FB9452F1}"/>
                </a:ext>
              </a:extLst>
            </p:cNvPr>
            <p:cNvSpPr/>
            <p:nvPr/>
          </p:nvSpPr>
          <p:spPr>
            <a:xfrm>
              <a:off x="6873379" y="568369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71BA9C-62C8-42EC-8F1C-64C8154B5C3C}"/>
                </a:ext>
              </a:extLst>
            </p:cNvPr>
            <p:cNvSpPr/>
            <p:nvPr/>
          </p:nvSpPr>
          <p:spPr>
            <a:xfrm>
              <a:off x="8843326" y="573135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E453173-B5AE-4EED-AA5F-5A2C4921E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39" y="571704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2742B12-2555-41B0-B0B6-65E2506C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811" y="6341050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CE5CC7B4-B43A-477C-8F29-028779D8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97" y="6350524"/>
              <a:ext cx="56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669B10D-D223-4FA5-A843-1BD35109F99C}"/>
                </a:ext>
              </a:extLst>
            </p:cNvPr>
            <p:cNvSpPr/>
            <p:nvPr/>
          </p:nvSpPr>
          <p:spPr>
            <a:xfrm rot="2271609">
              <a:off x="8360380" y="5084096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04D1D10-4575-43FE-8F4F-8FB51FA63F3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53794" y="6058705"/>
              <a:ext cx="1389532" cy="43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AD82B2-FA6A-458F-891B-09BD5C96D510}"/>
                </a:ext>
              </a:extLst>
            </p:cNvPr>
            <p:cNvSpPr/>
            <p:nvPr/>
          </p:nvSpPr>
          <p:spPr>
            <a:xfrm rot="14988361">
              <a:off x="6938707" y="6334297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CF2F029-315A-482C-A466-AEA52D4510B9}"/>
                </a:ext>
              </a:extLst>
            </p:cNvPr>
            <p:cNvSpPr/>
            <p:nvPr/>
          </p:nvSpPr>
          <p:spPr>
            <a:xfrm rot="14988361">
              <a:off x="8883724" y="6378924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AC9DF7-741D-46D1-88A6-4434A8EA31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003" y="6096997"/>
              <a:ext cx="535462" cy="945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D1F37E-0A40-458A-8FB3-120AAB49C155}"/>
                </a:ext>
              </a:extLst>
            </p:cNvPr>
            <p:cNvSpPr/>
            <p:nvPr/>
          </p:nvSpPr>
          <p:spPr>
            <a:xfrm>
              <a:off x="8873005" y="5770560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FB14C7-F303-4604-A822-0AF7C383241E}"/>
                </a:ext>
              </a:extLst>
            </p:cNvPr>
            <p:cNvSpPr/>
            <p:nvPr/>
          </p:nvSpPr>
          <p:spPr>
            <a:xfrm>
              <a:off x="7873787" y="4866096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/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7" r="-2452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/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07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/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87" r="-2641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2C5236-FF66-4A06-BD24-AC6BD6A745EF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8384473" y="5424926"/>
              <a:ext cx="567013" cy="423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2F836EA-1AAE-4E17-8D60-90A6328A2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572" y="4902786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8EFA8D8-C6FF-492F-B6C7-E1DECB753D30}"/>
                </a:ext>
              </a:extLst>
            </p:cNvPr>
            <p:cNvCxnSpPr>
              <a:cxnSpLocks/>
              <a:stCxn id="40" idx="3"/>
              <a:endCxn id="28" idx="7"/>
            </p:cNvCxnSpPr>
            <p:nvPr/>
          </p:nvCxnSpPr>
          <p:spPr>
            <a:xfrm flipH="1">
              <a:off x="7384065" y="5424926"/>
              <a:ext cx="577342" cy="354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4DCE5B5-A9A8-401F-80EF-E7A276DC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1481" y="524071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9C2ABE8-D571-4FC0-92B2-518EBD81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50" y="5422354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AD7F82-8406-4C04-82CC-FCE520198841}"/>
                </a:ext>
              </a:extLst>
            </p:cNvPr>
            <p:cNvSpPr/>
            <p:nvPr/>
          </p:nvSpPr>
          <p:spPr>
            <a:xfrm rot="10800000">
              <a:off x="7471367" y="5794852"/>
              <a:ext cx="1356587" cy="864770"/>
            </a:xfrm>
            <a:prstGeom prst="arc">
              <a:avLst>
                <a:gd name="adj1" fmla="val 10841513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665FCC00-9E6F-49D6-AB05-59F95214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09" y="6274795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2ECBFEE-DB23-4DF7-8C9E-ECCBB435C550}"/>
                </a:ext>
              </a:extLst>
            </p:cNvPr>
            <p:cNvSpPr/>
            <p:nvPr/>
          </p:nvSpPr>
          <p:spPr>
            <a:xfrm rot="19209973">
              <a:off x="6796239" y="5021930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AFB2792B-9CF1-425A-9396-03FE2177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069" y="4780788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33C753-67CB-46A3-C859-746541378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090E-98DF-BF6E-514C-AA230EED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26D0-6A12-CE08-152D-F873C9E5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48531D-1B05-434E-CAD1-943C6D4969CB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0B290B0-5E58-E2C6-8D8F-5249865487E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0B290B0-5E58-E2C6-8D8F-5249865487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AFE6DD-64EB-BB31-C495-27E1D589245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10F5F9-CD19-2811-23F6-100913753DA2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4368386-C7F5-B351-89B2-15EF2DCC042F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4368386-C7F5-B351-89B2-15EF2DCC0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286A7-C75F-DB7C-511D-9A83F0327AA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D96D12-FE8B-9356-A278-1B8D4BF58A51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B0D254F-213A-DF41-9620-BDD28A2B734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B0D254F-213A-DF41-9620-BDD28A2B73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C5303B-531A-8405-330F-14521363572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51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35B23-9D1A-4DAE-19AC-158D28CD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types of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B57E4-86BE-30B9-98AD-E98EAC1D8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We’ll want to talk about sizes of infinite sets during the last week of classes. It’ll help us find problems our computers can’t solve.</a:t>
            </a:r>
          </a:p>
          <a:p>
            <a:r>
              <a:rPr lang="en-US" dirty="0"/>
              <a:t>Ok, but why now?</a:t>
            </a:r>
          </a:p>
          <a:p>
            <a:r>
              <a:rPr lang="en-US" dirty="0"/>
              <a:t>It’ll let us practice set proofs a bit more over the next few weeks!</a:t>
            </a:r>
          </a:p>
        </p:txBody>
      </p:sp>
    </p:spTree>
    <p:extLst>
      <p:ext uri="{BB962C8B-B14F-4D97-AF65-F5344CB8AC3E}">
        <p14:creationId xmlns:p14="http://schemas.microsoft.com/office/powerpoint/2010/main" val="296398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B28A-4C1F-5BC8-0944-E92C0DA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(injection)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did that definition say?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b="0" dirty="0">
                  <a:cs typeface="Segoe UI Semibold" panose="020B0702040204020203" pitchFamily="34" charset="0"/>
                </a:endParaRPr>
              </a:p>
              <a:p>
                <a:r>
                  <a:rPr lang="en-US" dirty="0"/>
                  <a:t>In contrapositive that looks like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if you get two different inputs, then you get two different </a:t>
                </a:r>
                <a:r>
                  <a:rPr lang="en-US" dirty="0" err="1"/>
                  <a:t>outpus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41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AB47-54EC-E299-FAA7-031FD16A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What’s the outline? What do we introduce, what do we assume, what’s our target?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0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5D0E-E02C-270F-612A-6615E9B6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A9A2-C224-726A-6A7E-C8D12C7E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3E7B-F2F0-C5E8-4681-C1322D19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F567-DD71-C2AE-9206-2EF0CD42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the function,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from each side,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meeting the definition of one-to-one.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990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2005</TotalTime>
  <Words>2122</Words>
  <Application>Microsoft Office PowerPoint</Application>
  <PresentationFormat>Widescreen</PresentationFormat>
  <Paragraphs>357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MS PGothic</vt:lpstr>
      <vt:lpstr>MS PGothic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Functions And Graphs</vt:lpstr>
      <vt:lpstr>Today</vt:lpstr>
      <vt:lpstr>Functions</vt:lpstr>
      <vt:lpstr>Some types of functions</vt:lpstr>
      <vt:lpstr>Two Requirements for a Bijection</vt:lpstr>
      <vt:lpstr>One-to-one (injection)</vt:lpstr>
      <vt:lpstr>One-to-one proofs</vt:lpstr>
      <vt:lpstr>One-to-one proofs</vt:lpstr>
      <vt:lpstr>One-to-one proofs</vt:lpstr>
      <vt:lpstr>Two Requirements for a Bijection</vt:lpstr>
      <vt:lpstr>One-to-one proofs</vt:lpstr>
      <vt:lpstr>One-to-one proofs</vt:lpstr>
      <vt:lpstr>One-to-one proofs</vt:lpstr>
      <vt:lpstr>Bijection</vt:lpstr>
      <vt:lpstr>Why do we care about bijections?</vt:lpstr>
      <vt:lpstr>Graphs</vt:lpstr>
      <vt:lpstr>Directed Graphs</vt:lpstr>
      <vt:lpstr>Directed Graphs</vt:lpstr>
      <vt:lpstr>Directed Graphs</vt:lpstr>
      <vt:lpstr>Directed Graphs</vt:lpstr>
      <vt:lpstr>Directed Graphs</vt:lpstr>
      <vt:lpstr>Finite State Machines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rtweber2</cp:lastModifiedBy>
  <cp:revision>57</cp:revision>
  <cp:lastPrinted>2024-02-22T21:56:06Z</cp:lastPrinted>
  <dcterms:created xsi:type="dcterms:W3CDTF">2020-11-22T19:14:37Z</dcterms:created>
  <dcterms:modified xsi:type="dcterms:W3CDTF">2024-02-22T22:33:56Z</dcterms:modified>
</cp:coreProperties>
</file>