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0" r:id="rId1"/>
    <p:sldMasterId id="2147483672" r:id="rId2"/>
    <p:sldMasterId id="2147483685" r:id="rId3"/>
  </p:sldMasterIdLst>
  <p:notesMasterIdLst>
    <p:notesMasterId r:id="rId28"/>
  </p:notesMasterIdLst>
  <p:sldIdLst>
    <p:sldId id="320" r:id="rId4"/>
    <p:sldId id="368" r:id="rId5"/>
    <p:sldId id="369" r:id="rId6"/>
    <p:sldId id="370" r:id="rId7"/>
    <p:sldId id="377" r:id="rId8"/>
    <p:sldId id="371" r:id="rId9"/>
    <p:sldId id="378" r:id="rId10"/>
    <p:sldId id="372" r:id="rId11"/>
    <p:sldId id="374" r:id="rId12"/>
    <p:sldId id="375" r:id="rId13"/>
    <p:sldId id="379" r:id="rId14"/>
    <p:sldId id="380" r:id="rId15"/>
    <p:sldId id="381" r:id="rId16"/>
    <p:sldId id="382" r:id="rId17"/>
    <p:sldId id="383" r:id="rId18"/>
    <p:sldId id="384" r:id="rId19"/>
    <p:sldId id="385" r:id="rId20"/>
    <p:sldId id="386" r:id="rId21"/>
    <p:sldId id="387" r:id="rId22"/>
    <p:sldId id="388" r:id="rId23"/>
    <p:sldId id="389" r:id="rId24"/>
    <p:sldId id="390" r:id="rId25"/>
    <p:sldId id="391" r:id="rId26"/>
    <p:sldId id="33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61" autoAdjust="0"/>
  </p:normalViewPr>
  <p:slideViewPr>
    <p:cSldViewPr>
      <p:cViewPr>
        <p:scale>
          <a:sx n="100" d="100"/>
          <a:sy n="100" d="100"/>
        </p:scale>
        <p:origin x="-1356" y="-6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31783B-4763-400E-BFE7-C49E9D4DE2CB}" type="datetimeFigureOut">
              <a:rPr lang="en-US" smtClean="0"/>
              <a:pPr/>
              <a:t>11/28/2011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21AEB1-7DCE-4282-8EED-E47907825FD1}" type="slidenum">
              <a:rPr lang="en-US" smtClean="0"/>
              <a:pPr/>
              <a:t>‹#›</a:t>
            </a:fld>
            <a:endParaRPr lang="en-US" dirty="0"/>
          </a:p>
        </p:txBody>
      </p:sp>
    </p:spTree>
    <p:extLst>
      <p:ext uri="{BB962C8B-B14F-4D97-AF65-F5344CB8AC3E}">
        <p14:creationId xmlns:p14="http://schemas.microsoft.com/office/powerpoint/2010/main" val="3230363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1900" b="1">
                <a:solidFill>
                  <a:srgbClr val="FAFD00"/>
                </a:solidFill>
                <a:latin typeface="Times New Roman" pitchFamily="18" charset="0"/>
              </a:defRPr>
            </a:lvl1pPr>
            <a:lvl2pPr marL="702756" indent="-270291" defTabSz="914485">
              <a:defRPr sz="1900" b="1">
                <a:solidFill>
                  <a:srgbClr val="FAFD00"/>
                </a:solidFill>
                <a:latin typeface="Times New Roman" pitchFamily="18" charset="0"/>
              </a:defRPr>
            </a:lvl2pPr>
            <a:lvl3pPr marL="1081164" indent="-216233" defTabSz="914485">
              <a:defRPr sz="1900" b="1">
                <a:solidFill>
                  <a:srgbClr val="FAFD00"/>
                </a:solidFill>
                <a:latin typeface="Times New Roman" pitchFamily="18" charset="0"/>
              </a:defRPr>
            </a:lvl3pPr>
            <a:lvl4pPr marL="1513629" indent="-216233" defTabSz="914485">
              <a:defRPr sz="1900" b="1">
                <a:solidFill>
                  <a:srgbClr val="FAFD00"/>
                </a:solidFill>
                <a:latin typeface="Times New Roman" pitchFamily="18" charset="0"/>
              </a:defRPr>
            </a:lvl4pPr>
            <a:lvl5pPr marL="1946095" indent="-216233" defTabSz="914485">
              <a:defRPr sz="1900" b="1">
                <a:solidFill>
                  <a:srgbClr val="FAFD00"/>
                </a:solidFill>
                <a:latin typeface="Times New Roman" pitchFamily="18" charset="0"/>
              </a:defRPr>
            </a:lvl5pPr>
            <a:lvl6pPr marL="2378560" indent="-216233" defTabSz="914485" eaLnBrk="0" fontAlgn="base" hangingPunct="0">
              <a:spcBef>
                <a:spcPct val="0"/>
              </a:spcBef>
              <a:spcAft>
                <a:spcPct val="0"/>
              </a:spcAft>
              <a:defRPr sz="1900" b="1">
                <a:solidFill>
                  <a:srgbClr val="FAFD00"/>
                </a:solidFill>
                <a:latin typeface="Times New Roman" pitchFamily="18" charset="0"/>
              </a:defRPr>
            </a:lvl6pPr>
            <a:lvl7pPr marL="2811026" indent="-216233" defTabSz="914485" eaLnBrk="0" fontAlgn="base" hangingPunct="0">
              <a:spcBef>
                <a:spcPct val="0"/>
              </a:spcBef>
              <a:spcAft>
                <a:spcPct val="0"/>
              </a:spcAft>
              <a:defRPr sz="1900" b="1">
                <a:solidFill>
                  <a:srgbClr val="FAFD00"/>
                </a:solidFill>
                <a:latin typeface="Times New Roman" pitchFamily="18" charset="0"/>
              </a:defRPr>
            </a:lvl7pPr>
            <a:lvl8pPr marL="3243491" indent="-216233" defTabSz="914485" eaLnBrk="0" fontAlgn="base" hangingPunct="0">
              <a:spcBef>
                <a:spcPct val="0"/>
              </a:spcBef>
              <a:spcAft>
                <a:spcPct val="0"/>
              </a:spcAft>
              <a:defRPr sz="1900" b="1">
                <a:solidFill>
                  <a:srgbClr val="FAFD00"/>
                </a:solidFill>
                <a:latin typeface="Times New Roman" pitchFamily="18" charset="0"/>
              </a:defRPr>
            </a:lvl8pPr>
            <a:lvl9pPr marL="3675957" indent="-216233" defTabSz="914485" eaLnBrk="0" fontAlgn="base" hangingPunct="0">
              <a:spcBef>
                <a:spcPct val="0"/>
              </a:spcBef>
              <a:spcAft>
                <a:spcPct val="0"/>
              </a:spcAft>
              <a:defRPr sz="1900" b="1">
                <a:solidFill>
                  <a:srgbClr val="FAFD00"/>
                </a:solidFill>
                <a:latin typeface="Times New Roman" pitchFamily="18" charset="0"/>
              </a:defRPr>
            </a:lvl9pPr>
          </a:lstStyle>
          <a:p>
            <a:fld id="{C38C1267-7F26-4B8C-A380-77D6BDFB6291}" type="slidenum">
              <a:rPr lang="zh-CN" altLang="en-US" sz="1000" b="0">
                <a:solidFill>
                  <a:schemeClr val="tx1"/>
                </a:solidFill>
              </a:rPr>
              <a:pPr/>
              <a:t>2</a:t>
            </a:fld>
            <a:endParaRPr lang="en-US" altLang="zh-CN" sz="1000" b="0">
              <a:solidFill>
                <a:schemeClr val="tx1"/>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7575">
              <a:defRPr sz="2000">
                <a:solidFill>
                  <a:schemeClr val="tx1"/>
                </a:solidFill>
                <a:latin typeface="Tahoma" pitchFamily="-107" charset="0"/>
                <a:ea typeface="ＭＳ Ｐゴシック" pitchFamily="-107" charset="-128"/>
              </a:defRPr>
            </a:lvl1pPr>
            <a:lvl2pPr marL="37931725" indent="-37474525" defTabSz="917575">
              <a:defRPr sz="2000">
                <a:solidFill>
                  <a:schemeClr val="tx1"/>
                </a:solidFill>
                <a:latin typeface="Tahoma" pitchFamily="-107" charset="0"/>
                <a:ea typeface="ＭＳ Ｐゴシック" pitchFamily="-107" charset="-128"/>
              </a:defRPr>
            </a:lvl2pPr>
            <a:lvl3pPr>
              <a:defRPr sz="2000">
                <a:solidFill>
                  <a:schemeClr val="tx1"/>
                </a:solidFill>
                <a:latin typeface="Tahoma" pitchFamily="-107" charset="0"/>
                <a:ea typeface="ＭＳ Ｐゴシック" pitchFamily="-107" charset="-128"/>
              </a:defRPr>
            </a:lvl3pPr>
            <a:lvl4pPr>
              <a:defRPr sz="2000">
                <a:solidFill>
                  <a:schemeClr val="tx1"/>
                </a:solidFill>
                <a:latin typeface="Tahoma" pitchFamily="-107" charset="0"/>
                <a:ea typeface="ＭＳ Ｐゴシック" pitchFamily="-107" charset="-128"/>
              </a:defRPr>
            </a:lvl4pPr>
            <a:lvl5pPr>
              <a:defRPr sz="2000">
                <a:solidFill>
                  <a:schemeClr val="tx1"/>
                </a:solidFill>
                <a:latin typeface="Tahoma" pitchFamily="-107" charset="0"/>
                <a:ea typeface="ＭＳ Ｐゴシック" pitchFamily="-107" charset="-128"/>
              </a:defRPr>
            </a:lvl5pPr>
            <a:lvl6pPr marL="457200" eaLnBrk="0" fontAlgn="base" hangingPunct="0">
              <a:spcBef>
                <a:spcPct val="0"/>
              </a:spcBef>
              <a:spcAft>
                <a:spcPct val="0"/>
              </a:spcAft>
              <a:defRPr sz="2000">
                <a:solidFill>
                  <a:schemeClr val="tx1"/>
                </a:solidFill>
                <a:latin typeface="Tahoma" pitchFamily="-107" charset="0"/>
                <a:ea typeface="ＭＳ Ｐゴシック" pitchFamily="-107" charset="-128"/>
              </a:defRPr>
            </a:lvl6pPr>
            <a:lvl7pPr marL="914400" eaLnBrk="0" fontAlgn="base" hangingPunct="0">
              <a:spcBef>
                <a:spcPct val="0"/>
              </a:spcBef>
              <a:spcAft>
                <a:spcPct val="0"/>
              </a:spcAft>
              <a:defRPr sz="2000">
                <a:solidFill>
                  <a:schemeClr val="tx1"/>
                </a:solidFill>
                <a:latin typeface="Tahoma" pitchFamily="-107" charset="0"/>
                <a:ea typeface="ＭＳ Ｐゴシック" pitchFamily="-107" charset="-128"/>
              </a:defRPr>
            </a:lvl7pPr>
            <a:lvl8pPr marL="1371600" eaLnBrk="0" fontAlgn="base" hangingPunct="0">
              <a:spcBef>
                <a:spcPct val="0"/>
              </a:spcBef>
              <a:spcAft>
                <a:spcPct val="0"/>
              </a:spcAft>
              <a:defRPr sz="2000">
                <a:solidFill>
                  <a:schemeClr val="tx1"/>
                </a:solidFill>
                <a:latin typeface="Tahoma" pitchFamily="-107" charset="0"/>
                <a:ea typeface="ＭＳ Ｐゴシック" pitchFamily="-107" charset="-128"/>
              </a:defRPr>
            </a:lvl8pPr>
            <a:lvl9pPr marL="1828800" eaLnBrk="0" fontAlgn="base" hangingPunct="0">
              <a:spcBef>
                <a:spcPct val="0"/>
              </a:spcBef>
              <a:spcAft>
                <a:spcPct val="0"/>
              </a:spcAft>
              <a:defRPr sz="2000">
                <a:solidFill>
                  <a:schemeClr val="tx1"/>
                </a:solidFill>
                <a:latin typeface="Tahoma" pitchFamily="-107" charset="0"/>
                <a:ea typeface="ＭＳ Ｐゴシック" pitchFamily="-107" charset="-128"/>
              </a:defRPr>
            </a:lvl9pPr>
          </a:lstStyle>
          <a:p>
            <a:fld id="{6562BF19-38FF-4692-9C1A-24510195FF2F}" type="slidenum">
              <a:rPr lang="en-US" sz="1200">
                <a:solidFill>
                  <a:prstClr val="black"/>
                </a:solidFill>
                <a:latin typeface="Times New Roman" pitchFamily="-107" charset="0"/>
              </a:rPr>
              <a:pPr/>
              <a:t>13</a:t>
            </a:fld>
            <a:endParaRPr lang="en-US" sz="1200">
              <a:solidFill>
                <a:prstClr val="black"/>
              </a:solidFill>
              <a:latin typeface="Times New Roman" pitchFamily="-107" charset="0"/>
            </a:endParaRPr>
          </a:p>
        </p:txBody>
      </p:sp>
      <p:sp>
        <p:nvSpPr>
          <p:cNvPr id="54275" name="Rectangle 2"/>
          <p:cNvSpPr>
            <a:spLocks noChangeArrowheads="1" noTextEdit="1"/>
          </p:cNvSpPr>
          <p:nvPr>
            <p:ph type="sldImg"/>
          </p:nvPr>
        </p:nvSpPr>
        <p:spPr>
          <a:ln/>
        </p:spPr>
      </p:sp>
      <p:sp>
        <p:nvSpPr>
          <p:cNvPr id="5427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7575">
              <a:defRPr sz="2000">
                <a:solidFill>
                  <a:schemeClr val="tx1"/>
                </a:solidFill>
                <a:latin typeface="Tahoma" pitchFamily="-107" charset="0"/>
                <a:ea typeface="ＭＳ Ｐゴシック" pitchFamily="-107" charset="-128"/>
              </a:defRPr>
            </a:lvl1pPr>
            <a:lvl2pPr marL="37931725" indent="-37474525" defTabSz="917575">
              <a:defRPr sz="2000">
                <a:solidFill>
                  <a:schemeClr val="tx1"/>
                </a:solidFill>
                <a:latin typeface="Tahoma" pitchFamily="-107" charset="0"/>
                <a:ea typeface="ＭＳ Ｐゴシック" pitchFamily="-107" charset="-128"/>
              </a:defRPr>
            </a:lvl2pPr>
            <a:lvl3pPr>
              <a:defRPr sz="2000">
                <a:solidFill>
                  <a:schemeClr val="tx1"/>
                </a:solidFill>
                <a:latin typeface="Tahoma" pitchFamily="-107" charset="0"/>
                <a:ea typeface="ＭＳ Ｐゴシック" pitchFamily="-107" charset="-128"/>
              </a:defRPr>
            </a:lvl3pPr>
            <a:lvl4pPr>
              <a:defRPr sz="2000">
                <a:solidFill>
                  <a:schemeClr val="tx1"/>
                </a:solidFill>
                <a:latin typeface="Tahoma" pitchFamily="-107" charset="0"/>
                <a:ea typeface="ＭＳ Ｐゴシック" pitchFamily="-107" charset="-128"/>
              </a:defRPr>
            </a:lvl4pPr>
            <a:lvl5pPr>
              <a:defRPr sz="2000">
                <a:solidFill>
                  <a:schemeClr val="tx1"/>
                </a:solidFill>
                <a:latin typeface="Tahoma" pitchFamily="-107" charset="0"/>
                <a:ea typeface="ＭＳ Ｐゴシック" pitchFamily="-107" charset="-128"/>
              </a:defRPr>
            </a:lvl5pPr>
            <a:lvl6pPr marL="457200" eaLnBrk="0" fontAlgn="base" hangingPunct="0">
              <a:spcBef>
                <a:spcPct val="0"/>
              </a:spcBef>
              <a:spcAft>
                <a:spcPct val="0"/>
              </a:spcAft>
              <a:defRPr sz="2000">
                <a:solidFill>
                  <a:schemeClr val="tx1"/>
                </a:solidFill>
                <a:latin typeface="Tahoma" pitchFamily="-107" charset="0"/>
                <a:ea typeface="ＭＳ Ｐゴシック" pitchFamily="-107" charset="-128"/>
              </a:defRPr>
            </a:lvl6pPr>
            <a:lvl7pPr marL="914400" eaLnBrk="0" fontAlgn="base" hangingPunct="0">
              <a:spcBef>
                <a:spcPct val="0"/>
              </a:spcBef>
              <a:spcAft>
                <a:spcPct val="0"/>
              </a:spcAft>
              <a:defRPr sz="2000">
                <a:solidFill>
                  <a:schemeClr val="tx1"/>
                </a:solidFill>
                <a:latin typeface="Tahoma" pitchFamily="-107" charset="0"/>
                <a:ea typeface="ＭＳ Ｐゴシック" pitchFamily="-107" charset="-128"/>
              </a:defRPr>
            </a:lvl7pPr>
            <a:lvl8pPr marL="1371600" eaLnBrk="0" fontAlgn="base" hangingPunct="0">
              <a:spcBef>
                <a:spcPct val="0"/>
              </a:spcBef>
              <a:spcAft>
                <a:spcPct val="0"/>
              </a:spcAft>
              <a:defRPr sz="2000">
                <a:solidFill>
                  <a:schemeClr val="tx1"/>
                </a:solidFill>
                <a:latin typeface="Tahoma" pitchFamily="-107" charset="0"/>
                <a:ea typeface="ＭＳ Ｐゴシック" pitchFamily="-107" charset="-128"/>
              </a:defRPr>
            </a:lvl8pPr>
            <a:lvl9pPr marL="1828800" eaLnBrk="0" fontAlgn="base" hangingPunct="0">
              <a:spcBef>
                <a:spcPct val="0"/>
              </a:spcBef>
              <a:spcAft>
                <a:spcPct val="0"/>
              </a:spcAft>
              <a:defRPr sz="2000">
                <a:solidFill>
                  <a:schemeClr val="tx1"/>
                </a:solidFill>
                <a:latin typeface="Tahoma" pitchFamily="-107" charset="0"/>
                <a:ea typeface="ＭＳ Ｐゴシック" pitchFamily="-107" charset="-128"/>
              </a:defRPr>
            </a:lvl9pPr>
          </a:lstStyle>
          <a:p>
            <a:fld id="{B42B6A73-7B88-401A-98CF-E99574D318F5}" type="slidenum">
              <a:rPr lang="en-US" sz="1200">
                <a:solidFill>
                  <a:prstClr val="black"/>
                </a:solidFill>
                <a:latin typeface="Times New Roman" pitchFamily="-107" charset="0"/>
              </a:rPr>
              <a:pPr/>
              <a:t>14</a:t>
            </a:fld>
            <a:endParaRPr lang="en-US" sz="1200">
              <a:solidFill>
                <a:prstClr val="black"/>
              </a:solidFill>
              <a:latin typeface="Times New Roman" pitchFamily="-107" charset="0"/>
            </a:endParaRPr>
          </a:p>
        </p:txBody>
      </p:sp>
      <p:sp>
        <p:nvSpPr>
          <p:cNvPr id="56323" name="Rectangle 2"/>
          <p:cNvSpPr>
            <a:spLocks noChangeArrowheads="1" noTextEdit="1"/>
          </p:cNvSpPr>
          <p:nvPr>
            <p:ph type="sldImg"/>
          </p:nvPr>
        </p:nvSpPr>
        <p:spPr>
          <a:ln/>
        </p:spPr>
      </p:sp>
      <p:sp>
        <p:nvSpPr>
          <p:cNvPr id="5632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7575">
              <a:defRPr sz="2000">
                <a:solidFill>
                  <a:schemeClr val="tx1"/>
                </a:solidFill>
                <a:latin typeface="Tahoma" pitchFamily="-107" charset="0"/>
                <a:ea typeface="ＭＳ Ｐゴシック" pitchFamily="-107" charset="-128"/>
              </a:defRPr>
            </a:lvl1pPr>
            <a:lvl2pPr marL="37931725" indent="-37474525" defTabSz="917575">
              <a:defRPr sz="2000">
                <a:solidFill>
                  <a:schemeClr val="tx1"/>
                </a:solidFill>
                <a:latin typeface="Tahoma" pitchFamily="-107" charset="0"/>
                <a:ea typeface="ＭＳ Ｐゴシック" pitchFamily="-107" charset="-128"/>
              </a:defRPr>
            </a:lvl2pPr>
            <a:lvl3pPr>
              <a:defRPr sz="2000">
                <a:solidFill>
                  <a:schemeClr val="tx1"/>
                </a:solidFill>
                <a:latin typeface="Tahoma" pitchFamily="-107" charset="0"/>
                <a:ea typeface="ＭＳ Ｐゴシック" pitchFamily="-107" charset="-128"/>
              </a:defRPr>
            </a:lvl3pPr>
            <a:lvl4pPr>
              <a:defRPr sz="2000">
                <a:solidFill>
                  <a:schemeClr val="tx1"/>
                </a:solidFill>
                <a:latin typeface="Tahoma" pitchFamily="-107" charset="0"/>
                <a:ea typeface="ＭＳ Ｐゴシック" pitchFamily="-107" charset="-128"/>
              </a:defRPr>
            </a:lvl4pPr>
            <a:lvl5pPr>
              <a:defRPr sz="2000">
                <a:solidFill>
                  <a:schemeClr val="tx1"/>
                </a:solidFill>
                <a:latin typeface="Tahoma" pitchFamily="-107" charset="0"/>
                <a:ea typeface="ＭＳ Ｐゴシック" pitchFamily="-107" charset="-128"/>
              </a:defRPr>
            </a:lvl5pPr>
            <a:lvl6pPr marL="457200" eaLnBrk="0" fontAlgn="base" hangingPunct="0">
              <a:spcBef>
                <a:spcPct val="0"/>
              </a:spcBef>
              <a:spcAft>
                <a:spcPct val="0"/>
              </a:spcAft>
              <a:defRPr sz="2000">
                <a:solidFill>
                  <a:schemeClr val="tx1"/>
                </a:solidFill>
                <a:latin typeface="Tahoma" pitchFamily="-107" charset="0"/>
                <a:ea typeface="ＭＳ Ｐゴシック" pitchFamily="-107" charset="-128"/>
              </a:defRPr>
            </a:lvl6pPr>
            <a:lvl7pPr marL="914400" eaLnBrk="0" fontAlgn="base" hangingPunct="0">
              <a:spcBef>
                <a:spcPct val="0"/>
              </a:spcBef>
              <a:spcAft>
                <a:spcPct val="0"/>
              </a:spcAft>
              <a:defRPr sz="2000">
                <a:solidFill>
                  <a:schemeClr val="tx1"/>
                </a:solidFill>
                <a:latin typeface="Tahoma" pitchFamily="-107" charset="0"/>
                <a:ea typeface="ＭＳ Ｐゴシック" pitchFamily="-107" charset="-128"/>
              </a:defRPr>
            </a:lvl7pPr>
            <a:lvl8pPr marL="1371600" eaLnBrk="0" fontAlgn="base" hangingPunct="0">
              <a:spcBef>
                <a:spcPct val="0"/>
              </a:spcBef>
              <a:spcAft>
                <a:spcPct val="0"/>
              </a:spcAft>
              <a:defRPr sz="2000">
                <a:solidFill>
                  <a:schemeClr val="tx1"/>
                </a:solidFill>
                <a:latin typeface="Tahoma" pitchFamily="-107" charset="0"/>
                <a:ea typeface="ＭＳ Ｐゴシック" pitchFamily="-107" charset="-128"/>
              </a:defRPr>
            </a:lvl8pPr>
            <a:lvl9pPr marL="1828800" eaLnBrk="0" fontAlgn="base" hangingPunct="0">
              <a:spcBef>
                <a:spcPct val="0"/>
              </a:spcBef>
              <a:spcAft>
                <a:spcPct val="0"/>
              </a:spcAft>
              <a:defRPr sz="2000">
                <a:solidFill>
                  <a:schemeClr val="tx1"/>
                </a:solidFill>
                <a:latin typeface="Tahoma" pitchFamily="-107" charset="0"/>
                <a:ea typeface="ＭＳ Ｐゴシック" pitchFamily="-107" charset="-128"/>
              </a:defRPr>
            </a:lvl9pPr>
          </a:lstStyle>
          <a:p>
            <a:fld id="{74C3A916-3810-4AFD-8B5B-CD1108211EDC}" type="slidenum">
              <a:rPr lang="en-US" sz="1200">
                <a:solidFill>
                  <a:prstClr val="black"/>
                </a:solidFill>
                <a:latin typeface="Times New Roman" pitchFamily="-107" charset="0"/>
              </a:rPr>
              <a:pPr/>
              <a:t>15</a:t>
            </a:fld>
            <a:endParaRPr lang="en-US" sz="1200">
              <a:solidFill>
                <a:prstClr val="black"/>
              </a:solidFill>
              <a:latin typeface="Times New Roman" pitchFamily="-107" charset="0"/>
            </a:endParaRPr>
          </a:p>
        </p:txBody>
      </p:sp>
      <p:sp>
        <p:nvSpPr>
          <p:cNvPr id="58371" name="Rectangle 2"/>
          <p:cNvSpPr>
            <a:spLocks noChangeArrowheads="1" noTextEdit="1"/>
          </p:cNvSpPr>
          <p:nvPr>
            <p:ph type="sldImg"/>
          </p:nvPr>
        </p:nvSpPr>
        <p:spPr>
          <a:ln/>
        </p:spPr>
      </p:sp>
      <p:sp>
        <p:nvSpPr>
          <p:cNvPr id="5837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7575">
              <a:defRPr sz="2000">
                <a:solidFill>
                  <a:schemeClr val="tx1"/>
                </a:solidFill>
                <a:latin typeface="Tahoma" pitchFamily="-107" charset="0"/>
                <a:ea typeface="ＭＳ Ｐゴシック" pitchFamily="-107" charset="-128"/>
              </a:defRPr>
            </a:lvl1pPr>
            <a:lvl2pPr marL="37931725" indent="-37474525" defTabSz="917575">
              <a:defRPr sz="2000">
                <a:solidFill>
                  <a:schemeClr val="tx1"/>
                </a:solidFill>
                <a:latin typeface="Tahoma" pitchFamily="-107" charset="0"/>
                <a:ea typeface="ＭＳ Ｐゴシック" pitchFamily="-107" charset="-128"/>
              </a:defRPr>
            </a:lvl2pPr>
            <a:lvl3pPr>
              <a:defRPr sz="2000">
                <a:solidFill>
                  <a:schemeClr val="tx1"/>
                </a:solidFill>
                <a:latin typeface="Tahoma" pitchFamily="-107" charset="0"/>
                <a:ea typeface="ＭＳ Ｐゴシック" pitchFamily="-107" charset="-128"/>
              </a:defRPr>
            </a:lvl3pPr>
            <a:lvl4pPr>
              <a:defRPr sz="2000">
                <a:solidFill>
                  <a:schemeClr val="tx1"/>
                </a:solidFill>
                <a:latin typeface="Tahoma" pitchFamily="-107" charset="0"/>
                <a:ea typeface="ＭＳ Ｐゴシック" pitchFamily="-107" charset="-128"/>
              </a:defRPr>
            </a:lvl4pPr>
            <a:lvl5pPr>
              <a:defRPr sz="2000">
                <a:solidFill>
                  <a:schemeClr val="tx1"/>
                </a:solidFill>
                <a:latin typeface="Tahoma" pitchFamily="-107" charset="0"/>
                <a:ea typeface="ＭＳ Ｐゴシック" pitchFamily="-107" charset="-128"/>
              </a:defRPr>
            </a:lvl5pPr>
            <a:lvl6pPr marL="457200" eaLnBrk="0" fontAlgn="base" hangingPunct="0">
              <a:spcBef>
                <a:spcPct val="0"/>
              </a:spcBef>
              <a:spcAft>
                <a:spcPct val="0"/>
              </a:spcAft>
              <a:defRPr sz="2000">
                <a:solidFill>
                  <a:schemeClr val="tx1"/>
                </a:solidFill>
                <a:latin typeface="Tahoma" pitchFamily="-107" charset="0"/>
                <a:ea typeface="ＭＳ Ｐゴシック" pitchFamily="-107" charset="-128"/>
              </a:defRPr>
            </a:lvl6pPr>
            <a:lvl7pPr marL="914400" eaLnBrk="0" fontAlgn="base" hangingPunct="0">
              <a:spcBef>
                <a:spcPct val="0"/>
              </a:spcBef>
              <a:spcAft>
                <a:spcPct val="0"/>
              </a:spcAft>
              <a:defRPr sz="2000">
                <a:solidFill>
                  <a:schemeClr val="tx1"/>
                </a:solidFill>
                <a:latin typeface="Tahoma" pitchFamily="-107" charset="0"/>
                <a:ea typeface="ＭＳ Ｐゴシック" pitchFamily="-107" charset="-128"/>
              </a:defRPr>
            </a:lvl7pPr>
            <a:lvl8pPr marL="1371600" eaLnBrk="0" fontAlgn="base" hangingPunct="0">
              <a:spcBef>
                <a:spcPct val="0"/>
              </a:spcBef>
              <a:spcAft>
                <a:spcPct val="0"/>
              </a:spcAft>
              <a:defRPr sz="2000">
                <a:solidFill>
                  <a:schemeClr val="tx1"/>
                </a:solidFill>
                <a:latin typeface="Tahoma" pitchFamily="-107" charset="0"/>
                <a:ea typeface="ＭＳ Ｐゴシック" pitchFamily="-107" charset="-128"/>
              </a:defRPr>
            </a:lvl8pPr>
            <a:lvl9pPr marL="1828800" eaLnBrk="0" fontAlgn="base" hangingPunct="0">
              <a:spcBef>
                <a:spcPct val="0"/>
              </a:spcBef>
              <a:spcAft>
                <a:spcPct val="0"/>
              </a:spcAft>
              <a:defRPr sz="2000">
                <a:solidFill>
                  <a:schemeClr val="tx1"/>
                </a:solidFill>
                <a:latin typeface="Tahoma" pitchFamily="-107" charset="0"/>
                <a:ea typeface="ＭＳ Ｐゴシック" pitchFamily="-107" charset="-128"/>
              </a:defRPr>
            </a:lvl9pPr>
          </a:lstStyle>
          <a:p>
            <a:fld id="{D44AD510-4D39-4B4E-9EEB-FFF956935828}" type="slidenum">
              <a:rPr lang="en-US" sz="1200">
                <a:solidFill>
                  <a:prstClr val="black"/>
                </a:solidFill>
                <a:latin typeface="Times New Roman" pitchFamily="-107" charset="0"/>
              </a:rPr>
              <a:pPr/>
              <a:t>16</a:t>
            </a:fld>
            <a:endParaRPr lang="en-US" sz="1200">
              <a:solidFill>
                <a:prstClr val="black"/>
              </a:solidFill>
              <a:latin typeface="Times New Roman" pitchFamily="-107" charset="0"/>
            </a:endParaRPr>
          </a:p>
        </p:txBody>
      </p:sp>
      <p:sp>
        <p:nvSpPr>
          <p:cNvPr id="60419" name="Rectangle 2"/>
          <p:cNvSpPr>
            <a:spLocks noChangeArrowheads="1" noTextEdit="1"/>
          </p:cNvSpPr>
          <p:nvPr>
            <p:ph type="sldImg"/>
          </p:nvPr>
        </p:nvSpPr>
        <p:spPr>
          <a:ln/>
        </p:spPr>
      </p:sp>
      <p:sp>
        <p:nvSpPr>
          <p:cNvPr id="6042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7575">
              <a:defRPr sz="2000">
                <a:solidFill>
                  <a:schemeClr val="tx1"/>
                </a:solidFill>
                <a:latin typeface="Tahoma" pitchFamily="-107" charset="0"/>
                <a:ea typeface="ＭＳ Ｐゴシック" pitchFamily="-107" charset="-128"/>
              </a:defRPr>
            </a:lvl1pPr>
            <a:lvl2pPr marL="37931725" indent="-37474525" defTabSz="917575">
              <a:defRPr sz="2000">
                <a:solidFill>
                  <a:schemeClr val="tx1"/>
                </a:solidFill>
                <a:latin typeface="Tahoma" pitchFamily="-107" charset="0"/>
                <a:ea typeface="ＭＳ Ｐゴシック" pitchFamily="-107" charset="-128"/>
              </a:defRPr>
            </a:lvl2pPr>
            <a:lvl3pPr>
              <a:defRPr sz="2000">
                <a:solidFill>
                  <a:schemeClr val="tx1"/>
                </a:solidFill>
                <a:latin typeface="Tahoma" pitchFamily="-107" charset="0"/>
                <a:ea typeface="ＭＳ Ｐゴシック" pitchFamily="-107" charset="-128"/>
              </a:defRPr>
            </a:lvl3pPr>
            <a:lvl4pPr>
              <a:defRPr sz="2000">
                <a:solidFill>
                  <a:schemeClr val="tx1"/>
                </a:solidFill>
                <a:latin typeface="Tahoma" pitchFamily="-107" charset="0"/>
                <a:ea typeface="ＭＳ Ｐゴシック" pitchFamily="-107" charset="-128"/>
              </a:defRPr>
            </a:lvl4pPr>
            <a:lvl5pPr>
              <a:defRPr sz="2000">
                <a:solidFill>
                  <a:schemeClr val="tx1"/>
                </a:solidFill>
                <a:latin typeface="Tahoma" pitchFamily="-107" charset="0"/>
                <a:ea typeface="ＭＳ Ｐゴシック" pitchFamily="-107" charset="-128"/>
              </a:defRPr>
            </a:lvl5pPr>
            <a:lvl6pPr marL="457200" eaLnBrk="0" fontAlgn="base" hangingPunct="0">
              <a:spcBef>
                <a:spcPct val="0"/>
              </a:spcBef>
              <a:spcAft>
                <a:spcPct val="0"/>
              </a:spcAft>
              <a:defRPr sz="2000">
                <a:solidFill>
                  <a:schemeClr val="tx1"/>
                </a:solidFill>
                <a:latin typeface="Tahoma" pitchFamily="-107" charset="0"/>
                <a:ea typeface="ＭＳ Ｐゴシック" pitchFamily="-107" charset="-128"/>
              </a:defRPr>
            </a:lvl6pPr>
            <a:lvl7pPr marL="914400" eaLnBrk="0" fontAlgn="base" hangingPunct="0">
              <a:spcBef>
                <a:spcPct val="0"/>
              </a:spcBef>
              <a:spcAft>
                <a:spcPct val="0"/>
              </a:spcAft>
              <a:defRPr sz="2000">
                <a:solidFill>
                  <a:schemeClr val="tx1"/>
                </a:solidFill>
                <a:latin typeface="Tahoma" pitchFamily="-107" charset="0"/>
                <a:ea typeface="ＭＳ Ｐゴシック" pitchFamily="-107" charset="-128"/>
              </a:defRPr>
            </a:lvl7pPr>
            <a:lvl8pPr marL="1371600" eaLnBrk="0" fontAlgn="base" hangingPunct="0">
              <a:spcBef>
                <a:spcPct val="0"/>
              </a:spcBef>
              <a:spcAft>
                <a:spcPct val="0"/>
              </a:spcAft>
              <a:defRPr sz="2000">
                <a:solidFill>
                  <a:schemeClr val="tx1"/>
                </a:solidFill>
                <a:latin typeface="Tahoma" pitchFamily="-107" charset="0"/>
                <a:ea typeface="ＭＳ Ｐゴシック" pitchFamily="-107" charset="-128"/>
              </a:defRPr>
            </a:lvl8pPr>
            <a:lvl9pPr marL="1828800" eaLnBrk="0" fontAlgn="base" hangingPunct="0">
              <a:spcBef>
                <a:spcPct val="0"/>
              </a:spcBef>
              <a:spcAft>
                <a:spcPct val="0"/>
              </a:spcAft>
              <a:defRPr sz="2000">
                <a:solidFill>
                  <a:schemeClr val="tx1"/>
                </a:solidFill>
                <a:latin typeface="Tahoma" pitchFamily="-107" charset="0"/>
                <a:ea typeface="ＭＳ Ｐゴシック" pitchFamily="-107" charset="-128"/>
              </a:defRPr>
            </a:lvl9pPr>
          </a:lstStyle>
          <a:p>
            <a:fld id="{FCBC77EC-8750-4898-9CC1-559DDAB0601F}" type="slidenum">
              <a:rPr lang="en-US" sz="1200">
                <a:solidFill>
                  <a:prstClr val="black"/>
                </a:solidFill>
                <a:latin typeface="Times New Roman" pitchFamily="-107" charset="0"/>
              </a:rPr>
              <a:pPr/>
              <a:t>17</a:t>
            </a:fld>
            <a:endParaRPr lang="en-US" sz="1200">
              <a:solidFill>
                <a:prstClr val="black"/>
              </a:solidFill>
              <a:latin typeface="Times New Roman" pitchFamily="-107" charset="0"/>
            </a:endParaRPr>
          </a:p>
        </p:txBody>
      </p:sp>
      <p:sp>
        <p:nvSpPr>
          <p:cNvPr id="62467" name="Rectangle 2"/>
          <p:cNvSpPr>
            <a:spLocks noChangeArrowheads="1" noTextEdit="1"/>
          </p:cNvSpPr>
          <p:nvPr>
            <p:ph type="sldImg"/>
          </p:nvPr>
        </p:nvSpPr>
        <p:spPr>
          <a:ln/>
        </p:spPr>
      </p:sp>
      <p:sp>
        <p:nvSpPr>
          <p:cNvPr id="6246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7575">
              <a:defRPr sz="2000">
                <a:solidFill>
                  <a:schemeClr val="tx1"/>
                </a:solidFill>
                <a:latin typeface="Tahoma" pitchFamily="-107" charset="0"/>
                <a:ea typeface="ＭＳ Ｐゴシック" pitchFamily="-107" charset="-128"/>
              </a:defRPr>
            </a:lvl1pPr>
            <a:lvl2pPr marL="37931725" indent="-37474525" defTabSz="917575">
              <a:defRPr sz="2000">
                <a:solidFill>
                  <a:schemeClr val="tx1"/>
                </a:solidFill>
                <a:latin typeface="Tahoma" pitchFamily="-107" charset="0"/>
                <a:ea typeface="ＭＳ Ｐゴシック" pitchFamily="-107" charset="-128"/>
              </a:defRPr>
            </a:lvl2pPr>
            <a:lvl3pPr>
              <a:defRPr sz="2000">
                <a:solidFill>
                  <a:schemeClr val="tx1"/>
                </a:solidFill>
                <a:latin typeface="Tahoma" pitchFamily="-107" charset="0"/>
                <a:ea typeface="ＭＳ Ｐゴシック" pitchFamily="-107" charset="-128"/>
              </a:defRPr>
            </a:lvl3pPr>
            <a:lvl4pPr>
              <a:defRPr sz="2000">
                <a:solidFill>
                  <a:schemeClr val="tx1"/>
                </a:solidFill>
                <a:latin typeface="Tahoma" pitchFamily="-107" charset="0"/>
                <a:ea typeface="ＭＳ Ｐゴシック" pitchFamily="-107" charset="-128"/>
              </a:defRPr>
            </a:lvl4pPr>
            <a:lvl5pPr>
              <a:defRPr sz="2000">
                <a:solidFill>
                  <a:schemeClr val="tx1"/>
                </a:solidFill>
                <a:latin typeface="Tahoma" pitchFamily="-107" charset="0"/>
                <a:ea typeface="ＭＳ Ｐゴシック" pitchFamily="-107" charset="-128"/>
              </a:defRPr>
            </a:lvl5pPr>
            <a:lvl6pPr marL="457200" eaLnBrk="0" fontAlgn="base" hangingPunct="0">
              <a:spcBef>
                <a:spcPct val="0"/>
              </a:spcBef>
              <a:spcAft>
                <a:spcPct val="0"/>
              </a:spcAft>
              <a:defRPr sz="2000">
                <a:solidFill>
                  <a:schemeClr val="tx1"/>
                </a:solidFill>
                <a:latin typeface="Tahoma" pitchFamily="-107" charset="0"/>
                <a:ea typeface="ＭＳ Ｐゴシック" pitchFamily="-107" charset="-128"/>
              </a:defRPr>
            </a:lvl6pPr>
            <a:lvl7pPr marL="914400" eaLnBrk="0" fontAlgn="base" hangingPunct="0">
              <a:spcBef>
                <a:spcPct val="0"/>
              </a:spcBef>
              <a:spcAft>
                <a:spcPct val="0"/>
              </a:spcAft>
              <a:defRPr sz="2000">
                <a:solidFill>
                  <a:schemeClr val="tx1"/>
                </a:solidFill>
                <a:latin typeface="Tahoma" pitchFamily="-107" charset="0"/>
                <a:ea typeface="ＭＳ Ｐゴシック" pitchFamily="-107" charset="-128"/>
              </a:defRPr>
            </a:lvl7pPr>
            <a:lvl8pPr marL="1371600" eaLnBrk="0" fontAlgn="base" hangingPunct="0">
              <a:spcBef>
                <a:spcPct val="0"/>
              </a:spcBef>
              <a:spcAft>
                <a:spcPct val="0"/>
              </a:spcAft>
              <a:defRPr sz="2000">
                <a:solidFill>
                  <a:schemeClr val="tx1"/>
                </a:solidFill>
                <a:latin typeface="Tahoma" pitchFamily="-107" charset="0"/>
                <a:ea typeface="ＭＳ Ｐゴシック" pitchFamily="-107" charset="-128"/>
              </a:defRPr>
            </a:lvl8pPr>
            <a:lvl9pPr marL="1828800" eaLnBrk="0" fontAlgn="base" hangingPunct="0">
              <a:spcBef>
                <a:spcPct val="0"/>
              </a:spcBef>
              <a:spcAft>
                <a:spcPct val="0"/>
              </a:spcAft>
              <a:defRPr sz="2000">
                <a:solidFill>
                  <a:schemeClr val="tx1"/>
                </a:solidFill>
                <a:latin typeface="Tahoma" pitchFamily="-107" charset="0"/>
                <a:ea typeface="ＭＳ Ｐゴシック" pitchFamily="-107" charset="-128"/>
              </a:defRPr>
            </a:lvl9pPr>
          </a:lstStyle>
          <a:p>
            <a:fld id="{F55257D8-F183-4249-BB8E-B1692FAD3845}" type="slidenum">
              <a:rPr lang="en-US" sz="1200">
                <a:solidFill>
                  <a:prstClr val="black"/>
                </a:solidFill>
                <a:latin typeface="Times New Roman" pitchFamily="-107" charset="0"/>
              </a:rPr>
              <a:pPr/>
              <a:t>18</a:t>
            </a:fld>
            <a:endParaRPr lang="en-US" sz="1200">
              <a:solidFill>
                <a:prstClr val="black"/>
              </a:solidFill>
              <a:latin typeface="Times New Roman" pitchFamily="-107" charset="0"/>
            </a:endParaRPr>
          </a:p>
        </p:txBody>
      </p:sp>
      <p:sp>
        <p:nvSpPr>
          <p:cNvPr id="64515" name="Rectangle 2"/>
          <p:cNvSpPr>
            <a:spLocks noChangeArrowheads="1" noTextEdit="1"/>
          </p:cNvSpPr>
          <p:nvPr>
            <p:ph type="sldImg"/>
          </p:nvPr>
        </p:nvSpPr>
        <p:spPr>
          <a:ln/>
        </p:spPr>
      </p:sp>
      <p:sp>
        <p:nvSpPr>
          <p:cNvPr id="6451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7575">
              <a:defRPr sz="2000">
                <a:solidFill>
                  <a:schemeClr val="tx1"/>
                </a:solidFill>
                <a:latin typeface="Tahoma" pitchFamily="-107" charset="0"/>
                <a:ea typeface="ＭＳ Ｐゴシック" pitchFamily="-107" charset="-128"/>
              </a:defRPr>
            </a:lvl1pPr>
            <a:lvl2pPr marL="37931725" indent="-37474525" defTabSz="917575">
              <a:defRPr sz="2000">
                <a:solidFill>
                  <a:schemeClr val="tx1"/>
                </a:solidFill>
                <a:latin typeface="Tahoma" pitchFamily="-107" charset="0"/>
                <a:ea typeface="ＭＳ Ｐゴシック" pitchFamily="-107" charset="-128"/>
              </a:defRPr>
            </a:lvl2pPr>
            <a:lvl3pPr>
              <a:defRPr sz="2000">
                <a:solidFill>
                  <a:schemeClr val="tx1"/>
                </a:solidFill>
                <a:latin typeface="Tahoma" pitchFamily="-107" charset="0"/>
                <a:ea typeface="ＭＳ Ｐゴシック" pitchFamily="-107" charset="-128"/>
              </a:defRPr>
            </a:lvl3pPr>
            <a:lvl4pPr>
              <a:defRPr sz="2000">
                <a:solidFill>
                  <a:schemeClr val="tx1"/>
                </a:solidFill>
                <a:latin typeface="Tahoma" pitchFamily="-107" charset="0"/>
                <a:ea typeface="ＭＳ Ｐゴシック" pitchFamily="-107" charset="-128"/>
              </a:defRPr>
            </a:lvl4pPr>
            <a:lvl5pPr>
              <a:defRPr sz="2000">
                <a:solidFill>
                  <a:schemeClr val="tx1"/>
                </a:solidFill>
                <a:latin typeface="Tahoma" pitchFamily="-107" charset="0"/>
                <a:ea typeface="ＭＳ Ｐゴシック" pitchFamily="-107" charset="-128"/>
              </a:defRPr>
            </a:lvl5pPr>
            <a:lvl6pPr marL="457200" eaLnBrk="0" fontAlgn="base" hangingPunct="0">
              <a:spcBef>
                <a:spcPct val="0"/>
              </a:spcBef>
              <a:spcAft>
                <a:spcPct val="0"/>
              </a:spcAft>
              <a:defRPr sz="2000">
                <a:solidFill>
                  <a:schemeClr val="tx1"/>
                </a:solidFill>
                <a:latin typeface="Tahoma" pitchFamily="-107" charset="0"/>
                <a:ea typeface="ＭＳ Ｐゴシック" pitchFamily="-107" charset="-128"/>
              </a:defRPr>
            </a:lvl6pPr>
            <a:lvl7pPr marL="914400" eaLnBrk="0" fontAlgn="base" hangingPunct="0">
              <a:spcBef>
                <a:spcPct val="0"/>
              </a:spcBef>
              <a:spcAft>
                <a:spcPct val="0"/>
              </a:spcAft>
              <a:defRPr sz="2000">
                <a:solidFill>
                  <a:schemeClr val="tx1"/>
                </a:solidFill>
                <a:latin typeface="Tahoma" pitchFamily="-107" charset="0"/>
                <a:ea typeface="ＭＳ Ｐゴシック" pitchFamily="-107" charset="-128"/>
              </a:defRPr>
            </a:lvl7pPr>
            <a:lvl8pPr marL="1371600" eaLnBrk="0" fontAlgn="base" hangingPunct="0">
              <a:spcBef>
                <a:spcPct val="0"/>
              </a:spcBef>
              <a:spcAft>
                <a:spcPct val="0"/>
              </a:spcAft>
              <a:defRPr sz="2000">
                <a:solidFill>
                  <a:schemeClr val="tx1"/>
                </a:solidFill>
                <a:latin typeface="Tahoma" pitchFamily="-107" charset="0"/>
                <a:ea typeface="ＭＳ Ｐゴシック" pitchFamily="-107" charset="-128"/>
              </a:defRPr>
            </a:lvl8pPr>
            <a:lvl9pPr marL="1828800" eaLnBrk="0" fontAlgn="base" hangingPunct="0">
              <a:spcBef>
                <a:spcPct val="0"/>
              </a:spcBef>
              <a:spcAft>
                <a:spcPct val="0"/>
              </a:spcAft>
              <a:defRPr sz="2000">
                <a:solidFill>
                  <a:schemeClr val="tx1"/>
                </a:solidFill>
                <a:latin typeface="Tahoma" pitchFamily="-107" charset="0"/>
                <a:ea typeface="ＭＳ Ｐゴシック" pitchFamily="-107" charset="-128"/>
              </a:defRPr>
            </a:lvl9pPr>
          </a:lstStyle>
          <a:p>
            <a:fld id="{DFF9FD79-EE66-45E5-A486-C946C9974232}" type="slidenum">
              <a:rPr lang="en-US" sz="1200">
                <a:solidFill>
                  <a:prstClr val="black"/>
                </a:solidFill>
                <a:latin typeface="Times New Roman" pitchFamily="-107" charset="0"/>
              </a:rPr>
              <a:pPr/>
              <a:t>19</a:t>
            </a:fld>
            <a:endParaRPr lang="en-US" sz="1200">
              <a:solidFill>
                <a:prstClr val="black"/>
              </a:solidFill>
              <a:latin typeface="Times New Roman" pitchFamily="-107" charset="0"/>
            </a:endParaRPr>
          </a:p>
        </p:txBody>
      </p:sp>
      <p:sp>
        <p:nvSpPr>
          <p:cNvPr id="66563" name="Rectangle 2"/>
          <p:cNvSpPr>
            <a:spLocks noChangeArrowheads="1" noTextEdit="1"/>
          </p:cNvSpPr>
          <p:nvPr>
            <p:ph type="sldImg"/>
          </p:nvPr>
        </p:nvSpPr>
        <p:spPr>
          <a:ln/>
        </p:spPr>
      </p:sp>
      <p:sp>
        <p:nvSpPr>
          <p:cNvPr id="6656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7575">
              <a:defRPr sz="2000">
                <a:solidFill>
                  <a:schemeClr val="tx1"/>
                </a:solidFill>
                <a:latin typeface="Tahoma" pitchFamily="-107" charset="0"/>
                <a:ea typeface="ＭＳ Ｐゴシック" pitchFamily="-107" charset="-128"/>
              </a:defRPr>
            </a:lvl1pPr>
            <a:lvl2pPr marL="37931725" indent="-37474525" defTabSz="917575">
              <a:defRPr sz="2000">
                <a:solidFill>
                  <a:schemeClr val="tx1"/>
                </a:solidFill>
                <a:latin typeface="Tahoma" pitchFamily="-107" charset="0"/>
                <a:ea typeface="ＭＳ Ｐゴシック" pitchFamily="-107" charset="-128"/>
              </a:defRPr>
            </a:lvl2pPr>
            <a:lvl3pPr>
              <a:defRPr sz="2000">
                <a:solidFill>
                  <a:schemeClr val="tx1"/>
                </a:solidFill>
                <a:latin typeface="Tahoma" pitchFamily="-107" charset="0"/>
                <a:ea typeface="ＭＳ Ｐゴシック" pitchFamily="-107" charset="-128"/>
              </a:defRPr>
            </a:lvl3pPr>
            <a:lvl4pPr>
              <a:defRPr sz="2000">
                <a:solidFill>
                  <a:schemeClr val="tx1"/>
                </a:solidFill>
                <a:latin typeface="Tahoma" pitchFamily="-107" charset="0"/>
                <a:ea typeface="ＭＳ Ｐゴシック" pitchFamily="-107" charset="-128"/>
              </a:defRPr>
            </a:lvl4pPr>
            <a:lvl5pPr>
              <a:defRPr sz="2000">
                <a:solidFill>
                  <a:schemeClr val="tx1"/>
                </a:solidFill>
                <a:latin typeface="Tahoma" pitchFamily="-107" charset="0"/>
                <a:ea typeface="ＭＳ Ｐゴシック" pitchFamily="-107" charset="-128"/>
              </a:defRPr>
            </a:lvl5pPr>
            <a:lvl6pPr marL="457200" eaLnBrk="0" fontAlgn="base" hangingPunct="0">
              <a:spcBef>
                <a:spcPct val="0"/>
              </a:spcBef>
              <a:spcAft>
                <a:spcPct val="0"/>
              </a:spcAft>
              <a:defRPr sz="2000">
                <a:solidFill>
                  <a:schemeClr val="tx1"/>
                </a:solidFill>
                <a:latin typeface="Tahoma" pitchFamily="-107" charset="0"/>
                <a:ea typeface="ＭＳ Ｐゴシック" pitchFamily="-107" charset="-128"/>
              </a:defRPr>
            </a:lvl6pPr>
            <a:lvl7pPr marL="914400" eaLnBrk="0" fontAlgn="base" hangingPunct="0">
              <a:spcBef>
                <a:spcPct val="0"/>
              </a:spcBef>
              <a:spcAft>
                <a:spcPct val="0"/>
              </a:spcAft>
              <a:defRPr sz="2000">
                <a:solidFill>
                  <a:schemeClr val="tx1"/>
                </a:solidFill>
                <a:latin typeface="Tahoma" pitchFamily="-107" charset="0"/>
                <a:ea typeface="ＭＳ Ｐゴシック" pitchFamily="-107" charset="-128"/>
              </a:defRPr>
            </a:lvl7pPr>
            <a:lvl8pPr marL="1371600" eaLnBrk="0" fontAlgn="base" hangingPunct="0">
              <a:spcBef>
                <a:spcPct val="0"/>
              </a:spcBef>
              <a:spcAft>
                <a:spcPct val="0"/>
              </a:spcAft>
              <a:defRPr sz="2000">
                <a:solidFill>
                  <a:schemeClr val="tx1"/>
                </a:solidFill>
                <a:latin typeface="Tahoma" pitchFamily="-107" charset="0"/>
                <a:ea typeface="ＭＳ Ｐゴシック" pitchFamily="-107" charset="-128"/>
              </a:defRPr>
            </a:lvl8pPr>
            <a:lvl9pPr marL="1828800" eaLnBrk="0" fontAlgn="base" hangingPunct="0">
              <a:spcBef>
                <a:spcPct val="0"/>
              </a:spcBef>
              <a:spcAft>
                <a:spcPct val="0"/>
              </a:spcAft>
              <a:defRPr sz="2000">
                <a:solidFill>
                  <a:schemeClr val="tx1"/>
                </a:solidFill>
                <a:latin typeface="Tahoma" pitchFamily="-107" charset="0"/>
                <a:ea typeface="ＭＳ Ｐゴシック" pitchFamily="-107" charset="-128"/>
              </a:defRPr>
            </a:lvl9pPr>
          </a:lstStyle>
          <a:p>
            <a:fld id="{1A13C8E7-787B-4577-A19E-08EC0D2987EB}" type="slidenum">
              <a:rPr lang="en-US" sz="1200">
                <a:solidFill>
                  <a:prstClr val="black"/>
                </a:solidFill>
                <a:latin typeface="Times New Roman" pitchFamily="-107" charset="0"/>
              </a:rPr>
              <a:pPr/>
              <a:t>20</a:t>
            </a:fld>
            <a:endParaRPr lang="en-US" sz="1200">
              <a:solidFill>
                <a:prstClr val="black"/>
              </a:solidFill>
              <a:latin typeface="Times New Roman" pitchFamily="-107" charset="0"/>
            </a:endParaRPr>
          </a:p>
        </p:txBody>
      </p:sp>
      <p:sp>
        <p:nvSpPr>
          <p:cNvPr id="68611" name="Rectangle 2"/>
          <p:cNvSpPr>
            <a:spLocks noChangeArrowheads="1" noTextEdit="1"/>
          </p:cNvSpPr>
          <p:nvPr>
            <p:ph type="sldImg"/>
          </p:nvPr>
        </p:nvSpPr>
        <p:spPr>
          <a:ln/>
        </p:spPr>
      </p:sp>
      <p:sp>
        <p:nvSpPr>
          <p:cNvPr id="6861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7575">
              <a:defRPr sz="2000">
                <a:solidFill>
                  <a:schemeClr val="tx1"/>
                </a:solidFill>
                <a:latin typeface="Tahoma" pitchFamily="-107" charset="0"/>
                <a:ea typeface="ＭＳ Ｐゴシック" pitchFamily="-107" charset="-128"/>
              </a:defRPr>
            </a:lvl1pPr>
            <a:lvl2pPr marL="37931725" indent="-37474525" defTabSz="917575">
              <a:defRPr sz="2000">
                <a:solidFill>
                  <a:schemeClr val="tx1"/>
                </a:solidFill>
                <a:latin typeface="Tahoma" pitchFamily="-107" charset="0"/>
                <a:ea typeface="ＭＳ Ｐゴシック" pitchFamily="-107" charset="-128"/>
              </a:defRPr>
            </a:lvl2pPr>
            <a:lvl3pPr>
              <a:defRPr sz="2000">
                <a:solidFill>
                  <a:schemeClr val="tx1"/>
                </a:solidFill>
                <a:latin typeface="Tahoma" pitchFamily="-107" charset="0"/>
                <a:ea typeface="ＭＳ Ｐゴシック" pitchFamily="-107" charset="-128"/>
              </a:defRPr>
            </a:lvl3pPr>
            <a:lvl4pPr>
              <a:defRPr sz="2000">
                <a:solidFill>
                  <a:schemeClr val="tx1"/>
                </a:solidFill>
                <a:latin typeface="Tahoma" pitchFamily="-107" charset="0"/>
                <a:ea typeface="ＭＳ Ｐゴシック" pitchFamily="-107" charset="-128"/>
              </a:defRPr>
            </a:lvl4pPr>
            <a:lvl5pPr>
              <a:defRPr sz="2000">
                <a:solidFill>
                  <a:schemeClr val="tx1"/>
                </a:solidFill>
                <a:latin typeface="Tahoma" pitchFamily="-107" charset="0"/>
                <a:ea typeface="ＭＳ Ｐゴシック" pitchFamily="-107" charset="-128"/>
              </a:defRPr>
            </a:lvl5pPr>
            <a:lvl6pPr marL="457200" eaLnBrk="0" fontAlgn="base" hangingPunct="0">
              <a:spcBef>
                <a:spcPct val="0"/>
              </a:spcBef>
              <a:spcAft>
                <a:spcPct val="0"/>
              </a:spcAft>
              <a:defRPr sz="2000">
                <a:solidFill>
                  <a:schemeClr val="tx1"/>
                </a:solidFill>
                <a:latin typeface="Tahoma" pitchFamily="-107" charset="0"/>
                <a:ea typeface="ＭＳ Ｐゴシック" pitchFamily="-107" charset="-128"/>
              </a:defRPr>
            </a:lvl6pPr>
            <a:lvl7pPr marL="914400" eaLnBrk="0" fontAlgn="base" hangingPunct="0">
              <a:spcBef>
                <a:spcPct val="0"/>
              </a:spcBef>
              <a:spcAft>
                <a:spcPct val="0"/>
              </a:spcAft>
              <a:defRPr sz="2000">
                <a:solidFill>
                  <a:schemeClr val="tx1"/>
                </a:solidFill>
                <a:latin typeface="Tahoma" pitchFamily="-107" charset="0"/>
                <a:ea typeface="ＭＳ Ｐゴシック" pitchFamily="-107" charset="-128"/>
              </a:defRPr>
            </a:lvl7pPr>
            <a:lvl8pPr marL="1371600" eaLnBrk="0" fontAlgn="base" hangingPunct="0">
              <a:spcBef>
                <a:spcPct val="0"/>
              </a:spcBef>
              <a:spcAft>
                <a:spcPct val="0"/>
              </a:spcAft>
              <a:defRPr sz="2000">
                <a:solidFill>
                  <a:schemeClr val="tx1"/>
                </a:solidFill>
                <a:latin typeface="Tahoma" pitchFamily="-107" charset="0"/>
                <a:ea typeface="ＭＳ Ｐゴシック" pitchFamily="-107" charset="-128"/>
              </a:defRPr>
            </a:lvl8pPr>
            <a:lvl9pPr marL="1828800" eaLnBrk="0" fontAlgn="base" hangingPunct="0">
              <a:spcBef>
                <a:spcPct val="0"/>
              </a:spcBef>
              <a:spcAft>
                <a:spcPct val="0"/>
              </a:spcAft>
              <a:defRPr sz="2000">
                <a:solidFill>
                  <a:schemeClr val="tx1"/>
                </a:solidFill>
                <a:latin typeface="Tahoma" pitchFamily="-107" charset="0"/>
                <a:ea typeface="ＭＳ Ｐゴシック" pitchFamily="-107" charset="-128"/>
              </a:defRPr>
            </a:lvl9pPr>
          </a:lstStyle>
          <a:p>
            <a:fld id="{5A93384E-03A8-4F16-8842-1FCEEFB62178}" type="slidenum">
              <a:rPr lang="en-US" sz="1200">
                <a:solidFill>
                  <a:prstClr val="black"/>
                </a:solidFill>
                <a:latin typeface="Times New Roman" pitchFamily="-107" charset="0"/>
              </a:rPr>
              <a:pPr/>
              <a:t>21</a:t>
            </a:fld>
            <a:endParaRPr lang="en-US" sz="1200">
              <a:solidFill>
                <a:prstClr val="black"/>
              </a:solidFill>
              <a:latin typeface="Times New Roman" pitchFamily="-107" charset="0"/>
            </a:endParaRPr>
          </a:p>
        </p:txBody>
      </p:sp>
      <p:sp>
        <p:nvSpPr>
          <p:cNvPr id="70659" name="Rectangle 2"/>
          <p:cNvSpPr>
            <a:spLocks noChangeArrowheads="1" noTextEdit="1"/>
          </p:cNvSpPr>
          <p:nvPr>
            <p:ph type="sldImg"/>
          </p:nvPr>
        </p:nvSpPr>
        <p:spPr>
          <a:ln/>
        </p:spPr>
      </p:sp>
      <p:sp>
        <p:nvSpPr>
          <p:cNvPr id="7066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1900" b="1">
                <a:solidFill>
                  <a:srgbClr val="FAFD00"/>
                </a:solidFill>
                <a:latin typeface="Times New Roman" pitchFamily="18" charset="0"/>
              </a:defRPr>
            </a:lvl1pPr>
            <a:lvl2pPr marL="702756" indent="-270291" defTabSz="914485">
              <a:defRPr sz="1900" b="1">
                <a:solidFill>
                  <a:srgbClr val="FAFD00"/>
                </a:solidFill>
                <a:latin typeface="Times New Roman" pitchFamily="18" charset="0"/>
              </a:defRPr>
            </a:lvl2pPr>
            <a:lvl3pPr marL="1081164" indent="-216233" defTabSz="914485">
              <a:defRPr sz="1900" b="1">
                <a:solidFill>
                  <a:srgbClr val="FAFD00"/>
                </a:solidFill>
                <a:latin typeface="Times New Roman" pitchFamily="18" charset="0"/>
              </a:defRPr>
            </a:lvl3pPr>
            <a:lvl4pPr marL="1513629" indent="-216233" defTabSz="914485">
              <a:defRPr sz="1900" b="1">
                <a:solidFill>
                  <a:srgbClr val="FAFD00"/>
                </a:solidFill>
                <a:latin typeface="Times New Roman" pitchFamily="18" charset="0"/>
              </a:defRPr>
            </a:lvl4pPr>
            <a:lvl5pPr marL="1946095" indent="-216233" defTabSz="914485">
              <a:defRPr sz="1900" b="1">
                <a:solidFill>
                  <a:srgbClr val="FAFD00"/>
                </a:solidFill>
                <a:latin typeface="Times New Roman" pitchFamily="18" charset="0"/>
              </a:defRPr>
            </a:lvl5pPr>
            <a:lvl6pPr marL="2378560" indent="-216233" defTabSz="914485" eaLnBrk="0" fontAlgn="base" hangingPunct="0">
              <a:spcBef>
                <a:spcPct val="0"/>
              </a:spcBef>
              <a:spcAft>
                <a:spcPct val="0"/>
              </a:spcAft>
              <a:defRPr sz="1900" b="1">
                <a:solidFill>
                  <a:srgbClr val="FAFD00"/>
                </a:solidFill>
                <a:latin typeface="Times New Roman" pitchFamily="18" charset="0"/>
              </a:defRPr>
            </a:lvl6pPr>
            <a:lvl7pPr marL="2811026" indent="-216233" defTabSz="914485" eaLnBrk="0" fontAlgn="base" hangingPunct="0">
              <a:spcBef>
                <a:spcPct val="0"/>
              </a:spcBef>
              <a:spcAft>
                <a:spcPct val="0"/>
              </a:spcAft>
              <a:defRPr sz="1900" b="1">
                <a:solidFill>
                  <a:srgbClr val="FAFD00"/>
                </a:solidFill>
                <a:latin typeface="Times New Roman" pitchFamily="18" charset="0"/>
              </a:defRPr>
            </a:lvl7pPr>
            <a:lvl8pPr marL="3243491" indent="-216233" defTabSz="914485" eaLnBrk="0" fontAlgn="base" hangingPunct="0">
              <a:spcBef>
                <a:spcPct val="0"/>
              </a:spcBef>
              <a:spcAft>
                <a:spcPct val="0"/>
              </a:spcAft>
              <a:defRPr sz="1900" b="1">
                <a:solidFill>
                  <a:srgbClr val="FAFD00"/>
                </a:solidFill>
                <a:latin typeface="Times New Roman" pitchFamily="18" charset="0"/>
              </a:defRPr>
            </a:lvl8pPr>
            <a:lvl9pPr marL="3675957" indent="-216233" defTabSz="914485" eaLnBrk="0" fontAlgn="base" hangingPunct="0">
              <a:spcBef>
                <a:spcPct val="0"/>
              </a:spcBef>
              <a:spcAft>
                <a:spcPct val="0"/>
              </a:spcAft>
              <a:defRPr sz="1900" b="1">
                <a:solidFill>
                  <a:srgbClr val="FAFD00"/>
                </a:solidFill>
                <a:latin typeface="Times New Roman" pitchFamily="18" charset="0"/>
              </a:defRPr>
            </a:lvl9pPr>
          </a:lstStyle>
          <a:p>
            <a:fld id="{A603825E-5F28-4C52-997E-547A472AC3AF}" type="slidenum">
              <a:rPr lang="en-US" sz="1000" b="0">
                <a:solidFill>
                  <a:prstClr val="black"/>
                </a:solidFill>
              </a:rPr>
              <a:pPr/>
              <a:t>22</a:t>
            </a:fld>
            <a:endParaRPr lang="en-US" sz="1000" b="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1900" b="1">
                <a:solidFill>
                  <a:srgbClr val="FAFD00"/>
                </a:solidFill>
                <a:latin typeface="Times New Roman" pitchFamily="18" charset="0"/>
              </a:defRPr>
            </a:lvl1pPr>
            <a:lvl2pPr marL="702756" indent="-270291" defTabSz="914485">
              <a:defRPr sz="1900" b="1">
                <a:solidFill>
                  <a:srgbClr val="FAFD00"/>
                </a:solidFill>
                <a:latin typeface="Times New Roman" pitchFamily="18" charset="0"/>
              </a:defRPr>
            </a:lvl2pPr>
            <a:lvl3pPr marL="1081164" indent="-216233" defTabSz="914485">
              <a:defRPr sz="1900" b="1">
                <a:solidFill>
                  <a:srgbClr val="FAFD00"/>
                </a:solidFill>
                <a:latin typeface="Times New Roman" pitchFamily="18" charset="0"/>
              </a:defRPr>
            </a:lvl3pPr>
            <a:lvl4pPr marL="1513629" indent="-216233" defTabSz="914485">
              <a:defRPr sz="1900" b="1">
                <a:solidFill>
                  <a:srgbClr val="FAFD00"/>
                </a:solidFill>
                <a:latin typeface="Times New Roman" pitchFamily="18" charset="0"/>
              </a:defRPr>
            </a:lvl4pPr>
            <a:lvl5pPr marL="1946095" indent="-216233" defTabSz="914485">
              <a:defRPr sz="1900" b="1">
                <a:solidFill>
                  <a:srgbClr val="FAFD00"/>
                </a:solidFill>
                <a:latin typeface="Times New Roman" pitchFamily="18" charset="0"/>
              </a:defRPr>
            </a:lvl5pPr>
            <a:lvl6pPr marL="2378560" indent="-216233" defTabSz="914485" eaLnBrk="0" fontAlgn="base" hangingPunct="0">
              <a:spcBef>
                <a:spcPct val="0"/>
              </a:spcBef>
              <a:spcAft>
                <a:spcPct val="0"/>
              </a:spcAft>
              <a:defRPr sz="1900" b="1">
                <a:solidFill>
                  <a:srgbClr val="FAFD00"/>
                </a:solidFill>
                <a:latin typeface="Times New Roman" pitchFamily="18" charset="0"/>
              </a:defRPr>
            </a:lvl6pPr>
            <a:lvl7pPr marL="2811026" indent="-216233" defTabSz="914485" eaLnBrk="0" fontAlgn="base" hangingPunct="0">
              <a:spcBef>
                <a:spcPct val="0"/>
              </a:spcBef>
              <a:spcAft>
                <a:spcPct val="0"/>
              </a:spcAft>
              <a:defRPr sz="1900" b="1">
                <a:solidFill>
                  <a:srgbClr val="FAFD00"/>
                </a:solidFill>
                <a:latin typeface="Times New Roman" pitchFamily="18" charset="0"/>
              </a:defRPr>
            </a:lvl7pPr>
            <a:lvl8pPr marL="3243491" indent="-216233" defTabSz="914485" eaLnBrk="0" fontAlgn="base" hangingPunct="0">
              <a:spcBef>
                <a:spcPct val="0"/>
              </a:spcBef>
              <a:spcAft>
                <a:spcPct val="0"/>
              </a:spcAft>
              <a:defRPr sz="1900" b="1">
                <a:solidFill>
                  <a:srgbClr val="FAFD00"/>
                </a:solidFill>
                <a:latin typeface="Times New Roman" pitchFamily="18" charset="0"/>
              </a:defRPr>
            </a:lvl8pPr>
            <a:lvl9pPr marL="3675957" indent="-216233" defTabSz="914485" eaLnBrk="0" fontAlgn="base" hangingPunct="0">
              <a:spcBef>
                <a:spcPct val="0"/>
              </a:spcBef>
              <a:spcAft>
                <a:spcPct val="0"/>
              </a:spcAft>
              <a:defRPr sz="1900" b="1">
                <a:solidFill>
                  <a:srgbClr val="FAFD00"/>
                </a:solidFill>
                <a:latin typeface="Times New Roman" pitchFamily="18" charset="0"/>
              </a:defRPr>
            </a:lvl9pPr>
          </a:lstStyle>
          <a:p>
            <a:fld id="{D71E921C-2E56-4D11-B0E1-E56E774AB81F}" type="slidenum">
              <a:rPr lang="zh-CN" altLang="en-US" sz="1000" b="0">
                <a:solidFill>
                  <a:schemeClr val="tx1"/>
                </a:solidFill>
              </a:rPr>
              <a:pPr/>
              <a:t>3</a:t>
            </a:fld>
            <a:endParaRPr lang="en-US" altLang="zh-CN" sz="1000" b="0">
              <a:solidFill>
                <a:schemeClr val="tx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1900" b="1">
                <a:solidFill>
                  <a:srgbClr val="FAFD00"/>
                </a:solidFill>
                <a:latin typeface="Times New Roman" pitchFamily="18" charset="0"/>
              </a:defRPr>
            </a:lvl1pPr>
            <a:lvl2pPr marL="702756" indent="-270291" defTabSz="914485">
              <a:defRPr sz="1900" b="1">
                <a:solidFill>
                  <a:srgbClr val="FAFD00"/>
                </a:solidFill>
                <a:latin typeface="Times New Roman" pitchFamily="18" charset="0"/>
              </a:defRPr>
            </a:lvl2pPr>
            <a:lvl3pPr marL="1081164" indent="-216233" defTabSz="914485">
              <a:defRPr sz="1900" b="1">
                <a:solidFill>
                  <a:srgbClr val="FAFD00"/>
                </a:solidFill>
                <a:latin typeface="Times New Roman" pitchFamily="18" charset="0"/>
              </a:defRPr>
            </a:lvl3pPr>
            <a:lvl4pPr marL="1513629" indent="-216233" defTabSz="914485">
              <a:defRPr sz="1900" b="1">
                <a:solidFill>
                  <a:srgbClr val="FAFD00"/>
                </a:solidFill>
                <a:latin typeface="Times New Roman" pitchFamily="18" charset="0"/>
              </a:defRPr>
            </a:lvl4pPr>
            <a:lvl5pPr marL="1946095" indent="-216233" defTabSz="914485">
              <a:defRPr sz="1900" b="1">
                <a:solidFill>
                  <a:srgbClr val="FAFD00"/>
                </a:solidFill>
                <a:latin typeface="Times New Roman" pitchFamily="18" charset="0"/>
              </a:defRPr>
            </a:lvl5pPr>
            <a:lvl6pPr marL="2378560" indent="-216233" defTabSz="914485" eaLnBrk="0" fontAlgn="base" hangingPunct="0">
              <a:spcBef>
                <a:spcPct val="0"/>
              </a:spcBef>
              <a:spcAft>
                <a:spcPct val="0"/>
              </a:spcAft>
              <a:defRPr sz="1900" b="1">
                <a:solidFill>
                  <a:srgbClr val="FAFD00"/>
                </a:solidFill>
                <a:latin typeface="Times New Roman" pitchFamily="18" charset="0"/>
              </a:defRPr>
            </a:lvl6pPr>
            <a:lvl7pPr marL="2811026" indent="-216233" defTabSz="914485" eaLnBrk="0" fontAlgn="base" hangingPunct="0">
              <a:spcBef>
                <a:spcPct val="0"/>
              </a:spcBef>
              <a:spcAft>
                <a:spcPct val="0"/>
              </a:spcAft>
              <a:defRPr sz="1900" b="1">
                <a:solidFill>
                  <a:srgbClr val="FAFD00"/>
                </a:solidFill>
                <a:latin typeface="Times New Roman" pitchFamily="18" charset="0"/>
              </a:defRPr>
            </a:lvl7pPr>
            <a:lvl8pPr marL="3243491" indent="-216233" defTabSz="914485" eaLnBrk="0" fontAlgn="base" hangingPunct="0">
              <a:spcBef>
                <a:spcPct val="0"/>
              </a:spcBef>
              <a:spcAft>
                <a:spcPct val="0"/>
              </a:spcAft>
              <a:defRPr sz="1900" b="1">
                <a:solidFill>
                  <a:srgbClr val="FAFD00"/>
                </a:solidFill>
                <a:latin typeface="Times New Roman" pitchFamily="18" charset="0"/>
              </a:defRPr>
            </a:lvl8pPr>
            <a:lvl9pPr marL="3675957" indent="-216233" defTabSz="914485" eaLnBrk="0" fontAlgn="base" hangingPunct="0">
              <a:spcBef>
                <a:spcPct val="0"/>
              </a:spcBef>
              <a:spcAft>
                <a:spcPct val="0"/>
              </a:spcAft>
              <a:defRPr sz="1900" b="1">
                <a:solidFill>
                  <a:srgbClr val="FAFD00"/>
                </a:solidFill>
                <a:latin typeface="Times New Roman" pitchFamily="18" charset="0"/>
              </a:defRPr>
            </a:lvl9pPr>
          </a:lstStyle>
          <a:p>
            <a:fld id="{4DEA7175-979E-4D9B-AB67-E7DE9616A10D}" type="slidenum">
              <a:rPr lang="en-US" sz="1000" b="0">
                <a:solidFill>
                  <a:schemeClr val="tx1"/>
                </a:solidFill>
              </a:rPr>
              <a:pPr/>
              <a:t>4</a:t>
            </a:fld>
            <a:endParaRPr lang="en-US" sz="1000" b="0">
              <a:solidFill>
                <a:schemeClr val="tx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1900" b="1">
                <a:solidFill>
                  <a:srgbClr val="FAFD00"/>
                </a:solidFill>
                <a:latin typeface="Times New Roman" pitchFamily="18" charset="0"/>
              </a:defRPr>
            </a:lvl1pPr>
            <a:lvl2pPr marL="702756" indent="-270291" defTabSz="914485">
              <a:defRPr sz="1900" b="1">
                <a:solidFill>
                  <a:srgbClr val="FAFD00"/>
                </a:solidFill>
                <a:latin typeface="Times New Roman" pitchFamily="18" charset="0"/>
              </a:defRPr>
            </a:lvl2pPr>
            <a:lvl3pPr marL="1081164" indent="-216233" defTabSz="914485">
              <a:defRPr sz="1900" b="1">
                <a:solidFill>
                  <a:srgbClr val="FAFD00"/>
                </a:solidFill>
                <a:latin typeface="Times New Roman" pitchFamily="18" charset="0"/>
              </a:defRPr>
            </a:lvl3pPr>
            <a:lvl4pPr marL="1513629" indent="-216233" defTabSz="914485">
              <a:defRPr sz="1900" b="1">
                <a:solidFill>
                  <a:srgbClr val="FAFD00"/>
                </a:solidFill>
                <a:latin typeface="Times New Roman" pitchFamily="18" charset="0"/>
              </a:defRPr>
            </a:lvl4pPr>
            <a:lvl5pPr marL="1946095" indent="-216233" defTabSz="914485">
              <a:defRPr sz="1900" b="1">
                <a:solidFill>
                  <a:srgbClr val="FAFD00"/>
                </a:solidFill>
                <a:latin typeface="Times New Roman" pitchFamily="18" charset="0"/>
              </a:defRPr>
            </a:lvl5pPr>
            <a:lvl6pPr marL="2378560" indent="-216233" defTabSz="914485" eaLnBrk="0" fontAlgn="base" hangingPunct="0">
              <a:spcBef>
                <a:spcPct val="0"/>
              </a:spcBef>
              <a:spcAft>
                <a:spcPct val="0"/>
              </a:spcAft>
              <a:defRPr sz="1900" b="1">
                <a:solidFill>
                  <a:srgbClr val="FAFD00"/>
                </a:solidFill>
                <a:latin typeface="Times New Roman" pitchFamily="18" charset="0"/>
              </a:defRPr>
            </a:lvl6pPr>
            <a:lvl7pPr marL="2811026" indent="-216233" defTabSz="914485" eaLnBrk="0" fontAlgn="base" hangingPunct="0">
              <a:spcBef>
                <a:spcPct val="0"/>
              </a:spcBef>
              <a:spcAft>
                <a:spcPct val="0"/>
              </a:spcAft>
              <a:defRPr sz="1900" b="1">
                <a:solidFill>
                  <a:srgbClr val="FAFD00"/>
                </a:solidFill>
                <a:latin typeface="Times New Roman" pitchFamily="18" charset="0"/>
              </a:defRPr>
            </a:lvl7pPr>
            <a:lvl8pPr marL="3243491" indent="-216233" defTabSz="914485" eaLnBrk="0" fontAlgn="base" hangingPunct="0">
              <a:spcBef>
                <a:spcPct val="0"/>
              </a:spcBef>
              <a:spcAft>
                <a:spcPct val="0"/>
              </a:spcAft>
              <a:defRPr sz="1900" b="1">
                <a:solidFill>
                  <a:srgbClr val="FAFD00"/>
                </a:solidFill>
                <a:latin typeface="Times New Roman" pitchFamily="18" charset="0"/>
              </a:defRPr>
            </a:lvl8pPr>
            <a:lvl9pPr marL="3675957" indent="-216233" defTabSz="914485" eaLnBrk="0" fontAlgn="base" hangingPunct="0">
              <a:spcBef>
                <a:spcPct val="0"/>
              </a:spcBef>
              <a:spcAft>
                <a:spcPct val="0"/>
              </a:spcAft>
              <a:defRPr sz="1900" b="1">
                <a:solidFill>
                  <a:srgbClr val="FAFD00"/>
                </a:solidFill>
                <a:latin typeface="Times New Roman" pitchFamily="18" charset="0"/>
              </a:defRPr>
            </a:lvl9pPr>
          </a:lstStyle>
          <a:p>
            <a:fld id="{E25361BA-759A-4F23-8A0C-9827F707B638}" type="slidenum">
              <a:rPr lang="en-US" sz="1000" b="0">
                <a:solidFill>
                  <a:schemeClr val="tx1"/>
                </a:solidFill>
              </a:rPr>
              <a:pPr/>
              <a:t>6</a:t>
            </a:fld>
            <a:endParaRPr lang="en-US" sz="1000" b="0">
              <a:solidFill>
                <a:schemeClr val="tx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1900" b="1">
                <a:solidFill>
                  <a:srgbClr val="FAFD00"/>
                </a:solidFill>
                <a:latin typeface="Times New Roman" pitchFamily="18" charset="0"/>
              </a:defRPr>
            </a:lvl1pPr>
            <a:lvl2pPr marL="702756" indent="-270291" defTabSz="914485">
              <a:defRPr sz="1900" b="1">
                <a:solidFill>
                  <a:srgbClr val="FAFD00"/>
                </a:solidFill>
                <a:latin typeface="Times New Roman" pitchFamily="18" charset="0"/>
              </a:defRPr>
            </a:lvl2pPr>
            <a:lvl3pPr marL="1081164" indent="-216233" defTabSz="914485">
              <a:defRPr sz="1900" b="1">
                <a:solidFill>
                  <a:srgbClr val="FAFD00"/>
                </a:solidFill>
                <a:latin typeface="Times New Roman" pitchFamily="18" charset="0"/>
              </a:defRPr>
            </a:lvl3pPr>
            <a:lvl4pPr marL="1513629" indent="-216233" defTabSz="914485">
              <a:defRPr sz="1900" b="1">
                <a:solidFill>
                  <a:srgbClr val="FAFD00"/>
                </a:solidFill>
                <a:latin typeface="Times New Roman" pitchFamily="18" charset="0"/>
              </a:defRPr>
            </a:lvl4pPr>
            <a:lvl5pPr marL="1946095" indent="-216233" defTabSz="914485">
              <a:defRPr sz="1900" b="1">
                <a:solidFill>
                  <a:srgbClr val="FAFD00"/>
                </a:solidFill>
                <a:latin typeface="Times New Roman" pitchFamily="18" charset="0"/>
              </a:defRPr>
            </a:lvl5pPr>
            <a:lvl6pPr marL="2378560" indent="-216233" defTabSz="914485" eaLnBrk="0" fontAlgn="base" hangingPunct="0">
              <a:spcBef>
                <a:spcPct val="0"/>
              </a:spcBef>
              <a:spcAft>
                <a:spcPct val="0"/>
              </a:spcAft>
              <a:defRPr sz="1900" b="1">
                <a:solidFill>
                  <a:srgbClr val="FAFD00"/>
                </a:solidFill>
                <a:latin typeface="Times New Roman" pitchFamily="18" charset="0"/>
              </a:defRPr>
            </a:lvl6pPr>
            <a:lvl7pPr marL="2811026" indent="-216233" defTabSz="914485" eaLnBrk="0" fontAlgn="base" hangingPunct="0">
              <a:spcBef>
                <a:spcPct val="0"/>
              </a:spcBef>
              <a:spcAft>
                <a:spcPct val="0"/>
              </a:spcAft>
              <a:defRPr sz="1900" b="1">
                <a:solidFill>
                  <a:srgbClr val="FAFD00"/>
                </a:solidFill>
                <a:latin typeface="Times New Roman" pitchFamily="18" charset="0"/>
              </a:defRPr>
            </a:lvl7pPr>
            <a:lvl8pPr marL="3243491" indent="-216233" defTabSz="914485" eaLnBrk="0" fontAlgn="base" hangingPunct="0">
              <a:spcBef>
                <a:spcPct val="0"/>
              </a:spcBef>
              <a:spcAft>
                <a:spcPct val="0"/>
              </a:spcAft>
              <a:defRPr sz="1900" b="1">
                <a:solidFill>
                  <a:srgbClr val="FAFD00"/>
                </a:solidFill>
                <a:latin typeface="Times New Roman" pitchFamily="18" charset="0"/>
              </a:defRPr>
            </a:lvl8pPr>
            <a:lvl9pPr marL="3675957" indent="-216233" defTabSz="914485" eaLnBrk="0" fontAlgn="base" hangingPunct="0">
              <a:spcBef>
                <a:spcPct val="0"/>
              </a:spcBef>
              <a:spcAft>
                <a:spcPct val="0"/>
              </a:spcAft>
              <a:defRPr sz="1900" b="1">
                <a:solidFill>
                  <a:srgbClr val="FAFD00"/>
                </a:solidFill>
                <a:latin typeface="Times New Roman" pitchFamily="18" charset="0"/>
              </a:defRPr>
            </a:lvl9pPr>
          </a:lstStyle>
          <a:p>
            <a:fld id="{51955FB5-C6FD-4948-93A5-D720F111A10C}" type="slidenum">
              <a:rPr lang="en-US" sz="1000" b="0">
                <a:solidFill>
                  <a:schemeClr val="tx1"/>
                </a:solidFill>
              </a:rPr>
              <a:pPr/>
              <a:t>8</a:t>
            </a:fld>
            <a:endParaRPr lang="en-US" sz="1000" b="0">
              <a:solidFill>
                <a:schemeClr val="tx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1900" b="1">
                <a:solidFill>
                  <a:srgbClr val="FAFD00"/>
                </a:solidFill>
                <a:latin typeface="Times New Roman" pitchFamily="18" charset="0"/>
              </a:defRPr>
            </a:lvl1pPr>
            <a:lvl2pPr marL="702756" indent="-270291" defTabSz="914485">
              <a:defRPr sz="1900" b="1">
                <a:solidFill>
                  <a:srgbClr val="FAFD00"/>
                </a:solidFill>
                <a:latin typeface="Times New Roman" pitchFamily="18" charset="0"/>
              </a:defRPr>
            </a:lvl2pPr>
            <a:lvl3pPr marL="1081164" indent="-216233" defTabSz="914485">
              <a:defRPr sz="1900" b="1">
                <a:solidFill>
                  <a:srgbClr val="FAFD00"/>
                </a:solidFill>
                <a:latin typeface="Times New Roman" pitchFamily="18" charset="0"/>
              </a:defRPr>
            </a:lvl3pPr>
            <a:lvl4pPr marL="1513629" indent="-216233" defTabSz="914485">
              <a:defRPr sz="1900" b="1">
                <a:solidFill>
                  <a:srgbClr val="FAFD00"/>
                </a:solidFill>
                <a:latin typeface="Times New Roman" pitchFamily="18" charset="0"/>
              </a:defRPr>
            </a:lvl4pPr>
            <a:lvl5pPr marL="1946095" indent="-216233" defTabSz="914485">
              <a:defRPr sz="1900" b="1">
                <a:solidFill>
                  <a:srgbClr val="FAFD00"/>
                </a:solidFill>
                <a:latin typeface="Times New Roman" pitchFamily="18" charset="0"/>
              </a:defRPr>
            </a:lvl5pPr>
            <a:lvl6pPr marL="2378560" indent="-216233" defTabSz="914485" eaLnBrk="0" fontAlgn="base" hangingPunct="0">
              <a:spcBef>
                <a:spcPct val="0"/>
              </a:spcBef>
              <a:spcAft>
                <a:spcPct val="0"/>
              </a:spcAft>
              <a:defRPr sz="1900" b="1">
                <a:solidFill>
                  <a:srgbClr val="FAFD00"/>
                </a:solidFill>
                <a:latin typeface="Times New Roman" pitchFamily="18" charset="0"/>
              </a:defRPr>
            </a:lvl6pPr>
            <a:lvl7pPr marL="2811026" indent="-216233" defTabSz="914485" eaLnBrk="0" fontAlgn="base" hangingPunct="0">
              <a:spcBef>
                <a:spcPct val="0"/>
              </a:spcBef>
              <a:spcAft>
                <a:spcPct val="0"/>
              </a:spcAft>
              <a:defRPr sz="1900" b="1">
                <a:solidFill>
                  <a:srgbClr val="FAFD00"/>
                </a:solidFill>
                <a:latin typeface="Times New Roman" pitchFamily="18" charset="0"/>
              </a:defRPr>
            </a:lvl7pPr>
            <a:lvl8pPr marL="3243491" indent="-216233" defTabSz="914485" eaLnBrk="0" fontAlgn="base" hangingPunct="0">
              <a:spcBef>
                <a:spcPct val="0"/>
              </a:spcBef>
              <a:spcAft>
                <a:spcPct val="0"/>
              </a:spcAft>
              <a:defRPr sz="1900" b="1">
                <a:solidFill>
                  <a:srgbClr val="FAFD00"/>
                </a:solidFill>
                <a:latin typeface="Times New Roman" pitchFamily="18" charset="0"/>
              </a:defRPr>
            </a:lvl8pPr>
            <a:lvl9pPr marL="3675957" indent="-216233" defTabSz="914485" eaLnBrk="0" fontAlgn="base" hangingPunct="0">
              <a:spcBef>
                <a:spcPct val="0"/>
              </a:spcBef>
              <a:spcAft>
                <a:spcPct val="0"/>
              </a:spcAft>
              <a:defRPr sz="1900" b="1">
                <a:solidFill>
                  <a:srgbClr val="FAFD00"/>
                </a:solidFill>
                <a:latin typeface="Times New Roman" pitchFamily="18" charset="0"/>
              </a:defRPr>
            </a:lvl9pPr>
          </a:lstStyle>
          <a:p>
            <a:fld id="{A603825E-5F28-4C52-997E-547A472AC3AF}" type="slidenum">
              <a:rPr lang="en-US" sz="1000" b="0">
                <a:solidFill>
                  <a:schemeClr val="tx1"/>
                </a:solidFill>
              </a:rPr>
              <a:pPr/>
              <a:t>9</a:t>
            </a:fld>
            <a:endParaRPr lang="en-US" sz="1000" b="0">
              <a:solidFill>
                <a:schemeClr val="tx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a:defRPr sz="1900" b="1">
                <a:solidFill>
                  <a:srgbClr val="FAFD00"/>
                </a:solidFill>
                <a:latin typeface="Times New Roman" pitchFamily="18" charset="0"/>
              </a:defRPr>
            </a:lvl1pPr>
            <a:lvl2pPr marL="702756" indent="-270291" defTabSz="914485">
              <a:defRPr sz="1900" b="1">
                <a:solidFill>
                  <a:srgbClr val="FAFD00"/>
                </a:solidFill>
                <a:latin typeface="Times New Roman" pitchFamily="18" charset="0"/>
              </a:defRPr>
            </a:lvl2pPr>
            <a:lvl3pPr marL="1081164" indent="-216233" defTabSz="914485">
              <a:defRPr sz="1900" b="1">
                <a:solidFill>
                  <a:srgbClr val="FAFD00"/>
                </a:solidFill>
                <a:latin typeface="Times New Roman" pitchFamily="18" charset="0"/>
              </a:defRPr>
            </a:lvl3pPr>
            <a:lvl4pPr marL="1513629" indent="-216233" defTabSz="914485">
              <a:defRPr sz="1900" b="1">
                <a:solidFill>
                  <a:srgbClr val="FAFD00"/>
                </a:solidFill>
                <a:latin typeface="Times New Roman" pitchFamily="18" charset="0"/>
              </a:defRPr>
            </a:lvl4pPr>
            <a:lvl5pPr marL="1946095" indent="-216233" defTabSz="914485">
              <a:defRPr sz="1900" b="1">
                <a:solidFill>
                  <a:srgbClr val="FAFD00"/>
                </a:solidFill>
                <a:latin typeface="Times New Roman" pitchFamily="18" charset="0"/>
              </a:defRPr>
            </a:lvl5pPr>
            <a:lvl6pPr marL="2378560" indent="-216233" defTabSz="914485" eaLnBrk="0" fontAlgn="base" hangingPunct="0">
              <a:spcBef>
                <a:spcPct val="0"/>
              </a:spcBef>
              <a:spcAft>
                <a:spcPct val="0"/>
              </a:spcAft>
              <a:defRPr sz="1900" b="1">
                <a:solidFill>
                  <a:srgbClr val="FAFD00"/>
                </a:solidFill>
                <a:latin typeface="Times New Roman" pitchFamily="18" charset="0"/>
              </a:defRPr>
            </a:lvl6pPr>
            <a:lvl7pPr marL="2811026" indent="-216233" defTabSz="914485" eaLnBrk="0" fontAlgn="base" hangingPunct="0">
              <a:spcBef>
                <a:spcPct val="0"/>
              </a:spcBef>
              <a:spcAft>
                <a:spcPct val="0"/>
              </a:spcAft>
              <a:defRPr sz="1900" b="1">
                <a:solidFill>
                  <a:srgbClr val="FAFD00"/>
                </a:solidFill>
                <a:latin typeface="Times New Roman" pitchFamily="18" charset="0"/>
              </a:defRPr>
            </a:lvl7pPr>
            <a:lvl8pPr marL="3243491" indent="-216233" defTabSz="914485" eaLnBrk="0" fontAlgn="base" hangingPunct="0">
              <a:spcBef>
                <a:spcPct val="0"/>
              </a:spcBef>
              <a:spcAft>
                <a:spcPct val="0"/>
              </a:spcAft>
              <a:defRPr sz="1900" b="1">
                <a:solidFill>
                  <a:srgbClr val="FAFD00"/>
                </a:solidFill>
                <a:latin typeface="Times New Roman" pitchFamily="18" charset="0"/>
              </a:defRPr>
            </a:lvl8pPr>
            <a:lvl9pPr marL="3675957" indent="-216233" defTabSz="914485" eaLnBrk="0" fontAlgn="base" hangingPunct="0">
              <a:spcBef>
                <a:spcPct val="0"/>
              </a:spcBef>
              <a:spcAft>
                <a:spcPct val="0"/>
              </a:spcAft>
              <a:defRPr sz="1900" b="1">
                <a:solidFill>
                  <a:srgbClr val="FAFD00"/>
                </a:solidFill>
                <a:latin typeface="Times New Roman" pitchFamily="18" charset="0"/>
              </a:defRPr>
            </a:lvl9pPr>
          </a:lstStyle>
          <a:p>
            <a:fld id="{0376D3FE-DCF3-4DDD-BBCA-6356CB75ED50}" type="slidenum">
              <a:rPr lang="en-US" sz="1000" b="0">
                <a:solidFill>
                  <a:schemeClr val="tx1"/>
                </a:solidFill>
              </a:rPr>
              <a:pPr/>
              <a:t>10</a:t>
            </a:fld>
            <a:endParaRPr lang="en-US" sz="1000" b="0">
              <a:solidFill>
                <a:schemeClr val="tx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7575">
              <a:defRPr sz="2000">
                <a:solidFill>
                  <a:schemeClr val="tx1"/>
                </a:solidFill>
                <a:latin typeface="Tahoma" pitchFamily="-107" charset="0"/>
                <a:ea typeface="ＭＳ Ｐゴシック" pitchFamily="-107" charset="-128"/>
              </a:defRPr>
            </a:lvl1pPr>
            <a:lvl2pPr marL="37931725" indent="-37474525" defTabSz="917575">
              <a:defRPr sz="2000">
                <a:solidFill>
                  <a:schemeClr val="tx1"/>
                </a:solidFill>
                <a:latin typeface="Tahoma" pitchFamily="-107" charset="0"/>
                <a:ea typeface="ＭＳ Ｐゴシック" pitchFamily="-107" charset="-128"/>
              </a:defRPr>
            </a:lvl2pPr>
            <a:lvl3pPr>
              <a:defRPr sz="2000">
                <a:solidFill>
                  <a:schemeClr val="tx1"/>
                </a:solidFill>
                <a:latin typeface="Tahoma" pitchFamily="-107" charset="0"/>
                <a:ea typeface="ＭＳ Ｐゴシック" pitchFamily="-107" charset="-128"/>
              </a:defRPr>
            </a:lvl3pPr>
            <a:lvl4pPr>
              <a:defRPr sz="2000">
                <a:solidFill>
                  <a:schemeClr val="tx1"/>
                </a:solidFill>
                <a:latin typeface="Tahoma" pitchFamily="-107" charset="0"/>
                <a:ea typeface="ＭＳ Ｐゴシック" pitchFamily="-107" charset="-128"/>
              </a:defRPr>
            </a:lvl4pPr>
            <a:lvl5pPr>
              <a:defRPr sz="2000">
                <a:solidFill>
                  <a:schemeClr val="tx1"/>
                </a:solidFill>
                <a:latin typeface="Tahoma" pitchFamily="-107" charset="0"/>
                <a:ea typeface="ＭＳ Ｐゴシック" pitchFamily="-107" charset="-128"/>
              </a:defRPr>
            </a:lvl5pPr>
            <a:lvl6pPr marL="457200" eaLnBrk="0" fontAlgn="base" hangingPunct="0">
              <a:spcBef>
                <a:spcPct val="0"/>
              </a:spcBef>
              <a:spcAft>
                <a:spcPct val="0"/>
              </a:spcAft>
              <a:defRPr sz="2000">
                <a:solidFill>
                  <a:schemeClr val="tx1"/>
                </a:solidFill>
                <a:latin typeface="Tahoma" pitchFamily="-107" charset="0"/>
                <a:ea typeface="ＭＳ Ｐゴシック" pitchFamily="-107" charset="-128"/>
              </a:defRPr>
            </a:lvl6pPr>
            <a:lvl7pPr marL="914400" eaLnBrk="0" fontAlgn="base" hangingPunct="0">
              <a:spcBef>
                <a:spcPct val="0"/>
              </a:spcBef>
              <a:spcAft>
                <a:spcPct val="0"/>
              </a:spcAft>
              <a:defRPr sz="2000">
                <a:solidFill>
                  <a:schemeClr val="tx1"/>
                </a:solidFill>
                <a:latin typeface="Tahoma" pitchFamily="-107" charset="0"/>
                <a:ea typeface="ＭＳ Ｐゴシック" pitchFamily="-107" charset="-128"/>
              </a:defRPr>
            </a:lvl7pPr>
            <a:lvl8pPr marL="1371600" eaLnBrk="0" fontAlgn="base" hangingPunct="0">
              <a:spcBef>
                <a:spcPct val="0"/>
              </a:spcBef>
              <a:spcAft>
                <a:spcPct val="0"/>
              </a:spcAft>
              <a:defRPr sz="2000">
                <a:solidFill>
                  <a:schemeClr val="tx1"/>
                </a:solidFill>
                <a:latin typeface="Tahoma" pitchFamily="-107" charset="0"/>
                <a:ea typeface="ＭＳ Ｐゴシック" pitchFamily="-107" charset="-128"/>
              </a:defRPr>
            </a:lvl8pPr>
            <a:lvl9pPr marL="1828800" eaLnBrk="0" fontAlgn="base" hangingPunct="0">
              <a:spcBef>
                <a:spcPct val="0"/>
              </a:spcBef>
              <a:spcAft>
                <a:spcPct val="0"/>
              </a:spcAft>
              <a:defRPr sz="2000">
                <a:solidFill>
                  <a:schemeClr val="tx1"/>
                </a:solidFill>
                <a:latin typeface="Tahoma" pitchFamily="-107" charset="0"/>
                <a:ea typeface="ＭＳ Ｐゴシック" pitchFamily="-107" charset="-128"/>
              </a:defRPr>
            </a:lvl9pPr>
          </a:lstStyle>
          <a:p>
            <a:fld id="{51F8A3FC-5423-4159-AEA6-4E34E8688C40}" type="slidenum">
              <a:rPr lang="en-US" sz="1200">
                <a:solidFill>
                  <a:prstClr val="black"/>
                </a:solidFill>
                <a:latin typeface="Times New Roman" pitchFamily="-107" charset="0"/>
              </a:rPr>
              <a:pPr/>
              <a:t>11</a:t>
            </a:fld>
            <a:endParaRPr lang="en-US" sz="1200">
              <a:solidFill>
                <a:prstClr val="black"/>
              </a:solidFill>
              <a:latin typeface="Times New Roman" pitchFamily="-107" charset="0"/>
            </a:endParaRPr>
          </a:p>
        </p:txBody>
      </p:sp>
      <p:sp>
        <p:nvSpPr>
          <p:cNvPr id="50179" name="Rectangle 2"/>
          <p:cNvSpPr>
            <a:spLocks noChangeArrowheads="1" noTextEdit="1"/>
          </p:cNvSpPr>
          <p:nvPr>
            <p:ph type="sldImg"/>
          </p:nvPr>
        </p:nvSpPr>
        <p:spPr>
          <a:ln/>
        </p:spPr>
      </p:sp>
      <p:sp>
        <p:nvSpPr>
          <p:cNvPr id="5018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7575">
              <a:defRPr sz="2000">
                <a:solidFill>
                  <a:schemeClr val="tx1"/>
                </a:solidFill>
                <a:latin typeface="Tahoma" pitchFamily="-107" charset="0"/>
                <a:ea typeface="ＭＳ Ｐゴシック" pitchFamily="-107" charset="-128"/>
              </a:defRPr>
            </a:lvl1pPr>
            <a:lvl2pPr marL="37931725" indent="-37474525" defTabSz="917575">
              <a:defRPr sz="2000">
                <a:solidFill>
                  <a:schemeClr val="tx1"/>
                </a:solidFill>
                <a:latin typeface="Tahoma" pitchFamily="-107" charset="0"/>
                <a:ea typeface="ＭＳ Ｐゴシック" pitchFamily="-107" charset="-128"/>
              </a:defRPr>
            </a:lvl2pPr>
            <a:lvl3pPr>
              <a:defRPr sz="2000">
                <a:solidFill>
                  <a:schemeClr val="tx1"/>
                </a:solidFill>
                <a:latin typeface="Tahoma" pitchFamily="-107" charset="0"/>
                <a:ea typeface="ＭＳ Ｐゴシック" pitchFamily="-107" charset="-128"/>
              </a:defRPr>
            </a:lvl3pPr>
            <a:lvl4pPr>
              <a:defRPr sz="2000">
                <a:solidFill>
                  <a:schemeClr val="tx1"/>
                </a:solidFill>
                <a:latin typeface="Tahoma" pitchFamily="-107" charset="0"/>
                <a:ea typeface="ＭＳ Ｐゴシック" pitchFamily="-107" charset="-128"/>
              </a:defRPr>
            </a:lvl4pPr>
            <a:lvl5pPr>
              <a:defRPr sz="2000">
                <a:solidFill>
                  <a:schemeClr val="tx1"/>
                </a:solidFill>
                <a:latin typeface="Tahoma" pitchFamily="-107" charset="0"/>
                <a:ea typeface="ＭＳ Ｐゴシック" pitchFamily="-107" charset="-128"/>
              </a:defRPr>
            </a:lvl5pPr>
            <a:lvl6pPr marL="457200" eaLnBrk="0" fontAlgn="base" hangingPunct="0">
              <a:spcBef>
                <a:spcPct val="0"/>
              </a:spcBef>
              <a:spcAft>
                <a:spcPct val="0"/>
              </a:spcAft>
              <a:defRPr sz="2000">
                <a:solidFill>
                  <a:schemeClr val="tx1"/>
                </a:solidFill>
                <a:latin typeface="Tahoma" pitchFamily="-107" charset="0"/>
                <a:ea typeface="ＭＳ Ｐゴシック" pitchFamily="-107" charset="-128"/>
              </a:defRPr>
            </a:lvl6pPr>
            <a:lvl7pPr marL="914400" eaLnBrk="0" fontAlgn="base" hangingPunct="0">
              <a:spcBef>
                <a:spcPct val="0"/>
              </a:spcBef>
              <a:spcAft>
                <a:spcPct val="0"/>
              </a:spcAft>
              <a:defRPr sz="2000">
                <a:solidFill>
                  <a:schemeClr val="tx1"/>
                </a:solidFill>
                <a:latin typeface="Tahoma" pitchFamily="-107" charset="0"/>
                <a:ea typeface="ＭＳ Ｐゴシック" pitchFamily="-107" charset="-128"/>
              </a:defRPr>
            </a:lvl7pPr>
            <a:lvl8pPr marL="1371600" eaLnBrk="0" fontAlgn="base" hangingPunct="0">
              <a:spcBef>
                <a:spcPct val="0"/>
              </a:spcBef>
              <a:spcAft>
                <a:spcPct val="0"/>
              </a:spcAft>
              <a:defRPr sz="2000">
                <a:solidFill>
                  <a:schemeClr val="tx1"/>
                </a:solidFill>
                <a:latin typeface="Tahoma" pitchFamily="-107" charset="0"/>
                <a:ea typeface="ＭＳ Ｐゴシック" pitchFamily="-107" charset="-128"/>
              </a:defRPr>
            </a:lvl8pPr>
            <a:lvl9pPr marL="1828800" eaLnBrk="0" fontAlgn="base" hangingPunct="0">
              <a:spcBef>
                <a:spcPct val="0"/>
              </a:spcBef>
              <a:spcAft>
                <a:spcPct val="0"/>
              </a:spcAft>
              <a:defRPr sz="2000">
                <a:solidFill>
                  <a:schemeClr val="tx1"/>
                </a:solidFill>
                <a:latin typeface="Tahoma" pitchFamily="-107" charset="0"/>
                <a:ea typeface="ＭＳ Ｐゴシック" pitchFamily="-107" charset="-128"/>
              </a:defRPr>
            </a:lvl9pPr>
          </a:lstStyle>
          <a:p>
            <a:fld id="{8751AFEB-83B9-4E89-81C1-862DFBBD2BEB}" type="slidenum">
              <a:rPr lang="en-US" sz="1200">
                <a:solidFill>
                  <a:prstClr val="black"/>
                </a:solidFill>
                <a:latin typeface="Times New Roman" pitchFamily="-107" charset="0"/>
              </a:rPr>
              <a:pPr/>
              <a:t>12</a:t>
            </a:fld>
            <a:endParaRPr lang="en-US" sz="1200">
              <a:solidFill>
                <a:prstClr val="black"/>
              </a:solidFill>
              <a:latin typeface="Times New Roman" pitchFamily="-107" charset="0"/>
            </a:endParaRPr>
          </a:p>
        </p:txBody>
      </p:sp>
      <p:sp>
        <p:nvSpPr>
          <p:cNvPr id="52227" name="Rectangle 2"/>
          <p:cNvSpPr>
            <a:spLocks noChangeArrowheads="1" noTextEdit="1"/>
          </p:cNvSpPr>
          <p:nvPr>
            <p:ph type="sldImg"/>
          </p:nvPr>
        </p:nvSpPr>
        <p:spPr>
          <a:ln/>
        </p:spPr>
      </p:sp>
      <p:sp>
        <p:nvSpPr>
          <p:cNvPr id="5222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r>
              <a:rPr lang="en-US" smtClean="0"/>
              <a:t>UW CSE331 Autumn 2011</a:t>
            </a:r>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t>© Ammann &amp; Offutt</a:t>
            </a:r>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0495EA0B-1783-492E-873E-F82651094ECA}"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UW CSE331 Autumn 2011</a:t>
            </a:r>
            <a:endParaRPr lang="en-US" dirty="0"/>
          </a:p>
        </p:txBody>
      </p:sp>
      <p:sp>
        <p:nvSpPr>
          <p:cNvPr id="5" name="Footer Placeholder 4"/>
          <p:cNvSpPr>
            <a:spLocks noGrp="1"/>
          </p:cNvSpPr>
          <p:nvPr>
            <p:ph type="ftr" sz="quarter" idx="11"/>
          </p:nvPr>
        </p:nvSpPr>
        <p:spPr/>
        <p:txBody>
          <a:bodyPr/>
          <a:lstStyle/>
          <a:p>
            <a:r>
              <a:rPr lang="en-US" smtClean="0"/>
              <a:t>© Ammann &amp; Offutt</a:t>
            </a:r>
            <a:endParaRPr lang="en-US" dirty="0"/>
          </a:p>
        </p:txBody>
      </p:sp>
      <p:sp>
        <p:nvSpPr>
          <p:cNvPr id="6" name="Slide Number Placeholder 5"/>
          <p:cNvSpPr>
            <a:spLocks noGrp="1"/>
          </p:cNvSpPr>
          <p:nvPr>
            <p:ph type="sldNum" sz="quarter" idx="12"/>
          </p:nvPr>
        </p:nvSpPr>
        <p:spPr/>
        <p:txBody>
          <a:bodyPr/>
          <a:lstStyle/>
          <a:p>
            <a:fld id="{0495EA0B-1783-492E-873E-F82651094EC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r>
              <a:rPr lang="en-US" smtClean="0"/>
              <a:t>UW CSE331 Autumn 2011</a:t>
            </a:r>
            <a:endParaRPr lang="en-US" dirty="0"/>
          </a:p>
        </p:txBody>
      </p:sp>
      <p:sp>
        <p:nvSpPr>
          <p:cNvPr id="5" name="Footer Placeholder 4"/>
          <p:cNvSpPr>
            <a:spLocks noGrp="1"/>
          </p:cNvSpPr>
          <p:nvPr>
            <p:ph type="ftr" sz="quarter" idx="11"/>
          </p:nvPr>
        </p:nvSpPr>
        <p:spPr>
          <a:xfrm>
            <a:off x="457201" y="6248207"/>
            <a:ext cx="5573483" cy="365125"/>
          </a:xfrm>
        </p:spPr>
        <p:txBody>
          <a:bodyPr/>
          <a:lstStyle/>
          <a:p>
            <a:r>
              <a:rPr lang="en-US" smtClean="0"/>
              <a:t>© Ammann &amp; Offutt</a:t>
            </a:r>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0495EA0B-1783-492E-873E-F82651094EC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eaLnBrk="0" fontAlgn="base" hangingPunct="0">
                  <a:spcBef>
                    <a:spcPct val="0"/>
                  </a:spcBef>
                  <a:spcAft>
                    <a:spcPct val="0"/>
                  </a:spcAft>
                  <a:defRPr/>
                </a:pPr>
                <a:endParaRPr lang="en-US" sz="2000">
                  <a:solidFill>
                    <a:srgbClr val="000000"/>
                  </a:solidFill>
                  <a:ea typeface="ＭＳ Ｐゴシック" pitchFamily="-107" charset="-128"/>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0" fontAlgn="base" hangingPunct="0">
                  <a:spcBef>
                    <a:spcPct val="0"/>
                  </a:spcBef>
                  <a:spcAft>
                    <a:spcPct val="0"/>
                  </a:spcAft>
                  <a:defRPr/>
                </a:pPr>
                <a:endParaRPr lang="en-US" sz="2000">
                  <a:solidFill>
                    <a:srgbClr val="000000"/>
                  </a:solidFill>
                  <a:ea typeface="ＭＳ Ｐゴシック" pitchFamily="-107" charset="-128"/>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sz="2000">
                  <a:solidFill>
                    <a:srgbClr val="000000"/>
                  </a:solidFill>
                  <a:ea typeface="ＭＳ Ｐゴシック" pitchFamily="-107" charset="-128"/>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eaLnBrk="0" fontAlgn="base" hangingPunct="0">
                  <a:spcBef>
                    <a:spcPct val="0"/>
                  </a:spcBef>
                  <a:spcAft>
                    <a:spcPct val="0"/>
                  </a:spcAft>
                  <a:defRPr/>
                </a:pPr>
                <a:endParaRPr lang="en-US" sz="2000">
                  <a:solidFill>
                    <a:srgbClr val="000000"/>
                  </a:solidFill>
                  <a:ea typeface="ＭＳ Ｐゴシック" pitchFamily="-107" charset="-128"/>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eaLnBrk="0" fontAlgn="base" hangingPunct="0">
                <a:spcBef>
                  <a:spcPct val="0"/>
                </a:spcBef>
                <a:spcAft>
                  <a:spcPct val="0"/>
                </a:spcAft>
                <a:defRPr/>
              </a:pPr>
              <a:endParaRPr lang="en-US" sz="2000">
                <a:solidFill>
                  <a:srgbClr val="000000"/>
                </a:solidFill>
                <a:ea typeface="ＭＳ Ｐゴシック" pitchFamily="-107" charset="-128"/>
              </a:endParaRP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eaLnBrk="0" fontAlgn="base" hangingPunct="0">
                <a:spcBef>
                  <a:spcPct val="0"/>
                </a:spcBef>
                <a:spcAft>
                  <a:spcPct val="0"/>
                </a:spcAft>
                <a:defRPr/>
              </a:pPr>
              <a:endParaRPr lang="en-US" sz="2000">
                <a:solidFill>
                  <a:srgbClr val="000000"/>
                </a:solidFill>
                <a:ea typeface="ＭＳ Ｐゴシック" pitchFamily="-107" charset="-128"/>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eaLnBrk="0" fontAlgn="base" hangingPunct="0">
                <a:spcBef>
                  <a:spcPct val="0"/>
                </a:spcBef>
                <a:spcAft>
                  <a:spcPct val="0"/>
                </a:spcAft>
                <a:defRPr/>
              </a:pPr>
              <a:endParaRPr lang="en-US" sz="2000">
                <a:solidFill>
                  <a:srgbClr val="000000"/>
                </a:solidFill>
                <a:ea typeface="ＭＳ Ｐゴシック" pitchFamily="-107" charset="-128"/>
              </a:endParaRPr>
            </a:p>
          </p:txBody>
        </p:sp>
      </p:grpSp>
      <p:sp>
        <p:nvSpPr>
          <p:cNvPr id="235532"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2355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107" charset="2"/>
              <a:buNone/>
              <a:defRPr/>
            </a:lvl1pPr>
          </a:lstStyle>
          <a:p>
            <a:r>
              <a:rPr lang="en-US"/>
              <a:t>Click to edit Master subtitle style</a:t>
            </a:r>
          </a:p>
        </p:txBody>
      </p:sp>
      <p:sp>
        <p:nvSpPr>
          <p:cNvPr id="14" name="Rectangle 14"/>
          <p:cNvSpPr>
            <a:spLocks noGrp="1" noChangeArrowheads="1"/>
          </p:cNvSpPr>
          <p:nvPr>
            <p:ph type="dt" sz="half" idx="10"/>
          </p:nvPr>
        </p:nvSpPr>
        <p:spPr bwMode="auto">
          <a:xfrm>
            <a:off x="9906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400">
                <a:solidFill>
                  <a:schemeClr val="bg2"/>
                </a:solidFill>
              </a:defRPr>
            </a:lvl1pPr>
          </a:lstStyle>
          <a:p>
            <a:pPr fontAlgn="base">
              <a:spcBef>
                <a:spcPct val="0"/>
              </a:spcBef>
              <a:spcAft>
                <a:spcPct val="0"/>
              </a:spcAft>
            </a:pPr>
            <a:fld id="{4707F56A-2A35-4DEF-9D45-A8FBBC83AC36}" type="datetime1">
              <a:rPr lang="en-US" smtClean="0">
                <a:solidFill>
                  <a:srgbClr val="1C1C1C"/>
                </a:solidFill>
                <a:ea typeface="ＭＳ Ｐゴシック" pitchFamily="-107" charset="-128"/>
              </a:rPr>
              <a:pPr fontAlgn="base">
                <a:spcBef>
                  <a:spcPct val="0"/>
                </a:spcBef>
                <a:spcAft>
                  <a:spcPct val="0"/>
                </a:spcAft>
              </a:pPr>
              <a:t>11/28/2011</a:t>
            </a:fld>
            <a:endParaRPr lang="en-US" smtClean="0">
              <a:solidFill>
                <a:srgbClr val="1C1C1C"/>
              </a:solidFill>
              <a:ea typeface="ＭＳ Ｐゴシック" pitchFamily="-107" charset="-128"/>
            </a:endParaRPr>
          </a:p>
        </p:txBody>
      </p:sp>
      <p:sp>
        <p:nvSpPr>
          <p:cNvPr id="15" name="Rectangle 15"/>
          <p:cNvSpPr>
            <a:spLocks noGrp="1" noChangeArrowheads="1"/>
          </p:cNvSpPr>
          <p:nvPr>
            <p:ph type="ftr" sz="quarter" idx="11"/>
          </p:nvPr>
        </p:nvSpPr>
        <p:spPr>
          <a:xfrm>
            <a:off x="3429000" y="6248400"/>
            <a:ext cx="2895600" cy="457200"/>
          </a:xfrm>
        </p:spPr>
        <p:txBody>
          <a:bodyPr/>
          <a:lstStyle>
            <a:lvl1pPr algn="ctr">
              <a:defRPr sz="1400">
                <a:solidFill>
                  <a:schemeClr val="bg2"/>
                </a:solidFill>
              </a:defRPr>
            </a:lvl1pPr>
          </a:lstStyle>
          <a:p>
            <a:r>
              <a:rPr lang="en-US">
                <a:solidFill>
                  <a:srgbClr val="1C1C1C"/>
                </a:solidFill>
              </a:rPr>
              <a:t>©Aditya P. Mathur 2009</a:t>
            </a: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fld id="{8BC37210-3FD7-4A73-B379-E420131D43F8}" type="slidenum">
              <a:rPr lang="en-US">
                <a:solidFill>
                  <a:srgbClr val="1C1C1C"/>
                </a:solidFill>
              </a:rPr>
              <a:pPr/>
              <a:t>‹#›</a:t>
            </a:fld>
            <a:endParaRPr lang="en-US">
              <a:solidFill>
                <a:srgbClr val="1C1C1C"/>
              </a:solidFill>
            </a:endParaRPr>
          </a:p>
        </p:txBody>
      </p:sp>
    </p:spTree>
    <p:extLst>
      <p:ext uri="{BB962C8B-B14F-4D97-AF65-F5344CB8AC3E}">
        <p14:creationId xmlns:p14="http://schemas.microsoft.com/office/powerpoint/2010/main" val="37116716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solidFill>
                  <a:srgbClr val="000000"/>
                </a:solidFill>
              </a:rPr>
              <a:t>©Aditya P. Mathur 2009</a:t>
            </a:r>
          </a:p>
        </p:txBody>
      </p:sp>
      <p:sp>
        <p:nvSpPr>
          <p:cNvPr id="5" name="Slide Number Placeholder 4"/>
          <p:cNvSpPr>
            <a:spLocks noGrp="1"/>
          </p:cNvSpPr>
          <p:nvPr>
            <p:ph type="sldNum" sz="quarter" idx="11"/>
          </p:nvPr>
        </p:nvSpPr>
        <p:spPr/>
        <p:txBody>
          <a:bodyPr/>
          <a:lstStyle>
            <a:lvl1pPr>
              <a:defRPr/>
            </a:lvl1pPr>
          </a:lstStyle>
          <a:p>
            <a:fld id="{08606119-E4EB-41A5-B6DA-2C540273A70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2880198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a:solidFill>
                  <a:srgbClr val="000000"/>
                </a:solidFill>
              </a:rPr>
              <a:t>©Aditya P. Mathur 2009</a:t>
            </a:r>
          </a:p>
        </p:txBody>
      </p:sp>
      <p:sp>
        <p:nvSpPr>
          <p:cNvPr id="5" name="Slide Number Placeholder 4"/>
          <p:cNvSpPr>
            <a:spLocks noGrp="1"/>
          </p:cNvSpPr>
          <p:nvPr>
            <p:ph type="sldNum" sz="quarter" idx="11"/>
          </p:nvPr>
        </p:nvSpPr>
        <p:spPr/>
        <p:txBody>
          <a:bodyPr/>
          <a:lstStyle>
            <a:lvl1pPr>
              <a:defRPr/>
            </a:lvl1pPr>
          </a:lstStyle>
          <a:p>
            <a:fld id="{76E5DFF2-D245-4E87-8B93-A200355E13A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1894248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a:solidFill>
                  <a:srgbClr val="000000"/>
                </a:solidFill>
              </a:rPr>
              <a:t>©Aditya P. Mathur 2009</a:t>
            </a:r>
          </a:p>
        </p:txBody>
      </p:sp>
      <p:sp>
        <p:nvSpPr>
          <p:cNvPr id="6" name="Slide Number Placeholder 5"/>
          <p:cNvSpPr>
            <a:spLocks noGrp="1"/>
          </p:cNvSpPr>
          <p:nvPr>
            <p:ph type="sldNum" sz="quarter" idx="11"/>
          </p:nvPr>
        </p:nvSpPr>
        <p:spPr/>
        <p:txBody>
          <a:bodyPr/>
          <a:lstStyle>
            <a:lvl1pPr>
              <a:defRPr/>
            </a:lvl1pPr>
          </a:lstStyle>
          <a:p>
            <a:fld id="{251D4A57-6027-4A09-BE89-F3F8C6CEFA7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5590028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a:solidFill>
                  <a:srgbClr val="000000"/>
                </a:solidFill>
              </a:rPr>
              <a:t>©Aditya P. Mathur 2009</a:t>
            </a:r>
          </a:p>
        </p:txBody>
      </p:sp>
      <p:sp>
        <p:nvSpPr>
          <p:cNvPr id="8" name="Slide Number Placeholder 7"/>
          <p:cNvSpPr>
            <a:spLocks noGrp="1"/>
          </p:cNvSpPr>
          <p:nvPr>
            <p:ph type="sldNum" sz="quarter" idx="11"/>
          </p:nvPr>
        </p:nvSpPr>
        <p:spPr/>
        <p:txBody>
          <a:bodyPr/>
          <a:lstStyle>
            <a:lvl1pPr>
              <a:defRPr/>
            </a:lvl1pPr>
          </a:lstStyle>
          <a:p>
            <a:fld id="{251F3DE6-33BD-4ADB-85BF-82F63568D03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501095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a:solidFill>
                  <a:srgbClr val="000000"/>
                </a:solidFill>
              </a:rPr>
              <a:t>©Aditya P. Mathur 2009</a:t>
            </a:r>
          </a:p>
        </p:txBody>
      </p:sp>
      <p:sp>
        <p:nvSpPr>
          <p:cNvPr id="4" name="Slide Number Placeholder 3"/>
          <p:cNvSpPr>
            <a:spLocks noGrp="1"/>
          </p:cNvSpPr>
          <p:nvPr>
            <p:ph type="sldNum" sz="quarter" idx="11"/>
          </p:nvPr>
        </p:nvSpPr>
        <p:spPr/>
        <p:txBody>
          <a:bodyPr/>
          <a:lstStyle>
            <a:lvl1pPr>
              <a:defRPr/>
            </a:lvl1pPr>
          </a:lstStyle>
          <a:p>
            <a:fld id="{CA44D8F0-3CC8-4D78-B9B0-323091B2DB7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8193056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solidFill>
                  <a:srgbClr val="000000"/>
                </a:solidFill>
              </a:rPr>
              <a:t>©Aditya P. Mathur 2009</a:t>
            </a:r>
          </a:p>
        </p:txBody>
      </p:sp>
      <p:sp>
        <p:nvSpPr>
          <p:cNvPr id="3" name="Slide Number Placeholder 2"/>
          <p:cNvSpPr>
            <a:spLocks noGrp="1"/>
          </p:cNvSpPr>
          <p:nvPr>
            <p:ph type="sldNum" sz="quarter" idx="11"/>
          </p:nvPr>
        </p:nvSpPr>
        <p:spPr/>
        <p:txBody>
          <a:bodyPr/>
          <a:lstStyle>
            <a:lvl1pPr>
              <a:defRPr/>
            </a:lvl1pPr>
          </a:lstStyle>
          <a:p>
            <a:fld id="{8F693053-EFB1-4B9F-AD72-6F25A5AB337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0532262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solidFill>
                  <a:srgbClr val="000000"/>
                </a:solidFill>
              </a:rPr>
              <a:t>©Aditya P. Mathur 2009</a:t>
            </a:r>
          </a:p>
        </p:txBody>
      </p:sp>
      <p:sp>
        <p:nvSpPr>
          <p:cNvPr id="6" name="Slide Number Placeholder 5"/>
          <p:cNvSpPr>
            <a:spLocks noGrp="1"/>
          </p:cNvSpPr>
          <p:nvPr>
            <p:ph type="sldNum" sz="quarter" idx="11"/>
          </p:nvPr>
        </p:nvSpPr>
        <p:spPr/>
        <p:txBody>
          <a:bodyPr/>
          <a:lstStyle>
            <a:lvl1pPr>
              <a:defRPr/>
            </a:lvl1pPr>
          </a:lstStyle>
          <a:p>
            <a:fld id="{425B4C2F-EA10-4B0C-B173-07DCE42C9BA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86849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r>
              <a:rPr lang="en-US" smtClean="0"/>
              <a:t>UW CSE331 Autumn 2011</a:t>
            </a:r>
            <a:endParaRPr lang="en-US" dirty="0"/>
          </a:p>
        </p:txBody>
      </p:sp>
      <p:sp>
        <p:nvSpPr>
          <p:cNvPr id="5" name="Footer Placeholder 4"/>
          <p:cNvSpPr>
            <a:spLocks noGrp="1"/>
          </p:cNvSpPr>
          <p:nvPr>
            <p:ph type="ftr" sz="quarter" idx="11"/>
          </p:nvPr>
        </p:nvSpPr>
        <p:spPr/>
        <p:txBody>
          <a:bodyPr/>
          <a:lstStyle/>
          <a:p>
            <a:r>
              <a:rPr lang="en-US" smtClean="0"/>
              <a:t>© Ammann &amp; Offutt</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495EA0B-1783-492E-873E-F82651094ECA}"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solidFill>
                  <a:srgbClr val="000000"/>
                </a:solidFill>
              </a:rPr>
              <a:t>©Aditya P. Mathur 2009</a:t>
            </a:r>
          </a:p>
        </p:txBody>
      </p:sp>
      <p:sp>
        <p:nvSpPr>
          <p:cNvPr id="6" name="Slide Number Placeholder 5"/>
          <p:cNvSpPr>
            <a:spLocks noGrp="1"/>
          </p:cNvSpPr>
          <p:nvPr>
            <p:ph type="sldNum" sz="quarter" idx="11"/>
          </p:nvPr>
        </p:nvSpPr>
        <p:spPr/>
        <p:txBody>
          <a:bodyPr/>
          <a:lstStyle>
            <a:lvl1pPr>
              <a:defRPr/>
            </a:lvl1pPr>
          </a:lstStyle>
          <a:p>
            <a:fld id="{E3B2A6AC-03BC-46B2-A7A7-7F76D23240C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1962951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solidFill>
                  <a:srgbClr val="000000"/>
                </a:solidFill>
              </a:rPr>
              <a:t>©Aditya P. Mathur 2009</a:t>
            </a:r>
          </a:p>
        </p:txBody>
      </p:sp>
      <p:sp>
        <p:nvSpPr>
          <p:cNvPr id="5" name="Slide Number Placeholder 4"/>
          <p:cNvSpPr>
            <a:spLocks noGrp="1"/>
          </p:cNvSpPr>
          <p:nvPr>
            <p:ph type="sldNum" sz="quarter" idx="11"/>
          </p:nvPr>
        </p:nvSpPr>
        <p:spPr/>
        <p:txBody>
          <a:bodyPr/>
          <a:lstStyle>
            <a:lvl1pPr>
              <a:defRPr/>
            </a:lvl1pPr>
          </a:lstStyle>
          <a:p>
            <a:fld id="{A2330BCA-51D4-4A57-ADB6-39EB2E03352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465602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solidFill>
                  <a:srgbClr val="000000"/>
                </a:solidFill>
              </a:rPr>
              <a:t>©Aditya P. Mathur 2009</a:t>
            </a:r>
          </a:p>
        </p:txBody>
      </p:sp>
      <p:sp>
        <p:nvSpPr>
          <p:cNvPr id="5" name="Slide Number Placeholder 4"/>
          <p:cNvSpPr>
            <a:spLocks noGrp="1"/>
          </p:cNvSpPr>
          <p:nvPr>
            <p:ph type="sldNum" sz="quarter" idx="11"/>
          </p:nvPr>
        </p:nvSpPr>
        <p:spPr/>
        <p:txBody>
          <a:bodyPr/>
          <a:lstStyle>
            <a:lvl1pPr>
              <a:defRPr/>
            </a:lvl1pPr>
          </a:lstStyle>
          <a:p>
            <a:fld id="{02A96590-9E6F-4963-982B-35EA1C00A90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013439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1182688" y="2017713"/>
            <a:ext cx="7772400" cy="4114800"/>
          </a:xfrm>
        </p:spPr>
        <p:txBody>
          <a:bodyPr/>
          <a:lstStyle/>
          <a:p>
            <a:pPr lvl="0"/>
            <a:endParaRPr lang="en-US" noProof="0" smtClean="0"/>
          </a:p>
        </p:txBody>
      </p:sp>
      <p:sp>
        <p:nvSpPr>
          <p:cNvPr id="4" name="Footer Placeholder 3"/>
          <p:cNvSpPr>
            <a:spLocks noGrp="1"/>
          </p:cNvSpPr>
          <p:nvPr>
            <p:ph type="ftr" sz="quarter" idx="10"/>
          </p:nvPr>
        </p:nvSpPr>
        <p:spPr/>
        <p:txBody>
          <a:bodyPr/>
          <a:lstStyle>
            <a:lvl1pPr>
              <a:defRPr/>
            </a:lvl1pPr>
          </a:lstStyle>
          <a:p>
            <a:r>
              <a:rPr lang="en-US">
                <a:solidFill>
                  <a:srgbClr val="000000"/>
                </a:solidFill>
              </a:rPr>
              <a:t>©Aditya P. Mathur 2009</a:t>
            </a:r>
          </a:p>
        </p:txBody>
      </p:sp>
      <p:sp>
        <p:nvSpPr>
          <p:cNvPr id="5" name="Slide Number Placeholder 4"/>
          <p:cNvSpPr>
            <a:spLocks noGrp="1"/>
          </p:cNvSpPr>
          <p:nvPr>
            <p:ph type="sldNum" sz="quarter" idx="11"/>
          </p:nvPr>
        </p:nvSpPr>
        <p:spPr/>
        <p:txBody>
          <a:bodyPr/>
          <a:lstStyle>
            <a:lvl1pPr>
              <a:defRPr/>
            </a:lvl1pPr>
          </a:lstStyle>
          <a:p>
            <a:fld id="{B31E57D4-FEBF-4FBA-9747-7FC45EEE876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1016540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r>
              <a:rPr lang="en-US" smtClean="0"/>
              <a:t>UW CSE331 Autumn 2011</a:t>
            </a:r>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solidFill>
                  <a:srgbClr val="EBDDC3"/>
                </a:solidFill>
              </a:rPr>
              <a:t>© Ammann &amp; Offutt</a:t>
            </a:r>
            <a:endParaRPr lang="en-US" dirty="0">
              <a:solidFill>
                <a:srgbClr val="EBDDC3"/>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0495EA0B-1783-492E-873E-F82651094ECA}" type="slidenum">
              <a:rPr lang="en-US" smtClean="0">
                <a:solidFill>
                  <a:srgbClr val="EBDDC3"/>
                </a:solidFill>
              </a:rPr>
              <a:pPr/>
              <a:t>‹#›</a:t>
            </a:fld>
            <a:endParaRPr lang="en-US" dirty="0">
              <a:solidFill>
                <a:srgbClr val="EBDDC3"/>
              </a:solidFill>
            </a:endParaRPr>
          </a:p>
        </p:txBody>
      </p:sp>
    </p:spTree>
    <p:extLst>
      <p:ext uri="{BB962C8B-B14F-4D97-AF65-F5344CB8AC3E}">
        <p14:creationId xmlns:p14="http://schemas.microsoft.com/office/powerpoint/2010/main" val="160298518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r>
              <a:rPr lang="en-US" smtClean="0">
                <a:solidFill>
                  <a:prstClr val="black"/>
                </a:solidFill>
              </a:rPr>
              <a:t>UW CSE331 Autumn 2011</a:t>
            </a:r>
            <a:endParaRPr lang="en-US" dirty="0">
              <a:solidFill>
                <a:prstClr val="black"/>
              </a:solidFill>
            </a:endParaRPr>
          </a:p>
        </p:txBody>
      </p:sp>
      <p:sp>
        <p:nvSpPr>
          <p:cNvPr id="5" name="Footer Placeholder 4"/>
          <p:cNvSpPr>
            <a:spLocks noGrp="1"/>
          </p:cNvSpPr>
          <p:nvPr>
            <p:ph type="ftr" sz="quarter" idx="11"/>
          </p:nvPr>
        </p:nvSpPr>
        <p:spPr/>
        <p:txBody>
          <a:bodyPr/>
          <a:lstStyle/>
          <a:p>
            <a:r>
              <a:rPr lang="en-US" smtClean="0">
                <a:solidFill>
                  <a:srgbClr val="775F55"/>
                </a:solidFill>
              </a:rPr>
              <a:t>© Ammann &amp; Offutt</a:t>
            </a:r>
            <a:endParaRPr lang="en-US" dirty="0">
              <a:solidFill>
                <a:srgbClr val="775F55"/>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495EA0B-1783-492E-873E-F82651094ECA}"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299656214"/>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r>
              <a:rPr lang="en-US" smtClean="0">
                <a:solidFill>
                  <a:prstClr val="black"/>
                </a:solidFill>
              </a:rPr>
              <a:t>UW CSE331 Autumn 2011</a:t>
            </a:r>
            <a:endParaRPr lang="en-US" dirty="0">
              <a:solidFill>
                <a:prstClr val="black"/>
              </a:solidFill>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495EA0B-1783-492E-873E-F82651094ECA}" type="slidenum">
              <a:rPr lang="en-US" smtClean="0"/>
              <a:pPr/>
              <a:t>‹#›</a:t>
            </a:fld>
            <a:endParaRPr lang="en-US" dirty="0"/>
          </a:p>
        </p:txBody>
      </p:sp>
      <p:sp>
        <p:nvSpPr>
          <p:cNvPr id="14" name="Footer Placeholder 13"/>
          <p:cNvSpPr>
            <a:spLocks noGrp="1"/>
          </p:cNvSpPr>
          <p:nvPr>
            <p:ph type="ftr" sz="quarter" idx="12"/>
          </p:nvPr>
        </p:nvSpPr>
        <p:spPr/>
        <p:txBody>
          <a:bodyPr/>
          <a:lstStyle/>
          <a:p>
            <a:r>
              <a:rPr lang="en-US" smtClean="0">
                <a:solidFill>
                  <a:srgbClr val="775F55"/>
                </a:solidFill>
              </a:rPr>
              <a:t>© Ammann &amp; Offutt</a:t>
            </a:r>
            <a:endParaRPr lang="en-US" dirty="0">
              <a:solidFill>
                <a:srgbClr val="775F55"/>
              </a:solidFill>
            </a:endParaRPr>
          </a:p>
        </p:txBody>
      </p:sp>
    </p:spTree>
    <p:extLst>
      <p:ext uri="{BB962C8B-B14F-4D97-AF65-F5344CB8AC3E}">
        <p14:creationId xmlns:p14="http://schemas.microsoft.com/office/powerpoint/2010/main" val="354187162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r>
              <a:rPr lang="en-US" smtClean="0">
                <a:solidFill>
                  <a:prstClr val="black"/>
                </a:solidFill>
              </a:rPr>
              <a:t>UW CSE331 Autumn 2011</a:t>
            </a:r>
            <a:endParaRPr lang="en-US" dirty="0">
              <a:solidFill>
                <a:prstClr val="black"/>
              </a:solidFill>
            </a:endParaRPr>
          </a:p>
        </p:txBody>
      </p:sp>
      <p:sp>
        <p:nvSpPr>
          <p:cNvPr id="10" name="Slide Number Placeholder 9"/>
          <p:cNvSpPr>
            <a:spLocks noGrp="1"/>
          </p:cNvSpPr>
          <p:nvPr>
            <p:ph type="sldNum" sz="quarter" idx="16"/>
          </p:nvPr>
        </p:nvSpPr>
        <p:spPr/>
        <p:txBody>
          <a:bodyPr rtlCol="0"/>
          <a:lstStyle/>
          <a:p>
            <a:fld id="{0495EA0B-1783-492E-873E-F82651094ECA}" type="slidenum">
              <a:rPr lang="en-US" smtClean="0"/>
              <a:pPr/>
              <a:t>‹#›</a:t>
            </a:fld>
            <a:endParaRPr lang="en-US" dirty="0"/>
          </a:p>
        </p:txBody>
      </p:sp>
      <p:sp>
        <p:nvSpPr>
          <p:cNvPr id="12" name="Footer Placeholder 11"/>
          <p:cNvSpPr>
            <a:spLocks noGrp="1"/>
          </p:cNvSpPr>
          <p:nvPr>
            <p:ph type="ftr" sz="quarter" idx="17"/>
          </p:nvPr>
        </p:nvSpPr>
        <p:spPr/>
        <p:txBody>
          <a:bodyPr rtlCol="0"/>
          <a:lstStyle/>
          <a:p>
            <a:r>
              <a:rPr lang="en-US" smtClean="0">
                <a:solidFill>
                  <a:srgbClr val="775F55"/>
                </a:solidFill>
              </a:rPr>
              <a:t>© Ammann &amp; Offutt</a:t>
            </a:r>
            <a:endParaRPr lang="en-US" dirty="0">
              <a:solidFill>
                <a:srgbClr val="775F55"/>
              </a:solidFill>
            </a:endParaRPr>
          </a:p>
        </p:txBody>
      </p:sp>
    </p:spTree>
    <p:extLst>
      <p:ext uri="{BB962C8B-B14F-4D97-AF65-F5344CB8AC3E}">
        <p14:creationId xmlns:p14="http://schemas.microsoft.com/office/powerpoint/2010/main" val="2301815211"/>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r>
              <a:rPr lang="en-US" smtClean="0">
                <a:solidFill>
                  <a:prstClr val="black"/>
                </a:solidFill>
              </a:rPr>
              <a:t>UW CSE331 Autumn 2011</a:t>
            </a:r>
            <a:endParaRPr lang="en-US" dirty="0">
              <a:solidFill>
                <a:prstClr val="black"/>
              </a:solidFill>
            </a:endParaRPr>
          </a:p>
        </p:txBody>
      </p:sp>
      <p:sp>
        <p:nvSpPr>
          <p:cNvPr id="12" name="Slide Number Placeholder 11"/>
          <p:cNvSpPr>
            <a:spLocks noGrp="1"/>
          </p:cNvSpPr>
          <p:nvPr>
            <p:ph type="sldNum" sz="quarter" idx="16"/>
          </p:nvPr>
        </p:nvSpPr>
        <p:spPr/>
        <p:txBody>
          <a:bodyPr rtlCol="0"/>
          <a:lstStyle/>
          <a:p>
            <a:fld id="{0495EA0B-1783-492E-873E-F82651094ECA}" type="slidenum">
              <a:rPr lang="en-US" smtClean="0"/>
              <a:pPr/>
              <a:t>‹#›</a:t>
            </a:fld>
            <a:endParaRPr lang="en-US" dirty="0"/>
          </a:p>
        </p:txBody>
      </p:sp>
      <p:sp>
        <p:nvSpPr>
          <p:cNvPr id="14" name="Footer Placeholder 13"/>
          <p:cNvSpPr>
            <a:spLocks noGrp="1"/>
          </p:cNvSpPr>
          <p:nvPr>
            <p:ph type="ftr" sz="quarter" idx="17"/>
          </p:nvPr>
        </p:nvSpPr>
        <p:spPr/>
        <p:txBody>
          <a:bodyPr rtlCol="0"/>
          <a:lstStyle/>
          <a:p>
            <a:r>
              <a:rPr lang="en-US" smtClean="0">
                <a:solidFill>
                  <a:srgbClr val="775F55"/>
                </a:solidFill>
              </a:rPr>
              <a:t>© Ammann &amp; Offutt</a:t>
            </a:r>
            <a:endParaRPr lang="en-US" dirty="0">
              <a:solidFill>
                <a:srgbClr val="775F55"/>
              </a:solidFill>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1286514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solidFill>
                  <a:prstClr val="black"/>
                </a:solidFill>
              </a:rPr>
              <a:t>UW CSE331 Autumn 2011</a:t>
            </a:r>
            <a:endParaRPr lang="en-US" dirty="0">
              <a:solidFill>
                <a:prstClr val="black"/>
              </a:solidFill>
            </a:endParaRPr>
          </a:p>
        </p:txBody>
      </p:sp>
      <p:sp>
        <p:nvSpPr>
          <p:cNvPr id="4" name="Footer Placeholder 3"/>
          <p:cNvSpPr>
            <a:spLocks noGrp="1"/>
          </p:cNvSpPr>
          <p:nvPr>
            <p:ph type="ftr" sz="quarter" idx="11"/>
          </p:nvPr>
        </p:nvSpPr>
        <p:spPr/>
        <p:txBody>
          <a:bodyPr/>
          <a:lstStyle/>
          <a:p>
            <a:r>
              <a:rPr lang="en-US" smtClean="0">
                <a:solidFill>
                  <a:srgbClr val="775F55"/>
                </a:solidFill>
              </a:rPr>
              <a:t>© Ammann &amp; Offutt</a:t>
            </a:r>
            <a:endParaRPr lang="en-US" dirty="0">
              <a:solidFill>
                <a:srgbClr val="775F55"/>
              </a:solidFill>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0495EA0B-1783-492E-873E-F82651094ECA}" type="slidenum">
              <a:rPr lang="en-US" smtClean="0"/>
              <a:pPr/>
              <a:t>‹#›</a:t>
            </a:fld>
            <a:endParaRPr lang="en-US" dirty="0"/>
          </a:p>
        </p:txBody>
      </p:sp>
    </p:spTree>
    <p:extLst>
      <p:ext uri="{BB962C8B-B14F-4D97-AF65-F5344CB8AC3E}">
        <p14:creationId xmlns:p14="http://schemas.microsoft.com/office/powerpoint/2010/main" val="973183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r>
              <a:rPr lang="en-US" smtClean="0"/>
              <a:t>UW CSE331 Autumn 2011</a:t>
            </a:r>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495EA0B-1783-492E-873E-F82651094ECA}" type="slidenum">
              <a:rPr lang="en-US" smtClean="0"/>
              <a:pPr/>
              <a:t>‹#›</a:t>
            </a:fld>
            <a:endParaRPr lang="en-US" dirty="0"/>
          </a:p>
        </p:txBody>
      </p:sp>
      <p:sp>
        <p:nvSpPr>
          <p:cNvPr id="14" name="Footer Placeholder 13"/>
          <p:cNvSpPr>
            <a:spLocks noGrp="1"/>
          </p:cNvSpPr>
          <p:nvPr>
            <p:ph type="ftr" sz="quarter" idx="12"/>
          </p:nvPr>
        </p:nvSpPr>
        <p:spPr/>
        <p:txBody>
          <a:bodyPr/>
          <a:lstStyle/>
          <a:p>
            <a:r>
              <a:rPr lang="en-US" smtClean="0"/>
              <a:t>© Ammann &amp; Offutt</a:t>
            </a:r>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solidFill>
              </a:rPr>
              <a:t>UW CSE331 Autumn 2011</a:t>
            </a:r>
            <a:endParaRPr lang="en-US" dirty="0">
              <a:solidFill>
                <a:prstClr val="black"/>
              </a:solidFill>
            </a:endParaRPr>
          </a:p>
        </p:txBody>
      </p:sp>
      <p:sp>
        <p:nvSpPr>
          <p:cNvPr id="3" name="Footer Placeholder 2"/>
          <p:cNvSpPr>
            <a:spLocks noGrp="1"/>
          </p:cNvSpPr>
          <p:nvPr>
            <p:ph type="ftr" sz="quarter" idx="11"/>
          </p:nvPr>
        </p:nvSpPr>
        <p:spPr/>
        <p:txBody>
          <a:bodyPr/>
          <a:lstStyle/>
          <a:p>
            <a:r>
              <a:rPr lang="en-US" smtClean="0">
                <a:solidFill>
                  <a:srgbClr val="775F55"/>
                </a:solidFill>
              </a:rPr>
              <a:t>© Ammann &amp; Offutt</a:t>
            </a:r>
            <a:endParaRPr lang="en-US" dirty="0">
              <a:solidFill>
                <a:srgbClr val="775F55"/>
              </a:solidFill>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0495EA0B-1783-492E-873E-F82651094ECA}" type="slidenum">
              <a:rPr lang="en-US" smtClean="0">
                <a:solidFill>
                  <a:srgbClr val="775F55"/>
                </a:solidFill>
              </a:rPr>
              <a:pPr/>
              <a:t>‹#›</a:t>
            </a:fld>
            <a:endParaRPr lang="en-US" dirty="0">
              <a:solidFill>
                <a:srgbClr val="775F55"/>
              </a:solidFill>
            </a:endParaRPr>
          </a:p>
        </p:txBody>
      </p:sp>
    </p:spTree>
    <p:extLst>
      <p:ext uri="{BB962C8B-B14F-4D97-AF65-F5344CB8AC3E}">
        <p14:creationId xmlns:p14="http://schemas.microsoft.com/office/powerpoint/2010/main" val="25401986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r>
              <a:rPr lang="en-US" smtClean="0">
                <a:solidFill>
                  <a:prstClr val="black"/>
                </a:solidFill>
              </a:rPr>
              <a:t>UW CSE331 Autumn 2011</a:t>
            </a:r>
            <a:endParaRPr lang="en-US" dirty="0">
              <a:solidFill>
                <a:prstClr val="black"/>
              </a:solidFill>
            </a:endParaRPr>
          </a:p>
        </p:txBody>
      </p:sp>
      <p:sp>
        <p:nvSpPr>
          <p:cNvPr id="6" name="Footer Placeholder 5"/>
          <p:cNvSpPr>
            <a:spLocks noGrp="1"/>
          </p:cNvSpPr>
          <p:nvPr>
            <p:ph type="ftr" sz="quarter" idx="11"/>
          </p:nvPr>
        </p:nvSpPr>
        <p:spPr/>
        <p:txBody>
          <a:bodyPr/>
          <a:lstStyle/>
          <a:p>
            <a:r>
              <a:rPr lang="en-US" smtClean="0">
                <a:solidFill>
                  <a:srgbClr val="775F55"/>
                </a:solidFill>
              </a:rPr>
              <a:t>© Ammann &amp; Offutt</a:t>
            </a:r>
            <a:endParaRPr lang="en-US" dirty="0">
              <a:solidFill>
                <a:srgbClr val="775F55"/>
              </a:solidFill>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0495EA0B-1783-492E-873E-F82651094ECA}"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8305486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Date Placeholder 11"/>
          <p:cNvSpPr>
            <a:spLocks noGrp="1"/>
          </p:cNvSpPr>
          <p:nvPr>
            <p:ph type="dt" sz="half" idx="10"/>
          </p:nvPr>
        </p:nvSpPr>
        <p:spPr>
          <a:xfrm>
            <a:off x="6248400" y="6248400"/>
            <a:ext cx="2667000" cy="365125"/>
          </a:xfrm>
        </p:spPr>
        <p:txBody>
          <a:bodyPr rtlCol="0"/>
          <a:lstStyle/>
          <a:p>
            <a:r>
              <a:rPr lang="en-US" smtClean="0">
                <a:solidFill>
                  <a:prstClr val="black"/>
                </a:solidFill>
              </a:rPr>
              <a:t>UW CSE331 Autumn 2011</a:t>
            </a:r>
            <a:endParaRPr lang="en-US" dirty="0">
              <a:solidFill>
                <a:prstClr val="black"/>
              </a:solidFill>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0495EA0B-1783-492E-873E-F82651094ECA}"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solidFill>
                  <a:srgbClr val="775F55"/>
                </a:solidFill>
              </a:rPr>
              <a:t>© Ammann &amp; Offutt</a:t>
            </a:r>
            <a:endParaRPr lang="en-US" dirty="0">
              <a:solidFill>
                <a:srgbClr val="775F55"/>
              </a:solidFill>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extLst>
      <p:ext uri="{BB962C8B-B14F-4D97-AF65-F5344CB8AC3E}">
        <p14:creationId xmlns:p14="http://schemas.microsoft.com/office/powerpoint/2010/main" val="2820351477"/>
      </p:ext>
    </p:extLst>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solidFill>
                  <a:prstClr val="black"/>
                </a:solidFill>
              </a:rPr>
              <a:t>UW CSE331 Autumn 2011</a:t>
            </a:r>
            <a:endParaRPr lang="en-US" dirty="0">
              <a:solidFill>
                <a:prstClr val="black"/>
              </a:solidFill>
            </a:endParaRPr>
          </a:p>
        </p:txBody>
      </p:sp>
      <p:sp>
        <p:nvSpPr>
          <p:cNvPr id="5" name="Footer Placeholder 4"/>
          <p:cNvSpPr>
            <a:spLocks noGrp="1"/>
          </p:cNvSpPr>
          <p:nvPr>
            <p:ph type="ftr" sz="quarter" idx="11"/>
          </p:nvPr>
        </p:nvSpPr>
        <p:spPr/>
        <p:txBody>
          <a:bodyPr/>
          <a:lstStyle/>
          <a:p>
            <a:r>
              <a:rPr lang="en-US" smtClean="0">
                <a:solidFill>
                  <a:srgbClr val="775F55"/>
                </a:solidFill>
              </a:rPr>
              <a:t>© Ammann &amp; Offutt</a:t>
            </a:r>
            <a:endParaRPr lang="en-US" dirty="0">
              <a:solidFill>
                <a:srgbClr val="775F55"/>
              </a:solidFill>
            </a:endParaRPr>
          </a:p>
        </p:txBody>
      </p:sp>
      <p:sp>
        <p:nvSpPr>
          <p:cNvPr id="6" name="Slide Number Placeholder 5"/>
          <p:cNvSpPr>
            <a:spLocks noGrp="1"/>
          </p:cNvSpPr>
          <p:nvPr>
            <p:ph type="sldNum" sz="quarter" idx="12"/>
          </p:nvPr>
        </p:nvSpPr>
        <p:spPr/>
        <p:txBody>
          <a:bodyPr/>
          <a:lstStyle/>
          <a:p>
            <a:fld id="{0495EA0B-1783-492E-873E-F82651094ECA}" type="slidenum">
              <a:rPr lang="en-US" smtClean="0"/>
              <a:pPr/>
              <a:t>‹#›</a:t>
            </a:fld>
            <a:endParaRPr lang="en-US" dirty="0"/>
          </a:p>
        </p:txBody>
      </p:sp>
    </p:spTree>
    <p:extLst>
      <p:ext uri="{BB962C8B-B14F-4D97-AF65-F5344CB8AC3E}">
        <p14:creationId xmlns:p14="http://schemas.microsoft.com/office/powerpoint/2010/main" val="179326644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r>
              <a:rPr lang="en-US" smtClean="0">
                <a:solidFill>
                  <a:prstClr val="black"/>
                </a:solidFill>
              </a:rPr>
              <a:t>UW CSE331 Autumn 2011</a:t>
            </a:r>
            <a:endParaRPr lang="en-US" dirty="0">
              <a:solidFill>
                <a:prstClr val="black"/>
              </a:solidFill>
            </a:endParaRPr>
          </a:p>
        </p:txBody>
      </p:sp>
      <p:sp>
        <p:nvSpPr>
          <p:cNvPr id="5" name="Footer Placeholder 4"/>
          <p:cNvSpPr>
            <a:spLocks noGrp="1"/>
          </p:cNvSpPr>
          <p:nvPr>
            <p:ph type="ftr" sz="quarter" idx="11"/>
          </p:nvPr>
        </p:nvSpPr>
        <p:spPr>
          <a:xfrm>
            <a:off x="457201" y="6248207"/>
            <a:ext cx="5573483" cy="365125"/>
          </a:xfrm>
        </p:spPr>
        <p:txBody>
          <a:bodyPr/>
          <a:lstStyle/>
          <a:p>
            <a:r>
              <a:rPr lang="en-US" smtClean="0">
                <a:solidFill>
                  <a:srgbClr val="775F55"/>
                </a:solidFill>
              </a:rPr>
              <a:t>© Ammann &amp; Offutt</a:t>
            </a:r>
            <a:endParaRPr lang="en-US" dirty="0">
              <a:solidFill>
                <a:srgbClr val="775F55"/>
              </a:solidFill>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Slide Number Placeholder 5"/>
          <p:cNvSpPr>
            <a:spLocks noGrp="1"/>
          </p:cNvSpPr>
          <p:nvPr>
            <p:ph type="sldNum" sz="quarter" idx="12"/>
          </p:nvPr>
        </p:nvSpPr>
        <p:spPr>
          <a:xfrm rot="5400000">
            <a:off x="5989638" y="144462"/>
            <a:ext cx="533400" cy="244476"/>
          </a:xfrm>
        </p:spPr>
        <p:txBody>
          <a:bodyPr/>
          <a:lstStyle/>
          <a:p>
            <a:fld id="{0495EA0B-1783-492E-873E-F82651094ECA}" type="slidenum">
              <a:rPr lang="en-US" smtClean="0"/>
              <a:pPr/>
              <a:t>‹#›</a:t>
            </a:fld>
            <a:endParaRPr lang="en-US" dirty="0"/>
          </a:p>
        </p:txBody>
      </p:sp>
    </p:spTree>
    <p:extLst>
      <p:ext uri="{BB962C8B-B14F-4D97-AF65-F5344CB8AC3E}">
        <p14:creationId xmlns:p14="http://schemas.microsoft.com/office/powerpoint/2010/main" val="292093095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r>
              <a:rPr lang="en-US" smtClean="0"/>
              <a:t>UW CSE331 Autumn 2011</a:t>
            </a:r>
            <a:endParaRPr lang="en-US" dirty="0"/>
          </a:p>
        </p:txBody>
      </p:sp>
      <p:sp>
        <p:nvSpPr>
          <p:cNvPr id="10" name="Slide Number Placeholder 9"/>
          <p:cNvSpPr>
            <a:spLocks noGrp="1"/>
          </p:cNvSpPr>
          <p:nvPr>
            <p:ph type="sldNum" sz="quarter" idx="16"/>
          </p:nvPr>
        </p:nvSpPr>
        <p:spPr/>
        <p:txBody>
          <a:bodyPr rtlCol="0"/>
          <a:lstStyle/>
          <a:p>
            <a:fld id="{0495EA0B-1783-492E-873E-F82651094ECA}" type="slidenum">
              <a:rPr lang="en-US" smtClean="0"/>
              <a:pPr/>
              <a:t>‹#›</a:t>
            </a:fld>
            <a:endParaRPr lang="en-US" dirty="0"/>
          </a:p>
        </p:txBody>
      </p:sp>
      <p:sp>
        <p:nvSpPr>
          <p:cNvPr id="12" name="Footer Placeholder 11"/>
          <p:cNvSpPr>
            <a:spLocks noGrp="1"/>
          </p:cNvSpPr>
          <p:nvPr>
            <p:ph type="ftr" sz="quarter" idx="17"/>
          </p:nvPr>
        </p:nvSpPr>
        <p:spPr/>
        <p:txBody>
          <a:bodyPr rtlCol="0"/>
          <a:lstStyle/>
          <a:p>
            <a:r>
              <a:rPr lang="en-US" smtClean="0"/>
              <a:t>© Ammann &amp; Offutt</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r>
              <a:rPr lang="en-US" smtClean="0"/>
              <a:t>UW CSE331 Autumn 2011</a:t>
            </a:r>
            <a:endParaRPr lang="en-US" dirty="0"/>
          </a:p>
        </p:txBody>
      </p:sp>
      <p:sp>
        <p:nvSpPr>
          <p:cNvPr id="12" name="Slide Number Placeholder 11"/>
          <p:cNvSpPr>
            <a:spLocks noGrp="1"/>
          </p:cNvSpPr>
          <p:nvPr>
            <p:ph type="sldNum" sz="quarter" idx="16"/>
          </p:nvPr>
        </p:nvSpPr>
        <p:spPr/>
        <p:txBody>
          <a:bodyPr rtlCol="0"/>
          <a:lstStyle/>
          <a:p>
            <a:fld id="{0495EA0B-1783-492E-873E-F82651094ECA}" type="slidenum">
              <a:rPr lang="en-US" smtClean="0"/>
              <a:pPr/>
              <a:t>‹#›</a:t>
            </a:fld>
            <a:endParaRPr lang="en-US" dirty="0"/>
          </a:p>
        </p:txBody>
      </p:sp>
      <p:sp>
        <p:nvSpPr>
          <p:cNvPr id="14" name="Footer Placeholder 13"/>
          <p:cNvSpPr>
            <a:spLocks noGrp="1"/>
          </p:cNvSpPr>
          <p:nvPr>
            <p:ph type="ftr" sz="quarter" idx="17"/>
          </p:nvPr>
        </p:nvSpPr>
        <p:spPr/>
        <p:txBody>
          <a:bodyPr rtlCol="0"/>
          <a:lstStyle/>
          <a:p>
            <a:r>
              <a:rPr lang="en-US" smtClean="0"/>
              <a:t>© Ammann &amp; Offutt</a:t>
            </a:r>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UW CSE331 Autumn 2011</a:t>
            </a:r>
            <a:endParaRPr lang="en-US" dirty="0"/>
          </a:p>
        </p:txBody>
      </p:sp>
      <p:sp>
        <p:nvSpPr>
          <p:cNvPr id="4" name="Footer Placeholder 3"/>
          <p:cNvSpPr>
            <a:spLocks noGrp="1"/>
          </p:cNvSpPr>
          <p:nvPr>
            <p:ph type="ftr" sz="quarter" idx="11"/>
          </p:nvPr>
        </p:nvSpPr>
        <p:spPr/>
        <p:txBody>
          <a:bodyPr/>
          <a:lstStyle/>
          <a:p>
            <a:r>
              <a:rPr lang="en-US" smtClean="0"/>
              <a:t>© Ammann &amp; Offutt</a:t>
            </a:r>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0495EA0B-1783-492E-873E-F82651094EC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UW CSE331 Autumn 2011</a:t>
            </a:r>
            <a:endParaRPr lang="en-US" dirty="0"/>
          </a:p>
        </p:txBody>
      </p:sp>
      <p:sp>
        <p:nvSpPr>
          <p:cNvPr id="3" name="Footer Placeholder 2"/>
          <p:cNvSpPr>
            <a:spLocks noGrp="1"/>
          </p:cNvSpPr>
          <p:nvPr>
            <p:ph type="ftr" sz="quarter" idx="11"/>
          </p:nvPr>
        </p:nvSpPr>
        <p:spPr/>
        <p:txBody>
          <a:bodyPr/>
          <a:lstStyle/>
          <a:p>
            <a:r>
              <a:rPr lang="en-US" smtClean="0"/>
              <a:t>© Ammann &amp; Offutt</a:t>
            </a:r>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0495EA0B-1783-492E-873E-F82651094EC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r>
              <a:rPr lang="en-US" smtClean="0"/>
              <a:t>UW CSE331 Autumn 2011</a:t>
            </a:r>
            <a:endParaRPr lang="en-US" dirty="0"/>
          </a:p>
        </p:txBody>
      </p:sp>
      <p:sp>
        <p:nvSpPr>
          <p:cNvPr id="6" name="Footer Placeholder 5"/>
          <p:cNvSpPr>
            <a:spLocks noGrp="1"/>
          </p:cNvSpPr>
          <p:nvPr>
            <p:ph type="ftr" sz="quarter" idx="11"/>
          </p:nvPr>
        </p:nvSpPr>
        <p:spPr/>
        <p:txBody>
          <a:bodyPr/>
          <a:lstStyle/>
          <a:p>
            <a:r>
              <a:rPr lang="en-US" smtClean="0"/>
              <a:t>© Ammann &amp; Offutt</a:t>
            </a:r>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0495EA0B-1783-492E-873E-F82651094ECA}"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r>
              <a:rPr lang="en-US" smtClean="0"/>
              <a:t>UW CSE331 Autumn 2011</a:t>
            </a:r>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0495EA0B-1783-492E-873E-F82651094ECA}"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t>© Ammann &amp; Offutt</a:t>
            </a:r>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r" eaLnBrk="1" latinLnBrk="0" hangingPunct="1">
              <a:defRPr kumimoji="0" sz="1100">
                <a:solidFill>
                  <a:schemeClr val="tx1"/>
                </a:solidFill>
                <a:latin typeface="+mn-lt"/>
              </a:defRPr>
            </a:lvl1pPr>
          </a:lstStyle>
          <a:p>
            <a:r>
              <a:rPr lang="en-US" dirty="0" smtClean="0"/>
              <a:t>UW CSE331 Autumn 2011</a:t>
            </a:r>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t>© Ammann &amp; Offutt</a:t>
            </a:r>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495EA0B-1783-492E-873E-F82651094EC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4498"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a typeface="ＭＳ Ｐゴシック" pitchFamily="-107" charset="-128"/>
            </a:endParaRPr>
          </a:p>
        </p:txBody>
      </p:sp>
      <p:sp>
        <p:nvSpPr>
          <p:cNvPr id="23449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a typeface="ＭＳ Ｐゴシック" pitchFamily="-107" charset="-128"/>
            </a:endParaRPr>
          </a:p>
        </p:txBody>
      </p:sp>
      <p:sp>
        <p:nvSpPr>
          <p:cNvPr id="234500"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a typeface="ＭＳ Ｐゴシック" pitchFamily="-107" charset="-128"/>
            </a:endParaRPr>
          </a:p>
        </p:txBody>
      </p:sp>
      <p:sp>
        <p:nvSpPr>
          <p:cNvPr id="23450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a typeface="ＭＳ Ｐゴシック" pitchFamily="-107" charset="-128"/>
            </a:endParaRPr>
          </a:p>
        </p:txBody>
      </p:sp>
      <p:sp>
        <p:nvSpPr>
          <p:cNvPr id="23450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a typeface="ＭＳ Ｐゴシック" pitchFamily="-107" charset="-128"/>
            </a:endParaRPr>
          </a:p>
        </p:txBody>
      </p:sp>
      <p:sp>
        <p:nvSpPr>
          <p:cNvPr id="234503"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a typeface="ＭＳ Ｐゴシック" pitchFamily="-107" charset="-128"/>
            </a:endParaRPr>
          </a:p>
        </p:txBody>
      </p:sp>
      <p:sp>
        <p:nvSpPr>
          <p:cNvPr id="23450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a typeface="ＭＳ Ｐゴシック" pitchFamily="-107" charset="-128"/>
            </a:endParaRPr>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4508" name="Rectangle 12"/>
          <p:cNvSpPr>
            <a:spLocks noGrp="1" noChangeArrowheads="1"/>
          </p:cNvSpPr>
          <p:nvPr>
            <p:ph type="ftr" sz="quarter" idx="3"/>
          </p:nvPr>
        </p:nvSpPr>
        <p:spPr bwMode="auto">
          <a:xfrm>
            <a:off x="203200" y="6316663"/>
            <a:ext cx="2946400" cy="2460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000"/>
            </a:lvl1pPr>
          </a:lstStyle>
          <a:p>
            <a:pPr fontAlgn="base">
              <a:spcBef>
                <a:spcPct val="0"/>
              </a:spcBef>
              <a:spcAft>
                <a:spcPct val="0"/>
              </a:spcAft>
            </a:pPr>
            <a:r>
              <a:rPr lang="en-US" smtClean="0">
                <a:solidFill>
                  <a:srgbClr val="000000"/>
                </a:solidFill>
                <a:ea typeface="ＭＳ Ｐゴシック" pitchFamily="-107" charset="-128"/>
              </a:rPr>
              <a:t>©Aditya P. Mathur 2009</a:t>
            </a:r>
          </a:p>
        </p:txBody>
      </p:sp>
      <p:sp>
        <p:nvSpPr>
          <p:cNvPr id="23450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fontAlgn="base">
              <a:spcBef>
                <a:spcPct val="0"/>
              </a:spcBef>
              <a:spcAft>
                <a:spcPct val="0"/>
              </a:spcAft>
            </a:pPr>
            <a:fld id="{1CC2E98F-E83E-44FC-9A99-46814EF7AE40}" type="slidenum">
              <a:rPr lang="en-US" smtClean="0">
                <a:solidFill>
                  <a:srgbClr val="000000"/>
                </a:solidFill>
                <a:ea typeface="ＭＳ Ｐゴシック" pitchFamily="-107" charset="-128"/>
              </a:rPr>
              <a:pPr fontAlgn="base">
                <a:spcBef>
                  <a:spcPct val="0"/>
                </a:spcBef>
                <a:spcAft>
                  <a:spcPct val="0"/>
                </a:spcAft>
              </a:pPr>
              <a:t>‹#›</a:t>
            </a:fld>
            <a:endParaRPr lang="en-US" smtClean="0">
              <a:solidFill>
                <a:srgbClr val="000000"/>
              </a:solidFill>
              <a:ea typeface="ＭＳ Ｐゴシック" pitchFamily="-107" charset="-128"/>
            </a:endParaRPr>
          </a:p>
        </p:txBody>
      </p:sp>
    </p:spTree>
    <p:extLst>
      <p:ext uri="{BB962C8B-B14F-4D97-AF65-F5344CB8AC3E}">
        <p14:creationId xmlns:p14="http://schemas.microsoft.com/office/powerpoint/2010/main" val="2186316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sldNum="0" hdr="0" dt="0"/>
  <p:txStyles>
    <p:titleStyle>
      <a:lvl1pPr algn="l" rtl="0" eaLnBrk="0" fontAlgn="base" hangingPunct="0">
        <a:spcBef>
          <a:spcPct val="0"/>
        </a:spcBef>
        <a:spcAft>
          <a:spcPct val="0"/>
        </a:spcAft>
        <a:defRPr sz="4400">
          <a:solidFill>
            <a:schemeClr val="tx2"/>
          </a:solidFill>
          <a:latin typeface="+mj-lt"/>
          <a:ea typeface="ＭＳ Ｐゴシック" pitchFamily="-107" charset="-128"/>
          <a:cs typeface="+mj-cs"/>
        </a:defRPr>
      </a:lvl1pPr>
      <a:lvl2pPr algn="l" rtl="0" eaLnBrk="0" fontAlgn="base" hangingPunct="0">
        <a:spcBef>
          <a:spcPct val="0"/>
        </a:spcBef>
        <a:spcAft>
          <a:spcPct val="0"/>
        </a:spcAft>
        <a:defRPr sz="4400">
          <a:solidFill>
            <a:schemeClr val="tx2"/>
          </a:solidFill>
          <a:latin typeface="Tahoma" pitchFamily="-107" charset="0"/>
          <a:ea typeface="ＭＳ Ｐゴシック" pitchFamily="-107" charset="-128"/>
        </a:defRPr>
      </a:lvl2pPr>
      <a:lvl3pPr algn="l" rtl="0" eaLnBrk="0" fontAlgn="base" hangingPunct="0">
        <a:spcBef>
          <a:spcPct val="0"/>
        </a:spcBef>
        <a:spcAft>
          <a:spcPct val="0"/>
        </a:spcAft>
        <a:defRPr sz="4400">
          <a:solidFill>
            <a:schemeClr val="tx2"/>
          </a:solidFill>
          <a:latin typeface="Tahoma" pitchFamily="-107" charset="0"/>
          <a:ea typeface="ＭＳ Ｐゴシック" pitchFamily="-107" charset="-128"/>
        </a:defRPr>
      </a:lvl3pPr>
      <a:lvl4pPr algn="l" rtl="0" eaLnBrk="0" fontAlgn="base" hangingPunct="0">
        <a:spcBef>
          <a:spcPct val="0"/>
        </a:spcBef>
        <a:spcAft>
          <a:spcPct val="0"/>
        </a:spcAft>
        <a:defRPr sz="4400">
          <a:solidFill>
            <a:schemeClr val="tx2"/>
          </a:solidFill>
          <a:latin typeface="Tahoma" pitchFamily="-107" charset="0"/>
          <a:ea typeface="ＭＳ Ｐゴシック" pitchFamily="-107" charset="-128"/>
        </a:defRPr>
      </a:lvl4pPr>
      <a:lvl5pPr algn="l" rtl="0" eaLnBrk="0" fontAlgn="base" hangingPunct="0">
        <a:spcBef>
          <a:spcPct val="0"/>
        </a:spcBef>
        <a:spcAft>
          <a:spcPct val="0"/>
        </a:spcAft>
        <a:defRPr sz="4400">
          <a:solidFill>
            <a:schemeClr val="tx2"/>
          </a:solidFill>
          <a:latin typeface="Tahoma" pitchFamily="-107" charset="0"/>
          <a:ea typeface="ＭＳ Ｐゴシック" pitchFamily="-107" charset="-128"/>
        </a:defRPr>
      </a:lvl5pPr>
      <a:lvl6pPr marL="457200" algn="l" rtl="0" fontAlgn="base">
        <a:spcBef>
          <a:spcPct val="0"/>
        </a:spcBef>
        <a:spcAft>
          <a:spcPct val="0"/>
        </a:spcAft>
        <a:defRPr sz="4400">
          <a:solidFill>
            <a:schemeClr val="tx2"/>
          </a:solidFill>
          <a:latin typeface="Tahoma" pitchFamily="-107" charset="0"/>
        </a:defRPr>
      </a:lvl6pPr>
      <a:lvl7pPr marL="914400" algn="l" rtl="0" fontAlgn="base">
        <a:spcBef>
          <a:spcPct val="0"/>
        </a:spcBef>
        <a:spcAft>
          <a:spcPct val="0"/>
        </a:spcAft>
        <a:defRPr sz="4400">
          <a:solidFill>
            <a:schemeClr val="tx2"/>
          </a:solidFill>
          <a:latin typeface="Tahoma" pitchFamily="-107" charset="0"/>
        </a:defRPr>
      </a:lvl7pPr>
      <a:lvl8pPr marL="1371600" algn="l" rtl="0" fontAlgn="base">
        <a:spcBef>
          <a:spcPct val="0"/>
        </a:spcBef>
        <a:spcAft>
          <a:spcPct val="0"/>
        </a:spcAft>
        <a:defRPr sz="4400">
          <a:solidFill>
            <a:schemeClr val="tx2"/>
          </a:solidFill>
          <a:latin typeface="Tahoma" pitchFamily="-107" charset="0"/>
        </a:defRPr>
      </a:lvl8pPr>
      <a:lvl9pPr marL="1828800" algn="l" rtl="0" fontAlgn="base">
        <a:spcBef>
          <a:spcPct val="0"/>
        </a:spcBef>
        <a:spcAft>
          <a:spcPct val="0"/>
        </a:spcAft>
        <a:defRPr sz="4400">
          <a:solidFill>
            <a:schemeClr val="tx2"/>
          </a:solidFill>
          <a:latin typeface="Tahoma" pitchFamily="-107"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107" charset="2"/>
        <a:buChar char="n"/>
        <a:defRPr sz="3200">
          <a:solidFill>
            <a:schemeClr val="tx1"/>
          </a:solidFill>
          <a:latin typeface="+mn-lt"/>
          <a:ea typeface="ＭＳ Ｐゴシック" pitchFamily="-107" charset="-128"/>
          <a:cs typeface="+mn-cs"/>
        </a:defRPr>
      </a:lvl1pPr>
      <a:lvl2pPr marL="742950" indent="-285750" algn="l" rtl="0" eaLnBrk="0" fontAlgn="base" hangingPunct="0">
        <a:spcBef>
          <a:spcPct val="20000"/>
        </a:spcBef>
        <a:spcAft>
          <a:spcPct val="0"/>
        </a:spcAft>
        <a:buClr>
          <a:schemeClr val="hlink"/>
        </a:buClr>
        <a:buSzPct val="55000"/>
        <a:buFont typeface="Wingdings" pitchFamily="-107" charset="2"/>
        <a:buChar char="n"/>
        <a:defRPr sz="2800">
          <a:solidFill>
            <a:schemeClr val="tx1"/>
          </a:solidFill>
          <a:latin typeface="+mn-lt"/>
          <a:ea typeface="ＭＳ Ｐゴシック" pitchFamily="-107" charset="-128"/>
        </a:defRPr>
      </a:lvl2pPr>
      <a:lvl3pPr marL="1143000" indent="-228600" algn="l" rtl="0" eaLnBrk="0" fontAlgn="base" hangingPunct="0">
        <a:spcBef>
          <a:spcPct val="20000"/>
        </a:spcBef>
        <a:spcAft>
          <a:spcPct val="0"/>
        </a:spcAft>
        <a:buClr>
          <a:schemeClr val="folHlink"/>
        </a:buClr>
        <a:buSzPct val="50000"/>
        <a:buFont typeface="Wingdings" pitchFamily="-107" charset="2"/>
        <a:buChar char="n"/>
        <a:defRPr sz="2400">
          <a:solidFill>
            <a:schemeClr val="tx1"/>
          </a:solidFill>
          <a:latin typeface="+mn-lt"/>
          <a:ea typeface="ＭＳ Ｐゴシック" pitchFamily="-107" charset="-128"/>
        </a:defRPr>
      </a:lvl3pPr>
      <a:lvl4pPr marL="1600200" indent="-228600" algn="l" rtl="0" eaLnBrk="0" fontAlgn="base" hangingPunct="0">
        <a:spcBef>
          <a:spcPct val="20000"/>
        </a:spcBef>
        <a:spcAft>
          <a:spcPct val="0"/>
        </a:spcAft>
        <a:buClr>
          <a:schemeClr val="accent2"/>
        </a:buClr>
        <a:buSzPct val="55000"/>
        <a:buFont typeface="Wingdings" pitchFamily="-107" charset="2"/>
        <a:buChar char="n"/>
        <a:defRPr sz="2000">
          <a:solidFill>
            <a:schemeClr val="tx1"/>
          </a:solidFill>
          <a:latin typeface="+mn-lt"/>
          <a:ea typeface="ＭＳ Ｐゴシック" pitchFamily="-107" charset="-128"/>
        </a:defRPr>
      </a:lvl4pPr>
      <a:lvl5pPr marL="2057400" indent="-228600" algn="l" rtl="0" eaLnBrk="0" fontAlgn="base" hangingPunct="0">
        <a:spcBef>
          <a:spcPct val="20000"/>
        </a:spcBef>
        <a:spcAft>
          <a:spcPct val="0"/>
        </a:spcAft>
        <a:buClr>
          <a:schemeClr val="accent1"/>
        </a:buClr>
        <a:buSzPct val="50000"/>
        <a:buFont typeface="Wingdings" pitchFamily="-107" charset="2"/>
        <a:buChar char="n"/>
        <a:defRPr sz="2000">
          <a:solidFill>
            <a:schemeClr val="tx1"/>
          </a:solidFill>
          <a:latin typeface="+mn-lt"/>
          <a:ea typeface="ＭＳ Ｐゴシック" pitchFamily="-107" charset="-128"/>
        </a:defRPr>
      </a:lvl5pPr>
      <a:lvl6pPr marL="2514600" indent="-228600" algn="l" rtl="0" fontAlgn="base">
        <a:spcBef>
          <a:spcPct val="20000"/>
        </a:spcBef>
        <a:spcAft>
          <a:spcPct val="0"/>
        </a:spcAft>
        <a:buClr>
          <a:schemeClr val="accent1"/>
        </a:buClr>
        <a:buSzPct val="50000"/>
        <a:buFont typeface="Wingdings" pitchFamily="-107" charset="2"/>
        <a:buChar char="n"/>
        <a:defRPr sz="2000">
          <a:solidFill>
            <a:schemeClr val="tx1"/>
          </a:solidFill>
          <a:latin typeface="+mn-lt"/>
          <a:ea typeface="ＭＳ Ｐゴシック" pitchFamily="-107" charset="-128"/>
        </a:defRPr>
      </a:lvl6pPr>
      <a:lvl7pPr marL="2971800" indent="-228600" algn="l" rtl="0" fontAlgn="base">
        <a:spcBef>
          <a:spcPct val="20000"/>
        </a:spcBef>
        <a:spcAft>
          <a:spcPct val="0"/>
        </a:spcAft>
        <a:buClr>
          <a:schemeClr val="accent1"/>
        </a:buClr>
        <a:buSzPct val="50000"/>
        <a:buFont typeface="Wingdings" pitchFamily="-107" charset="2"/>
        <a:buChar char="n"/>
        <a:defRPr sz="2000">
          <a:solidFill>
            <a:schemeClr val="tx1"/>
          </a:solidFill>
          <a:latin typeface="+mn-lt"/>
          <a:ea typeface="ＭＳ Ｐゴシック" pitchFamily="-107" charset="-128"/>
        </a:defRPr>
      </a:lvl7pPr>
      <a:lvl8pPr marL="3429000" indent="-228600" algn="l" rtl="0" fontAlgn="base">
        <a:spcBef>
          <a:spcPct val="20000"/>
        </a:spcBef>
        <a:spcAft>
          <a:spcPct val="0"/>
        </a:spcAft>
        <a:buClr>
          <a:schemeClr val="accent1"/>
        </a:buClr>
        <a:buSzPct val="50000"/>
        <a:buFont typeface="Wingdings" pitchFamily="-107" charset="2"/>
        <a:buChar char="n"/>
        <a:defRPr sz="2000">
          <a:solidFill>
            <a:schemeClr val="tx1"/>
          </a:solidFill>
          <a:latin typeface="+mn-lt"/>
          <a:ea typeface="ＭＳ Ｐゴシック" pitchFamily="-107" charset="-128"/>
        </a:defRPr>
      </a:lvl8pPr>
      <a:lvl9pPr marL="3886200" indent="-228600" algn="l" rtl="0" fontAlgn="base">
        <a:spcBef>
          <a:spcPct val="20000"/>
        </a:spcBef>
        <a:spcAft>
          <a:spcPct val="0"/>
        </a:spcAft>
        <a:buClr>
          <a:schemeClr val="accent1"/>
        </a:buClr>
        <a:buSzPct val="50000"/>
        <a:buFont typeface="Wingdings" pitchFamily="-107" charset="2"/>
        <a:buChar char="n"/>
        <a:defRPr sz="20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r" eaLnBrk="1" latinLnBrk="0" hangingPunct="1">
              <a:defRPr kumimoji="0" sz="1100">
                <a:solidFill>
                  <a:schemeClr val="tx1"/>
                </a:solidFill>
                <a:latin typeface="+mn-lt"/>
              </a:defRPr>
            </a:lvl1pPr>
          </a:lstStyle>
          <a:p>
            <a:r>
              <a:rPr lang="en-US" dirty="0" smtClean="0">
                <a:solidFill>
                  <a:prstClr val="black"/>
                </a:solidFill>
              </a:rPr>
              <a:t>UW CSE331 Autumn 2011</a:t>
            </a:r>
            <a:endParaRPr lang="en-US" dirty="0">
              <a:solidFill>
                <a:prstClr val="black"/>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solidFill>
                  <a:srgbClr val="775F55"/>
                </a:solidFill>
              </a:rPr>
              <a:t>© Ammann &amp; Offutt</a:t>
            </a:r>
            <a:endParaRPr lang="en-US" dirty="0">
              <a:solidFill>
                <a:srgbClr val="775F55"/>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495EA0B-1783-492E-873E-F82651094ECA}" type="slidenum">
              <a:rPr lang="en-US" smtClean="0"/>
              <a:pPr/>
              <a:t>‹#›</a:t>
            </a:fld>
            <a:endParaRPr lang="en-US" dirty="0"/>
          </a:p>
        </p:txBody>
      </p:sp>
    </p:spTree>
    <p:extLst>
      <p:ext uri="{BB962C8B-B14F-4D97-AF65-F5344CB8AC3E}">
        <p14:creationId xmlns:p14="http://schemas.microsoft.com/office/powerpoint/2010/main" val="232513592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hf hdr="0" ft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cs.purdue.edu/homes/apm/foundationsBook/.../Chapter-5.ppt" TargetMode="External"/><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3.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3" Type="http://schemas.openxmlformats.org/officeDocument/2006/relationships/hyperlink" Target="http://www.cs.gmu.edu/~offutt/softwaretes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86200"/>
            <a:ext cx="8305800" cy="1828800"/>
          </a:xfrm>
        </p:spPr>
        <p:txBody>
          <a:bodyPr>
            <a:normAutofit fontScale="90000"/>
          </a:bodyPr>
          <a:lstStyle/>
          <a:p>
            <a:r>
              <a:rPr lang="en-US" sz="4000" b="1" dirty="0" smtClean="0"/>
              <a:t>CSE 331</a:t>
            </a:r>
            <a:br>
              <a:rPr lang="en-US" sz="4000" b="1" dirty="0" smtClean="0"/>
            </a:br>
            <a:r>
              <a:rPr lang="en-US" sz="4000" b="1" dirty="0" smtClean="0"/>
              <a:t>Software Design &amp; Implementation</a:t>
            </a:r>
            <a:br>
              <a:rPr lang="en-US" sz="4000" b="1" dirty="0" smtClean="0"/>
            </a:br>
            <a:r>
              <a:rPr lang="en-US" sz="4000" b="1" dirty="0" smtClean="0">
                <a:solidFill>
                  <a:schemeClr val="accent1"/>
                </a:solidFill>
              </a:rPr>
              <a:t>regression testing</a:t>
            </a:r>
            <a:endParaRPr lang="en-US" b="1" dirty="0">
              <a:solidFill>
                <a:schemeClr val="accent1"/>
              </a:solidFill>
            </a:endParaRPr>
          </a:p>
        </p:txBody>
      </p:sp>
      <p:sp>
        <p:nvSpPr>
          <p:cNvPr id="3" name="Subtitle 2"/>
          <p:cNvSpPr>
            <a:spLocks noGrp="1"/>
          </p:cNvSpPr>
          <p:nvPr>
            <p:ph type="subTitle" idx="1"/>
          </p:nvPr>
        </p:nvSpPr>
        <p:spPr/>
        <p:txBody>
          <a:bodyPr/>
          <a:lstStyle/>
          <a:p>
            <a:r>
              <a:rPr lang="en-US" dirty="0" smtClean="0">
                <a:solidFill>
                  <a:schemeClr val="tx1"/>
                </a:solidFill>
              </a:rPr>
              <a:t>Autumn 2011</a:t>
            </a:r>
            <a:endParaRPr lang="en-US" dirty="0">
              <a:solidFill>
                <a:schemeClr val="tx1"/>
              </a:solidFill>
            </a:endParaRPr>
          </a:p>
        </p:txBody>
      </p:sp>
    </p:spTree>
    <p:extLst>
      <p:ext uri="{BB962C8B-B14F-4D97-AF65-F5344CB8AC3E}">
        <p14:creationId xmlns:p14="http://schemas.microsoft.com/office/powerpoint/2010/main" val="27814561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fontScale="90000"/>
          </a:bodyPr>
          <a:lstStyle/>
          <a:p>
            <a:r>
              <a:rPr lang="en-US" smtClean="0"/>
              <a:t>Rationales for Selecting Tests to Re-Run</a:t>
            </a:r>
            <a:endParaRPr lang="en-US" smtClean="0"/>
          </a:p>
        </p:txBody>
      </p:sp>
      <p:sp>
        <p:nvSpPr>
          <p:cNvPr id="13317" name="Slide Number Placeholder 4"/>
          <p:cNvSpPr>
            <a:spLocks noGrp="1"/>
          </p:cNvSpPr>
          <p:nvPr>
            <p:ph type="sldNum" sz="quarter" idx="12"/>
          </p:nvPr>
        </p:nvSpPr>
        <p:spPr/>
        <p:txBody>
          <a:bodyPr>
            <a:normAutofit fontScale="55000" lnSpcReduction="20000"/>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fld id="{176A8349-9B78-4865-931E-8687A49316A0}" type="slidenum">
              <a:rPr lang="en-US" smtClean="0"/>
              <a:pPr/>
              <a:t>10</a:t>
            </a:fld>
            <a:endParaRPr lang="en-US"/>
          </a:p>
        </p:txBody>
      </p:sp>
      <p:sp>
        <p:nvSpPr>
          <p:cNvPr id="13315" name="Content Placeholder 2"/>
          <p:cNvSpPr>
            <a:spLocks noGrp="1"/>
          </p:cNvSpPr>
          <p:nvPr>
            <p:ph idx="1"/>
          </p:nvPr>
        </p:nvSpPr>
        <p:spPr/>
        <p:txBody>
          <a:bodyPr>
            <a:normAutofit/>
          </a:bodyPr>
          <a:lstStyle/>
          <a:p>
            <a:r>
              <a:rPr lang="en-US" dirty="0" smtClean="0"/>
              <a:t>Inclusive : A selection technique is inclusive if it includes tests that are “modification revealing”</a:t>
            </a:r>
          </a:p>
          <a:p>
            <a:pPr lvl="1"/>
            <a:r>
              <a:rPr lang="en-US" dirty="0" smtClean="0"/>
              <a:t>Unsafe techniques have less than 100% inclusiveness</a:t>
            </a:r>
          </a:p>
          <a:p>
            <a:r>
              <a:rPr lang="en-US" dirty="0" smtClean="0"/>
              <a:t>Precise : A selection technique is precise if it omits regression tests that are not modification revealing</a:t>
            </a:r>
          </a:p>
          <a:p>
            <a:r>
              <a:rPr lang="en-US" dirty="0" smtClean="0"/>
              <a:t>Efficient : A selection technique is efficient if deciding what tests to omit is cheaper than running the omitted tests</a:t>
            </a:r>
          </a:p>
          <a:p>
            <a:pPr lvl="1"/>
            <a:r>
              <a:rPr lang="en-US" dirty="0" smtClean="0"/>
              <a:t>This can depend on how much automation is available</a:t>
            </a:r>
          </a:p>
        </p:txBody>
      </p:sp>
    </p:spTree>
    <p:extLst>
      <p:ext uri="{BB962C8B-B14F-4D97-AF65-F5344CB8AC3E}">
        <p14:creationId xmlns:p14="http://schemas.microsoft.com/office/powerpoint/2010/main" val="27109423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ular Callout 11"/>
          <p:cNvSpPr/>
          <p:nvPr/>
        </p:nvSpPr>
        <p:spPr bwMode="auto">
          <a:xfrm>
            <a:off x="3429001" y="5005585"/>
            <a:ext cx="2438400" cy="374571"/>
          </a:xfrm>
          <a:prstGeom prst="wedgeRoundRectCallout">
            <a:avLst>
              <a:gd name="adj1" fmla="val -43680"/>
              <a:gd name="adj2" fmla="val -218885"/>
              <a:gd name="adj3" fmla="val 16667"/>
            </a:avLst>
          </a:prstGeom>
          <a:solidFill>
            <a:schemeClr val="accent6">
              <a:lumMod val="60000"/>
              <a:lumOff val="40000"/>
            </a:schemeClr>
          </a:solidFill>
          <a:ln w="12700" cap="sq" cmpd="sng" algn="ctr">
            <a:solidFill>
              <a:schemeClr val="tx1"/>
            </a:solidFill>
            <a:prstDash val="solid"/>
            <a:round/>
            <a:headEnd type="none" w="sm" len="sm"/>
            <a:tailEnd type="none" w="sm" len="sm"/>
          </a:ln>
          <a:effectLst/>
          <a:scene3d>
            <a:camera prst="orthographicFront">
              <a:rot lat="0" lon="0" rev="0"/>
            </a:camera>
            <a:lightRig rig="threePt" dir="t"/>
          </a:scene3d>
          <a:sp3d/>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ahoma" pitchFamily="-107" charset="0"/>
              </a:rPr>
              <a:t>New idea: stay tuned…</a:t>
            </a:r>
            <a:endParaRPr kumimoji="0" lang="en-US" sz="1600" b="0" i="0" u="none" strike="noStrike" cap="none" normalizeH="0" baseline="0" dirty="0">
              <a:ln>
                <a:noFill/>
              </a:ln>
              <a:solidFill>
                <a:schemeClr val="tx1"/>
              </a:solidFill>
              <a:effectLst/>
              <a:latin typeface="Tahoma" pitchFamily="-107" charset="0"/>
            </a:endParaRPr>
          </a:p>
        </p:txBody>
      </p:sp>
      <p:sp>
        <p:nvSpPr>
          <p:cNvPr id="13" name="Rounded Rectangular Callout 12"/>
          <p:cNvSpPr/>
          <p:nvPr/>
        </p:nvSpPr>
        <p:spPr bwMode="auto">
          <a:xfrm>
            <a:off x="-276225" y="4352925"/>
            <a:ext cx="3436143" cy="374571"/>
          </a:xfrm>
          <a:prstGeom prst="wedgeRoundRectCallout">
            <a:avLst>
              <a:gd name="adj1" fmla="val -3209"/>
              <a:gd name="adj2" fmla="val -531663"/>
              <a:gd name="adj3" fmla="val 16667"/>
            </a:avLst>
          </a:prstGeom>
          <a:solidFill>
            <a:schemeClr val="accent6">
              <a:lumMod val="60000"/>
              <a:lumOff val="40000"/>
            </a:schemeClr>
          </a:solidFill>
          <a:ln w="12700" cap="sq" cmpd="sng" algn="ctr">
            <a:solidFill>
              <a:schemeClr val="tx1"/>
            </a:solidFill>
            <a:prstDash val="solid"/>
            <a:round/>
            <a:headEnd type="none" w="sm" len="sm"/>
            <a:tailEnd type="none" w="sm" len="sm"/>
          </a:ln>
          <a:effectLst/>
          <a:scene3d>
            <a:camera prst="orthographicFront">
              <a:rot lat="0" lon="0" rev="16200000"/>
            </a:camera>
            <a:lightRig rig="threePt" dir="t"/>
          </a:scene3d>
          <a:sp3d/>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ahoma" pitchFamily="-107" charset="0"/>
              </a:rPr>
              <a:t>Control flow graph: “flow chart”</a:t>
            </a:r>
            <a:endParaRPr kumimoji="0" lang="en-US" sz="1600" b="0" i="0" u="none" strike="noStrike" cap="none" normalizeH="0" baseline="0" dirty="0">
              <a:ln>
                <a:noFill/>
              </a:ln>
              <a:solidFill>
                <a:schemeClr val="tx1"/>
              </a:solidFill>
              <a:effectLst/>
              <a:latin typeface="Tahoma" pitchFamily="-107" charset="0"/>
            </a:endParaRPr>
          </a:p>
        </p:txBody>
      </p:sp>
      <p:sp>
        <p:nvSpPr>
          <p:cNvPr id="49158" name="Text Box 56"/>
          <p:cNvSpPr txBox="1">
            <a:spLocks noChangeArrowheads="1"/>
          </p:cNvSpPr>
          <p:nvPr/>
        </p:nvSpPr>
        <p:spPr bwMode="auto">
          <a:xfrm>
            <a:off x="1031875" y="3956050"/>
            <a:ext cx="739775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000">
                <a:solidFill>
                  <a:schemeClr val="tx1"/>
                </a:solidFill>
                <a:latin typeface="Tahoma" pitchFamily="-107" charset="0"/>
                <a:ea typeface="ＭＳ Ｐゴシック" pitchFamily="-107" charset="-128"/>
              </a:defRPr>
            </a:lvl1pPr>
            <a:lvl2pPr marL="37931725" indent="-37474525">
              <a:defRPr sz="2000">
                <a:solidFill>
                  <a:schemeClr val="tx1"/>
                </a:solidFill>
                <a:latin typeface="Tahoma" pitchFamily="-107" charset="0"/>
                <a:ea typeface="ＭＳ Ｐゴシック" pitchFamily="-107" charset="-128"/>
              </a:defRPr>
            </a:lvl2pPr>
            <a:lvl3pPr>
              <a:defRPr sz="2000">
                <a:solidFill>
                  <a:schemeClr val="tx1"/>
                </a:solidFill>
                <a:latin typeface="Tahoma" pitchFamily="-107" charset="0"/>
                <a:ea typeface="ＭＳ Ｐゴシック" pitchFamily="-107" charset="-128"/>
              </a:defRPr>
            </a:lvl3pPr>
            <a:lvl4pPr>
              <a:defRPr sz="2000">
                <a:solidFill>
                  <a:schemeClr val="tx1"/>
                </a:solidFill>
                <a:latin typeface="Tahoma" pitchFamily="-107" charset="0"/>
                <a:ea typeface="ＭＳ Ｐゴシック" pitchFamily="-107" charset="-128"/>
              </a:defRPr>
            </a:lvl4pPr>
            <a:lvl5pPr>
              <a:defRPr sz="2000">
                <a:solidFill>
                  <a:schemeClr val="tx1"/>
                </a:solidFill>
                <a:latin typeface="Tahoma" pitchFamily="-107" charset="0"/>
                <a:ea typeface="ＭＳ Ｐゴシック" pitchFamily="-107" charset="-128"/>
              </a:defRPr>
            </a:lvl5pPr>
            <a:lvl6pPr marL="457200" eaLnBrk="0" fontAlgn="base" hangingPunct="0">
              <a:spcBef>
                <a:spcPct val="0"/>
              </a:spcBef>
              <a:spcAft>
                <a:spcPct val="0"/>
              </a:spcAft>
              <a:defRPr sz="2000">
                <a:solidFill>
                  <a:schemeClr val="tx1"/>
                </a:solidFill>
                <a:latin typeface="Tahoma" pitchFamily="-107" charset="0"/>
                <a:ea typeface="ＭＳ Ｐゴシック" pitchFamily="-107" charset="-128"/>
              </a:defRPr>
            </a:lvl6pPr>
            <a:lvl7pPr marL="914400" eaLnBrk="0" fontAlgn="base" hangingPunct="0">
              <a:spcBef>
                <a:spcPct val="0"/>
              </a:spcBef>
              <a:spcAft>
                <a:spcPct val="0"/>
              </a:spcAft>
              <a:defRPr sz="2000">
                <a:solidFill>
                  <a:schemeClr val="tx1"/>
                </a:solidFill>
                <a:latin typeface="Tahoma" pitchFamily="-107" charset="0"/>
                <a:ea typeface="ＭＳ Ｐゴシック" pitchFamily="-107" charset="-128"/>
              </a:defRPr>
            </a:lvl7pPr>
            <a:lvl8pPr marL="1371600" eaLnBrk="0" fontAlgn="base" hangingPunct="0">
              <a:spcBef>
                <a:spcPct val="0"/>
              </a:spcBef>
              <a:spcAft>
                <a:spcPct val="0"/>
              </a:spcAft>
              <a:defRPr sz="2000">
                <a:solidFill>
                  <a:schemeClr val="tx1"/>
                </a:solidFill>
                <a:latin typeface="Tahoma" pitchFamily="-107" charset="0"/>
                <a:ea typeface="ＭＳ Ｐゴシック" pitchFamily="-107" charset="-128"/>
              </a:defRPr>
            </a:lvl8pPr>
            <a:lvl9pPr marL="1828800" eaLnBrk="0" fontAlgn="base" hangingPunct="0">
              <a:spcBef>
                <a:spcPct val="0"/>
              </a:spcBef>
              <a:spcAft>
                <a:spcPct val="0"/>
              </a:spcAft>
              <a:defRPr sz="2000">
                <a:solidFill>
                  <a:schemeClr val="tx1"/>
                </a:solidFill>
                <a:latin typeface="Tahoma" pitchFamily="-107" charset="0"/>
                <a:ea typeface="ＭＳ Ｐゴシック" pitchFamily="-107" charset="-128"/>
              </a:defRPr>
            </a:lvl9pPr>
          </a:lstStyle>
          <a:p>
            <a:pPr eaLnBrk="0" fontAlgn="base" hangingPunct="0">
              <a:lnSpc>
                <a:spcPct val="140000"/>
              </a:lnSpc>
              <a:spcBef>
                <a:spcPct val="50000"/>
              </a:spcBef>
              <a:spcAft>
                <a:spcPct val="0"/>
              </a:spcAft>
            </a:pPr>
            <a:r>
              <a:rPr lang="en-US" dirty="0" smtClean="0">
                <a:solidFill>
                  <a:srgbClr val="000000"/>
                </a:solidFill>
              </a:rPr>
              <a:t>Step 3: Construct </a:t>
            </a:r>
            <a:r>
              <a:rPr lang="en-US" dirty="0" smtClean="0">
                <a:solidFill>
                  <a:srgbClr val="FF0000"/>
                </a:solidFill>
              </a:rPr>
              <a:t>syntax trees</a:t>
            </a:r>
            <a:r>
              <a:rPr lang="en-US" dirty="0" smtClean="0">
                <a:solidFill>
                  <a:srgbClr val="000000"/>
                </a:solidFill>
              </a:rPr>
              <a:t> for each node in the CFGs of P and P’. This step can be executed while constructing the CFGs of P and P</a:t>
            </a:r>
            <a:r>
              <a:rPr lang="en-US" dirty="0" smtClean="0">
                <a:solidFill>
                  <a:srgbClr val="000000"/>
                </a:solidFill>
              </a:rPr>
              <a:t>’.</a:t>
            </a:r>
            <a:endParaRPr lang="en-US" i="1" dirty="0" smtClean="0">
              <a:solidFill>
                <a:srgbClr val="FF0000"/>
              </a:solidFill>
            </a:endParaRPr>
          </a:p>
        </p:txBody>
      </p:sp>
      <p:sp>
        <p:nvSpPr>
          <p:cNvPr id="4915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itchFamily="-107" charset="0"/>
                <a:ea typeface="ＭＳ Ｐゴシック" pitchFamily="-107" charset="-128"/>
              </a:defRPr>
            </a:lvl1pPr>
            <a:lvl2pPr marL="37931725" indent="-37474525">
              <a:defRPr sz="2000">
                <a:solidFill>
                  <a:schemeClr val="tx1"/>
                </a:solidFill>
                <a:latin typeface="Tahoma" pitchFamily="-107" charset="0"/>
                <a:ea typeface="ＭＳ Ｐゴシック" pitchFamily="-107" charset="-128"/>
              </a:defRPr>
            </a:lvl2pPr>
            <a:lvl3pPr>
              <a:defRPr sz="2000">
                <a:solidFill>
                  <a:schemeClr val="tx1"/>
                </a:solidFill>
                <a:latin typeface="Tahoma" pitchFamily="-107" charset="0"/>
                <a:ea typeface="ＭＳ Ｐゴシック" pitchFamily="-107" charset="-128"/>
              </a:defRPr>
            </a:lvl3pPr>
            <a:lvl4pPr>
              <a:defRPr sz="2000">
                <a:solidFill>
                  <a:schemeClr val="tx1"/>
                </a:solidFill>
                <a:latin typeface="Tahoma" pitchFamily="-107" charset="0"/>
                <a:ea typeface="ＭＳ Ｐゴシック" pitchFamily="-107" charset="-128"/>
              </a:defRPr>
            </a:lvl4pPr>
            <a:lvl5pPr>
              <a:defRPr sz="2000">
                <a:solidFill>
                  <a:schemeClr val="tx1"/>
                </a:solidFill>
                <a:latin typeface="Tahoma" pitchFamily="-107" charset="0"/>
                <a:ea typeface="ＭＳ Ｐゴシック" pitchFamily="-107" charset="-128"/>
              </a:defRPr>
            </a:lvl5pPr>
            <a:lvl6pPr marL="457200" eaLnBrk="0" fontAlgn="base" hangingPunct="0">
              <a:spcBef>
                <a:spcPct val="0"/>
              </a:spcBef>
              <a:spcAft>
                <a:spcPct val="0"/>
              </a:spcAft>
              <a:defRPr sz="2000">
                <a:solidFill>
                  <a:schemeClr val="tx1"/>
                </a:solidFill>
                <a:latin typeface="Tahoma" pitchFamily="-107" charset="0"/>
                <a:ea typeface="ＭＳ Ｐゴシック" pitchFamily="-107" charset="-128"/>
              </a:defRPr>
            </a:lvl6pPr>
            <a:lvl7pPr marL="914400" eaLnBrk="0" fontAlgn="base" hangingPunct="0">
              <a:spcBef>
                <a:spcPct val="0"/>
              </a:spcBef>
              <a:spcAft>
                <a:spcPct val="0"/>
              </a:spcAft>
              <a:defRPr sz="2000">
                <a:solidFill>
                  <a:schemeClr val="tx1"/>
                </a:solidFill>
                <a:latin typeface="Tahoma" pitchFamily="-107" charset="0"/>
                <a:ea typeface="ＭＳ Ｐゴシック" pitchFamily="-107" charset="-128"/>
              </a:defRPr>
            </a:lvl7pPr>
            <a:lvl8pPr marL="1371600" eaLnBrk="0" fontAlgn="base" hangingPunct="0">
              <a:spcBef>
                <a:spcPct val="0"/>
              </a:spcBef>
              <a:spcAft>
                <a:spcPct val="0"/>
              </a:spcAft>
              <a:defRPr sz="2000">
                <a:solidFill>
                  <a:schemeClr val="tx1"/>
                </a:solidFill>
                <a:latin typeface="Tahoma" pitchFamily="-107" charset="0"/>
                <a:ea typeface="ＭＳ Ｐゴシック" pitchFamily="-107" charset="-128"/>
              </a:defRPr>
            </a:lvl8pPr>
            <a:lvl9pPr marL="1828800" eaLnBrk="0" fontAlgn="base" hangingPunct="0">
              <a:spcBef>
                <a:spcPct val="0"/>
              </a:spcBef>
              <a:spcAft>
                <a:spcPct val="0"/>
              </a:spcAft>
              <a:defRPr sz="2000">
                <a:solidFill>
                  <a:schemeClr val="tx1"/>
                </a:solidFill>
                <a:latin typeface="Tahoma" pitchFamily="-107" charset="0"/>
                <a:ea typeface="ＭＳ Ｐゴシック" pitchFamily="-107" charset="-128"/>
              </a:defRPr>
            </a:lvl9pPr>
          </a:lstStyle>
          <a:p>
            <a:r>
              <a:rPr lang="en-US" sz="1000">
                <a:solidFill>
                  <a:srgbClr val="000000"/>
                </a:solidFill>
              </a:rPr>
              <a:t>©Aditya P. Mathur 2009</a:t>
            </a:r>
          </a:p>
        </p:txBody>
      </p:sp>
      <p:sp>
        <p:nvSpPr>
          <p:cNvPr id="49155" name="Rectangle 2"/>
          <p:cNvSpPr>
            <a:spLocks noGrp="1" noChangeArrowheads="1"/>
          </p:cNvSpPr>
          <p:nvPr>
            <p:ph type="title"/>
          </p:nvPr>
        </p:nvSpPr>
        <p:spPr>
          <a:xfrm>
            <a:off x="1150938" y="849313"/>
            <a:ext cx="7793037" cy="827087"/>
          </a:xfrm>
        </p:spPr>
        <p:txBody>
          <a:bodyPr/>
          <a:lstStyle/>
          <a:p>
            <a:pPr eaLnBrk="1" hangingPunct="1"/>
            <a:r>
              <a:rPr lang="en-US" sz="3600" smtClean="0"/>
              <a:t>Overview of a test selection method</a:t>
            </a:r>
            <a:endParaRPr lang="en-US" smtClean="0"/>
          </a:p>
        </p:txBody>
      </p:sp>
      <p:sp>
        <p:nvSpPr>
          <p:cNvPr id="49156" name="Text Box 53"/>
          <p:cNvSpPr txBox="1">
            <a:spLocks noChangeArrowheads="1"/>
          </p:cNvSpPr>
          <p:nvPr/>
        </p:nvSpPr>
        <p:spPr bwMode="auto">
          <a:xfrm>
            <a:off x="1003300" y="1879600"/>
            <a:ext cx="73977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000">
                <a:solidFill>
                  <a:schemeClr val="tx1"/>
                </a:solidFill>
                <a:latin typeface="Tahoma" pitchFamily="-107" charset="0"/>
                <a:ea typeface="ＭＳ Ｐゴシック" pitchFamily="-107" charset="-128"/>
              </a:defRPr>
            </a:lvl1pPr>
            <a:lvl2pPr marL="37931725" indent="-37474525">
              <a:defRPr sz="2000">
                <a:solidFill>
                  <a:schemeClr val="tx1"/>
                </a:solidFill>
                <a:latin typeface="Tahoma" pitchFamily="-107" charset="0"/>
                <a:ea typeface="ＭＳ Ｐゴシック" pitchFamily="-107" charset="-128"/>
              </a:defRPr>
            </a:lvl2pPr>
            <a:lvl3pPr>
              <a:defRPr sz="2000">
                <a:solidFill>
                  <a:schemeClr val="tx1"/>
                </a:solidFill>
                <a:latin typeface="Tahoma" pitchFamily="-107" charset="0"/>
                <a:ea typeface="ＭＳ Ｐゴシック" pitchFamily="-107" charset="-128"/>
              </a:defRPr>
            </a:lvl3pPr>
            <a:lvl4pPr>
              <a:defRPr sz="2000">
                <a:solidFill>
                  <a:schemeClr val="tx1"/>
                </a:solidFill>
                <a:latin typeface="Tahoma" pitchFamily="-107" charset="0"/>
                <a:ea typeface="ＭＳ Ｐゴシック" pitchFamily="-107" charset="-128"/>
              </a:defRPr>
            </a:lvl4pPr>
            <a:lvl5pPr>
              <a:defRPr sz="2000">
                <a:solidFill>
                  <a:schemeClr val="tx1"/>
                </a:solidFill>
                <a:latin typeface="Tahoma" pitchFamily="-107" charset="0"/>
                <a:ea typeface="ＭＳ Ｐゴシック" pitchFamily="-107" charset="-128"/>
              </a:defRPr>
            </a:lvl5pPr>
            <a:lvl6pPr marL="457200" eaLnBrk="0" fontAlgn="base" hangingPunct="0">
              <a:spcBef>
                <a:spcPct val="0"/>
              </a:spcBef>
              <a:spcAft>
                <a:spcPct val="0"/>
              </a:spcAft>
              <a:defRPr sz="2000">
                <a:solidFill>
                  <a:schemeClr val="tx1"/>
                </a:solidFill>
                <a:latin typeface="Tahoma" pitchFamily="-107" charset="0"/>
                <a:ea typeface="ＭＳ Ｐゴシック" pitchFamily="-107" charset="-128"/>
              </a:defRPr>
            </a:lvl6pPr>
            <a:lvl7pPr marL="914400" eaLnBrk="0" fontAlgn="base" hangingPunct="0">
              <a:spcBef>
                <a:spcPct val="0"/>
              </a:spcBef>
              <a:spcAft>
                <a:spcPct val="0"/>
              </a:spcAft>
              <a:defRPr sz="2000">
                <a:solidFill>
                  <a:schemeClr val="tx1"/>
                </a:solidFill>
                <a:latin typeface="Tahoma" pitchFamily="-107" charset="0"/>
                <a:ea typeface="ＭＳ Ｐゴシック" pitchFamily="-107" charset="-128"/>
              </a:defRPr>
            </a:lvl7pPr>
            <a:lvl8pPr marL="1371600" eaLnBrk="0" fontAlgn="base" hangingPunct="0">
              <a:spcBef>
                <a:spcPct val="0"/>
              </a:spcBef>
              <a:spcAft>
                <a:spcPct val="0"/>
              </a:spcAft>
              <a:defRPr sz="2000">
                <a:solidFill>
                  <a:schemeClr val="tx1"/>
                </a:solidFill>
                <a:latin typeface="Tahoma" pitchFamily="-107" charset="0"/>
                <a:ea typeface="ＭＳ Ｐゴシック" pitchFamily="-107" charset="-128"/>
              </a:defRPr>
            </a:lvl8pPr>
            <a:lvl9pPr marL="1828800" eaLnBrk="0" fontAlgn="base" hangingPunct="0">
              <a:spcBef>
                <a:spcPct val="0"/>
              </a:spcBef>
              <a:spcAft>
                <a:spcPct val="0"/>
              </a:spcAft>
              <a:defRPr sz="2000">
                <a:solidFill>
                  <a:schemeClr val="tx1"/>
                </a:solidFill>
                <a:latin typeface="Tahoma" pitchFamily="-107" charset="0"/>
                <a:ea typeface="ＭＳ Ｐゴシック" pitchFamily="-107" charset="-128"/>
              </a:defRPr>
            </a:lvl9pPr>
          </a:lstStyle>
          <a:p>
            <a:pPr eaLnBrk="0" fontAlgn="base" hangingPunct="0">
              <a:lnSpc>
                <a:spcPct val="140000"/>
              </a:lnSpc>
              <a:spcBef>
                <a:spcPct val="50000"/>
              </a:spcBef>
              <a:spcAft>
                <a:spcPct val="0"/>
              </a:spcAft>
            </a:pPr>
            <a:r>
              <a:rPr lang="en-US" smtClean="0">
                <a:solidFill>
                  <a:srgbClr val="000000"/>
                </a:solidFill>
              </a:rPr>
              <a:t>Step 1: Given P and test set T, find the </a:t>
            </a:r>
            <a:r>
              <a:rPr lang="en-US" smtClean="0">
                <a:solidFill>
                  <a:srgbClr val="FF0000"/>
                </a:solidFill>
              </a:rPr>
              <a:t>execution trace</a:t>
            </a:r>
            <a:r>
              <a:rPr lang="en-US" smtClean="0">
                <a:solidFill>
                  <a:srgbClr val="000000"/>
                </a:solidFill>
              </a:rPr>
              <a:t> of P for each test in T.</a:t>
            </a:r>
            <a:endParaRPr lang="en-US" i="1" smtClean="0">
              <a:solidFill>
                <a:srgbClr val="FF0000"/>
              </a:solidFill>
            </a:endParaRPr>
          </a:p>
        </p:txBody>
      </p:sp>
      <p:sp>
        <p:nvSpPr>
          <p:cNvPr id="49157" name="Text Box 55"/>
          <p:cNvSpPr txBox="1">
            <a:spLocks noChangeArrowheads="1"/>
          </p:cNvSpPr>
          <p:nvPr/>
        </p:nvSpPr>
        <p:spPr bwMode="auto">
          <a:xfrm>
            <a:off x="1003300" y="2913063"/>
            <a:ext cx="73977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000">
                <a:solidFill>
                  <a:schemeClr val="tx1"/>
                </a:solidFill>
                <a:latin typeface="Tahoma" pitchFamily="-107" charset="0"/>
                <a:ea typeface="ＭＳ Ｐゴシック" pitchFamily="-107" charset="-128"/>
              </a:defRPr>
            </a:lvl1pPr>
            <a:lvl2pPr marL="37931725" indent="-37474525">
              <a:defRPr sz="2000">
                <a:solidFill>
                  <a:schemeClr val="tx1"/>
                </a:solidFill>
                <a:latin typeface="Tahoma" pitchFamily="-107" charset="0"/>
                <a:ea typeface="ＭＳ Ｐゴシック" pitchFamily="-107" charset="-128"/>
              </a:defRPr>
            </a:lvl2pPr>
            <a:lvl3pPr>
              <a:defRPr sz="2000">
                <a:solidFill>
                  <a:schemeClr val="tx1"/>
                </a:solidFill>
                <a:latin typeface="Tahoma" pitchFamily="-107" charset="0"/>
                <a:ea typeface="ＭＳ Ｐゴシック" pitchFamily="-107" charset="-128"/>
              </a:defRPr>
            </a:lvl3pPr>
            <a:lvl4pPr>
              <a:defRPr sz="2000">
                <a:solidFill>
                  <a:schemeClr val="tx1"/>
                </a:solidFill>
                <a:latin typeface="Tahoma" pitchFamily="-107" charset="0"/>
                <a:ea typeface="ＭＳ Ｐゴシック" pitchFamily="-107" charset="-128"/>
              </a:defRPr>
            </a:lvl4pPr>
            <a:lvl5pPr>
              <a:defRPr sz="2000">
                <a:solidFill>
                  <a:schemeClr val="tx1"/>
                </a:solidFill>
                <a:latin typeface="Tahoma" pitchFamily="-107" charset="0"/>
                <a:ea typeface="ＭＳ Ｐゴシック" pitchFamily="-107" charset="-128"/>
              </a:defRPr>
            </a:lvl5pPr>
            <a:lvl6pPr marL="457200" eaLnBrk="0" fontAlgn="base" hangingPunct="0">
              <a:spcBef>
                <a:spcPct val="0"/>
              </a:spcBef>
              <a:spcAft>
                <a:spcPct val="0"/>
              </a:spcAft>
              <a:defRPr sz="2000">
                <a:solidFill>
                  <a:schemeClr val="tx1"/>
                </a:solidFill>
                <a:latin typeface="Tahoma" pitchFamily="-107" charset="0"/>
                <a:ea typeface="ＭＳ Ｐゴシック" pitchFamily="-107" charset="-128"/>
              </a:defRPr>
            </a:lvl6pPr>
            <a:lvl7pPr marL="914400" eaLnBrk="0" fontAlgn="base" hangingPunct="0">
              <a:spcBef>
                <a:spcPct val="0"/>
              </a:spcBef>
              <a:spcAft>
                <a:spcPct val="0"/>
              </a:spcAft>
              <a:defRPr sz="2000">
                <a:solidFill>
                  <a:schemeClr val="tx1"/>
                </a:solidFill>
                <a:latin typeface="Tahoma" pitchFamily="-107" charset="0"/>
                <a:ea typeface="ＭＳ Ｐゴシック" pitchFamily="-107" charset="-128"/>
              </a:defRPr>
            </a:lvl7pPr>
            <a:lvl8pPr marL="1371600" eaLnBrk="0" fontAlgn="base" hangingPunct="0">
              <a:spcBef>
                <a:spcPct val="0"/>
              </a:spcBef>
              <a:spcAft>
                <a:spcPct val="0"/>
              </a:spcAft>
              <a:defRPr sz="2000">
                <a:solidFill>
                  <a:schemeClr val="tx1"/>
                </a:solidFill>
                <a:latin typeface="Tahoma" pitchFamily="-107" charset="0"/>
                <a:ea typeface="ＭＳ Ｐゴシック" pitchFamily="-107" charset="-128"/>
              </a:defRPr>
            </a:lvl8pPr>
            <a:lvl9pPr marL="1828800" eaLnBrk="0" fontAlgn="base" hangingPunct="0">
              <a:spcBef>
                <a:spcPct val="0"/>
              </a:spcBef>
              <a:spcAft>
                <a:spcPct val="0"/>
              </a:spcAft>
              <a:defRPr sz="2000">
                <a:solidFill>
                  <a:schemeClr val="tx1"/>
                </a:solidFill>
                <a:latin typeface="Tahoma" pitchFamily="-107" charset="0"/>
                <a:ea typeface="ＭＳ Ｐゴシック" pitchFamily="-107" charset="-128"/>
              </a:defRPr>
            </a:lvl9pPr>
          </a:lstStyle>
          <a:p>
            <a:pPr eaLnBrk="0" fontAlgn="base" hangingPunct="0">
              <a:lnSpc>
                <a:spcPct val="140000"/>
              </a:lnSpc>
              <a:spcBef>
                <a:spcPct val="50000"/>
              </a:spcBef>
              <a:spcAft>
                <a:spcPct val="0"/>
              </a:spcAft>
            </a:pPr>
            <a:r>
              <a:rPr lang="en-US" smtClean="0">
                <a:solidFill>
                  <a:srgbClr val="000000"/>
                </a:solidFill>
              </a:rPr>
              <a:t>Step 2: Extract </a:t>
            </a:r>
            <a:r>
              <a:rPr lang="en-US" smtClean="0">
                <a:solidFill>
                  <a:srgbClr val="FF0000"/>
                </a:solidFill>
              </a:rPr>
              <a:t>test vectors</a:t>
            </a:r>
            <a:r>
              <a:rPr lang="en-US" smtClean="0">
                <a:solidFill>
                  <a:srgbClr val="000000"/>
                </a:solidFill>
              </a:rPr>
              <a:t> from the execution traces for each node in the CFG of P </a:t>
            </a:r>
            <a:endParaRPr lang="en-US" i="1" smtClean="0">
              <a:solidFill>
                <a:srgbClr val="FF0000"/>
              </a:solidFill>
            </a:endParaRPr>
          </a:p>
        </p:txBody>
      </p:sp>
      <p:sp>
        <p:nvSpPr>
          <p:cNvPr id="49159" name="Text Box 57"/>
          <p:cNvSpPr txBox="1">
            <a:spLocks noChangeArrowheads="1"/>
          </p:cNvSpPr>
          <p:nvPr/>
        </p:nvSpPr>
        <p:spPr bwMode="auto">
          <a:xfrm>
            <a:off x="1003300" y="5408613"/>
            <a:ext cx="73977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000">
                <a:solidFill>
                  <a:schemeClr val="tx1"/>
                </a:solidFill>
                <a:latin typeface="Tahoma" pitchFamily="-107" charset="0"/>
                <a:ea typeface="ＭＳ Ｐゴシック" pitchFamily="-107" charset="-128"/>
              </a:defRPr>
            </a:lvl1pPr>
            <a:lvl2pPr marL="37931725" indent="-37474525">
              <a:defRPr sz="2000">
                <a:solidFill>
                  <a:schemeClr val="tx1"/>
                </a:solidFill>
                <a:latin typeface="Tahoma" pitchFamily="-107" charset="0"/>
                <a:ea typeface="ＭＳ Ｐゴシック" pitchFamily="-107" charset="-128"/>
              </a:defRPr>
            </a:lvl2pPr>
            <a:lvl3pPr>
              <a:defRPr sz="2000">
                <a:solidFill>
                  <a:schemeClr val="tx1"/>
                </a:solidFill>
                <a:latin typeface="Tahoma" pitchFamily="-107" charset="0"/>
                <a:ea typeface="ＭＳ Ｐゴシック" pitchFamily="-107" charset="-128"/>
              </a:defRPr>
            </a:lvl3pPr>
            <a:lvl4pPr>
              <a:defRPr sz="2000">
                <a:solidFill>
                  <a:schemeClr val="tx1"/>
                </a:solidFill>
                <a:latin typeface="Tahoma" pitchFamily="-107" charset="0"/>
                <a:ea typeface="ＭＳ Ｐゴシック" pitchFamily="-107" charset="-128"/>
              </a:defRPr>
            </a:lvl4pPr>
            <a:lvl5pPr>
              <a:defRPr sz="2000">
                <a:solidFill>
                  <a:schemeClr val="tx1"/>
                </a:solidFill>
                <a:latin typeface="Tahoma" pitchFamily="-107" charset="0"/>
                <a:ea typeface="ＭＳ Ｐゴシック" pitchFamily="-107" charset="-128"/>
              </a:defRPr>
            </a:lvl5pPr>
            <a:lvl6pPr marL="457200" eaLnBrk="0" fontAlgn="base" hangingPunct="0">
              <a:spcBef>
                <a:spcPct val="0"/>
              </a:spcBef>
              <a:spcAft>
                <a:spcPct val="0"/>
              </a:spcAft>
              <a:defRPr sz="2000">
                <a:solidFill>
                  <a:schemeClr val="tx1"/>
                </a:solidFill>
                <a:latin typeface="Tahoma" pitchFamily="-107" charset="0"/>
                <a:ea typeface="ＭＳ Ｐゴシック" pitchFamily="-107" charset="-128"/>
              </a:defRPr>
            </a:lvl6pPr>
            <a:lvl7pPr marL="914400" eaLnBrk="0" fontAlgn="base" hangingPunct="0">
              <a:spcBef>
                <a:spcPct val="0"/>
              </a:spcBef>
              <a:spcAft>
                <a:spcPct val="0"/>
              </a:spcAft>
              <a:defRPr sz="2000">
                <a:solidFill>
                  <a:schemeClr val="tx1"/>
                </a:solidFill>
                <a:latin typeface="Tahoma" pitchFamily="-107" charset="0"/>
                <a:ea typeface="ＭＳ Ｐゴシック" pitchFamily="-107" charset="-128"/>
              </a:defRPr>
            </a:lvl7pPr>
            <a:lvl8pPr marL="1371600" eaLnBrk="0" fontAlgn="base" hangingPunct="0">
              <a:spcBef>
                <a:spcPct val="0"/>
              </a:spcBef>
              <a:spcAft>
                <a:spcPct val="0"/>
              </a:spcAft>
              <a:defRPr sz="2000">
                <a:solidFill>
                  <a:schemeClr val="tx1"/>
                </a:solidFill>
                <a:latin typeface="Tahoma" pitchFamily="-107" charset="0"/>
                <a:ea typeface="ＭＳ Ｐゴシック" pitchFamily="-107" charset="-128"/>
              </a:defRPr>
            </a:lvl8pPr>
            <a:lvl9pPr marL="1828800" eaLnBrk="0" fontAlgn="base" hangingPunct="0">
              <a:spcBef>
                <a:spcPct val="0"/>
              </a:spcBef>
              <a:spcAft>
                <a:spcPct val="0"/>
              </a:spcAft>
              <a:defRPr sz="2000">
                <a:solidFill>
                  <a:schemeClr val="tx1"/>
                </a:solidFill>
                <a:latin typeface="Tahoma" pitchFamily="-107" charset="0"/>
                <a:ea typeface="ＭＳ Ｐゴシック" pitchFamily="-107" charset="-128"/>
              </a:defRPr>
            </a:lvl9pPr>
          </a:lstStyle>
          <a:p>
            <a:pPr eaLnBrk="0" fontAlgn="base" hangingPunct="0">
              <a:lnSpc>
                <a:spcPct val="140000"/>
              </a:lnSpc>
              <a:spcBef>
                <a:spcPct val="50000"/>
              </a:spcBef>
              <a:spcAft>
                <a:spcPct val="0"/>
              </a:spcAft>
            </a:pPr>
            <a:r>
              <a:rPr lang="en-US" dirty="0" smtClean="0">
                <a:solidFill>
                  <a:srgbClr val="000000"/>
                </a:solidFill>
              </a:rPr>
              <a:t>Step 4: Traverse the CFGs and determine the a subset of T appropriate for regression testing of P’.</a:t>
            </a:r>
            <a:endParaRPr lang="en-US" i="1" dirty="0" smtClean="0">
              <a:solidFill>
                <a:srgbClr val="FF0000"/>
              </a:solidFill>
            </a:endParaRPr>
          </a:p>
        </p:txBody>
      </p:sp>
      <p:sp>
        <p:nvSpPr>
          <p:cNvPr id="8" name="Text Box 7"/>
          <p:cNvSpPr txBox="1">
            <a:spLocks noChangeArrowheads="1"/>
          </p:cNvSpPr>
          <p:nvPr/>
        </p:nvSpPr>
        <p:spPr bwMode="auto">
          <a:xfrm>
            <a:off x="5410200" y="425449"/>
            <a:ext cx="2189163" cy="276225"/>
          </a:xfrm>
          <a:prstGeom prst="rect">
            <a:avLst/>
          </a:prstGeom>
          <a:noFill/>
          <a:ln w="12700" cap="sq">
            <a:solidFill>
              <a:srgbClr val="00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spAutoFit/>
          </a:bodyPr>
          <a:lstStyle>
            <a:lvl1pPr>
              <a:defRPr sz="2000">
                <a:solidFill>
                  <a:schemeClr val="tx1"/>
                </a:solidFill>
                <a:latin typeface="Tahoma" pitchFamily="-107" charset="0"/>
                <a:ea typeface="ＭＳ Ｐゴシック" pitchFamily="-107" charset="-128"/>
              </a:defRPr>
            </a:lvl1pPr>
            <a:lvl2pPr marL="37931725" indent="-37474525">
              <a:defRPr sz="2000">
                <a:solidFill>
                  <a:schemeClr val="tx1"/>
                </a:solidFill>
                <a:latin typeface="Tahoma" pitchFamily="-107" charset="0"/>
                <a:ea typeface="ＭＳ Ｐゴシック" pitchFamily="-107" charset="-128"/>
              </a:defRPr>
            </a:lvl2pPr>
            <a:lvl3pPr>
              <a:defRPr sz="2000">
                <a:solidFill>
                  <a:schemeClr val="tx1"/>
                </a:solidFill>
                <a:latin typeface="Tahoma" pitchFamily="-107" charset="0"/>
                <a:ea typeface="ＭＳ Ｐゴシック" pitchFamily="-107" charset="-128"/>
              </a:defRPr>
            </a:lvl3pPr>
            <a:lvl4pPr>
              <a:defRPr sz="2000">
                <a:solidFill>
                  <a:schemeClr val="tx1"/>
                </a:solidFill>
                <a:latin typeface="Tahoma" pitchFamily="-107" charset="0"/>
                <a:ea typeface="ＭＳ Ｐゴシック" pitchFamily="-107" charset="-128"/>
              </a:defRPr>
            </a:lvl4pPr>
            <a:lvl5pPr>
              <a:defRPr sz="2000">
                <a:solidFill>
                  <a:schemeClr val="tx1"/>
                </a:solidFill>
                <a:latin typeface="Tahoma" pitchFamily="-107" charset="0"/>
                <a:ea typeface="ＭＳ Ｐゴシック" pitchFamily="-107" charset="-128"/>
              </a:defRPr>
            </a:lvl5pPr>
            <a:lvl6pPr marL="457200" eaLnBrk="0" fontAlgn="base" hangingPunct="0">
              <a:spcBef>
                <a:spcPct val="0"/>
              </a:spcBef>
              <a:spcAft>
                <a:spcPct val="0"/>
              </a:spcAft>
              <a:defRPr sz="2000">
                <a:solidFill>
                  <a:schemeClr val="tx1"/>
                </a:solidFill>
                <a:latin typeface="Tahoma" pitchFamily="-107" charset="0"/>
                <a:ea typeface="ＭＳ Ｐゴシック" pitchFamily="-107" charset="-128"/>
              </a:defRPr>
            </a:lvl6pPr>
            <a:lvl7pPr marL="914400" eaLnBrk="0" fontAlgn="base" hangingPunct="0">
              <a:spcBef>
                <a:spcPct val="0"/>
              </a:spcBef>
              <a:spcAft>
                <a:spcPct val="0"/>
              </a:spcAft>
              <a:defRPr sz="2000">
                <a:solidFill>
                  <a:schemeClr val="tx1"/>
                </a:solidFill>
                <a:latin typeface="Tahoma" pitchFamily="-107" charset="0"/>
                <a:ea typeface="ＭＳ Ｐゴシック" pitchFamily="-107" charset="-128"/>
              </a:defRPr>
            </a:lvl7pPr>
            <a:lvl8pPr marL="1371600" eaLnBrk="0" fontAlgn="base" hangingPunct="0">
              <a:spcBef>
                <a:spcPct val="0"/>
              </a:spcBef>
              <a:spcAft>
                <a:spcPct val="0"/>
              </a:spcAft>
              <a:defRPr sz="2000">
                <a:solidFill>
                  <a:schemeClr val="tx1"/>
                </a:solidFill>
                <a:latin typeface="Tahoma" pitchFamily="-107" charset="0"/>
                <a:ea typeface="ＭＳ Ｐゴシック" pitchFamily="-107" charset="-128"/>
              </a:defRPr>
            </a:lvl8pPr>
            <a:lvl9pPr marL="1828800" eaLnBrk="0" fontAlgn="base" hangingPunct="0">
              <a:spcBef>
                <a:spcPct val="0"/>
              </a:spcBef>
              <a:spcAft>
                <a:spcPct val="0"/>
              </a:spcAft>
              <a:defRPr sz="2000">
                <a:solidFill>
                  <a:schemeClr val="tx1"/>
                </a:solidFill>
                <a:latin typeface="Tahoma" pitchFamily="-107" charset="0"/>
                <a:ea typeface="ＭＳ Ｐゴシック" pitchFamily="-107" charset="-128"/>
              </a:defRPr>
            </a:lvl9pPr>
          </a:lstStyle>
          <a:p>
            <a:r>
              <a:rPr lang="en-US" sz="1200" dirty="0">
                <a:latin typeface="Times New Roman" pitchFamily="-107" charset="0"/>
              </a:rPr>
              <a:t>Last update: December 23, 2009</a:t>
            </a:r>
            <a:endParaRPr lang="en-US" sz="2800" dirty="0">
              <a:latin typeface="Times New Roman" pitchFamily="-107" charset="0"/>
            </a:endParaRPr>
          </a:p>
        </p:txBody>
      </p:sp>
      <p:sp>
        <p:nvSpPr>
          <p:cNvPr id="9" name="Text Box 10">
            <a:hlinkClick r:id="rId3"/>
          </p:cNvPr>
          <p:cNvSpPr txBox="1">
            <a:spLocks noChangeArrowheads="1"/>
          </p:cNvSpPr>
          <p:nvPr/>
        </p:nvSpPr>
        <p:spPr bwMode="auto">
          <a:xfrm>
            <a:off x="1905000" y="152400"/>
            <a:ext cx="3367087" cy="822325"/>
          </a:xfrm>
          <a:prstGeom prst="rect">
            <a:avLst/>
          </a:prstGeom>
          <a:noFill/>
          <a:ln w="12700" cap="sq">
            <a:solidFill>
              <a:srgbClr val="00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defRPr sz="2000">
                <a:solidFill>
                  <a:schemeClr val="tx1"/>
                </a:solidFill>
                <a:latin typeface="Tahoma" pitchFamily="-107" charset="0"/>
                <a:ea typeface="ＭＳ Ｐゴシック" pitchFamily="-107" charset="-128"/>
              </a:defRPr>
            </a:lvl1pPr>
            <a:lvl2pPr marL="37931725" indent="-37474525">
              <a:defRPr sz="2000">
                <a:solidFill>
                  <a:schemeClr val="tx1"/>
                </a:solidFill>
                <a:latin typeface="Tahoma" pitchFamily="-107" charset="0"/>
                <a:ea typeface="ＭＳ Ｐゴシック" pitchFamily="-107" charset="-128"/>
              </a:defRPr>
            </a:lvl2pPr>
            <a:lvl3pPr>
              <a:defRPr sz="2000">
                <a:solidFill>
                  <a:schemeClr val="tx1"/>
                </a:solidFill>
                <a:latin typeface="Tahoma" pitchFamily="-107" charset="0"/>
                <a:ea typeface="ＭＳ Ｐゴシック" pitchFamily="-107" charset="-128"/>
              </a:defRPr>
            </a:lvl3pPr>
            <a:lvl4pPr>
              <a:defRPr sz="2000">
                <a:solidFill>
                  <a:schemeClr val="tx1"/>
                </a:solidFill>
                <a:latin typeface="Tahoma" pitchFamily="-107" charset="0"/>
                <a:ea typeface="ＭＳ Ｐゴシック" pitchFamily="-107" charset="-128"/>
              </a:defRPr>
            </a:lvl4pPr>
            <a:lvl5pPr>
              <a:defRPr sz="2000">
                <a:solidFill>
                  <a:schemeClr val="tx1"/>
                </a:solidFill>
                <a:latin typeface="Tahoma" pitchFamily="-107" charset="0"/>
                <a:ea typeface="ＭＳ Ｐゴシック" pitchFamily="-107" charset="-128"/>
              </a:defRPr>
            </a:lvl5pPr>
            <a:lvl6pPr marL="457200" eaLnBrk="0" fontAlgn="base" hangingPunct="0">
              <a:spcBef>
                <a:spcPct val="0"/>
              </a:spcBef>
              <a:spcAft>
                <a:spcPct val="0"/>
              </a:spcAft>
              <a:defRPr sz="2000">
                <a:solidFill>
                  <a:schemeClr val="tx1"/>
                </a:solidFill>
                <a:latin typeface="Tahoma" pitchFamily="-107" charset="0"/>
                <a:ea typeface="ＭＳ Ｐゴシック" pitchFamily="-107" charset="-128"/>
              </a:defRPr>
            </a:lvl6pPr>
            <a:lvl7pPr marL="914400" eaLnBrk="0" fontAlgn="base" hangingPunct="0">
              <a:spcBef>
                <a:spcPct val="0"/>
              </a:spcBef>
              <a:spcAft>
                <a:spcPct val="0"/>
              </a:spcAft>
              <a:defRPr sz="2000">
                <a:solidFill>
                  <a:schemeClr val="tx1"/>
                </a:solidFill>
                <a:latin typeface="Tahoma" pitchFamily="-107" charset="0"/>
                <a:ea typeface="ＭＳ Ｐゴシック" pitchFamily="-107" charset="-128"/>
              </a:defRPr>
            </a:lvl7pPr>
            <a:lvl8pPr marL="1371600" eaLnBrk="0" fontAlgn="base" hangingPunct="0">
              <a:spcBef>
                <a:spcPct val="0"/>
              </a:spcBef>
              <a:spcAft>
                <a:spcPct val="0"/>
              </a:spcAft>
              <a:defRPr sz="2000">
                <a:solidFill>
                  <a:schemeClr val="tx1"/>
                </a:solidFill>
                <a:latin typeface="Tahoma" pitchFamily="-107" charset="0"/>
                <a:ea typeface="ＭＳ Ｐゴシック" pitchFamily="-107" charset="-128"/>
              </a:defRPr>
            </a:lvl8pPr>
            <a:lvl9pPr marL="1828800" eaLnBrk="0" fontAlgn="base" hangingPunct="0">
              <a:spcBef>
                <a:spcPct val="0"/>
              </a:spcBef>
              <a:spcAft>
                <a:spcPct val="0"/>
              </a:spcAft>
              <a:defRPr sz="2000">
                <a:solidFill>
                  <a:schemeClr val="tx1"/>
                </a:solidFill>
                <a:latin typeface="Tahoma" pitchFamily="-107" charset="0"/>
                <a:ea typeface="ＭＳ Ｐゴシック" pitchFamily="-107" charset="-128"/>
              </a:defRPr>
            </a:lvl9pPr>
          </a:lstStyle>
          <a:p>
            <a:r>
              <a:rPr lang="en-US" sz="1200" dirty="0"/>
              <a:t>These slides are copyrighted. They are for use with the </a:t>
            </a:r>
            <a:r>
              <a:rPr lang="en-US" sz="1200" b="1" dirty="0"/>
              <a:t>Foundations of Software</a:t>
            </a:r>
            <a:r>
              <a:rPr lang="en-US" sz="1200" dirty="0"/>
              <a:t> </a:t>
            </a:r>
            <a:r>
              <a:rPr lang="en-US" sz="1200" b="1" dirty="0"/>
              <a:t>Testing</a:t>
            </a:r>
            <a:r>
              <a:rPr lang="en-US" sz="1200" dirty="0"/>
              <a:t> book by </a:t>
            </a:r>
            <a:r>
              <a:rPr lang="en-US" sz="1200" dirty="0" err="1"/>
              <a:t>Aditya</a:t>
            </a:r>
            <a:r>
              <a:rPr lang="en-US" sz="1200" dirty="0"/>
              <a:t> </a:t>
            </a:r>
            <a:r>
              <a:rPr lang="en-US" sz="1200" dirty="0" err="1"/>
              <a:t>Mathur</a:t>
            </a:r>
            <a:r>
              <a:rPr lang="en-US" sz="1200" dirty="0"/>
              <a:t>. Please use the slides but do not remove the copyright notice.</a:t>
            </a:r>
          </a:p>
        </p:txBody>
      </p:sp>
      <p:sp>
        <p:nvSpPr>
          <p:cNvPr id="2" name="Rounded Rectangular Callout 1"/>
          <p:cNvSpPr/>
          <p:nvPr/>
        </p:nvSpPr>
        <p:spPr bwMode="auto">
          <a:xfrm>
            <a:off x="3971925" y="2571631"/>
            <a:ext cx="4953000" cy="374571"/>
          </a:xfrm>
          <a:prstGeom prst="wedgeRoundRectCallout">
            <a:avLst>
              <a:gd name="adj1" fmla="val -5968"/>
              <a:gd name="adj2" fmla="val -124797"/>
              <a:gd name="adj3" fmla="val 16667"/>
            </a:avLst>
          </a:prstGeom>
          <a:solidFill>
            <a:srgbClr val="00B0F0"/>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ahoma" pitchFamily="-107" charset="0"/>
              </a:rPr>
              <a:t>Which statements in P are executed when</a:t>
            </a:r>
            <a:r>
              <a:rPr kumimoji="0" lang="en-US" sz="1600" b="0" i="0" u="none" strike="noStrike" cap="none" normalizeH="0" dirty="0" smtClean="0">
                <a:ln>
                  <a:noFill/>
                </a:ln>
                <a:solidFill>
                  <a:schemeClr val="tx1"/>
                </a:solidFill>
                <a:effectLst/>
                <a:latin typeface="Tahoma" pitchFamily="-107" charset="0"/>
              </a:rPr>
              <a:t> T is run?</a:t>
            </a:r>
            <a:endParaRPr kumimoji="0" lang="en-US" sz="1600" b="0" i="0" u="none" strike="noStrike" cap="none" normalizeH="0" baseline="0" dirty="0">
              <a:ln>
                <a:noFill/>
              </a:ln>
              <a:solidFill>
                <a:schemeClr val="tx1"/>
              </a:solidFill>
              <a:effectLst/>
              <a:latin typeface="Tahoma" pitchFamily="-107" charset="0"/>
            </a:endParaRPr>
          </a:p>
        </p:txBody>
      </p:sp>
      <p:sp>
        <p:nvSpPr>
          <p:cNvPr id="11" name="Rounded Rectangular Callout 10"/>
          <p:cNvSpPr/>
          <p:nvPr/>
        </p:nvSpPr>
        <p:spPr bwMode="auto">
          <a:xfrm>
            <a:off x="3952875" y="3581479"/>
            <a:ext cx="4953000" cy="374571"/>
          </a:xfrm>
          <a:prstGeom prst="wedgeRoundRectCallout">
            <a:avLst>
              <a:gd name="adj1" fmla="val -53660"/>
              <a:gd name="adj2" fmla="val -112082"/>
              <a:gd name="adj3" fmla="val 16667"/>
            </a:avLst>
          </a:prstGeom>
          <a:solidFill>
            <a:srgbClr val="00B0F0"/>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ahoma" pitchFamily="-107" charset="0"/>
              </a:rPr>
              <a:t>Which tests execute which statements in P?</a:t>
            </a:r>
            <a:endParaRPr kumimoji="0" lang="en-US" sz="1600" b="0" i="0" u="none" strike="noStrike" cap="none" normalizeH="0" baseline="0" dirty="0">
              <a:ln>
                <a:noFill/>
              </a:ln>
              <a:solidFill>
                <a:schemeClr val="tx1"/>
              </a:solidFill>
              <a:effectLst/>
              <a:latin typeface="Tahoma" pitchFamily="-107" charset="0"/>
            </a:endParaRPr>
          </a:p>
        </p:txBody>
      </p:sp>
    </p:spTree>
    <p:extLst>
      <p:ext uri="{BB962C8B-B14F-4D97-AF65-F5344CB8AC3E}">
        <p14:creationId xmlns:p14="http://schemas.microsoft.com/office/powerpoint/2010/main" val="766592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circle(in)">
                                      <p:cBhvr>
                                        <p:cTn id="10" dur="2000"/>
                                        <p:tgtEl>
                                          <p:spTgt spid="2"/>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circle(in)">
                                      <p:cBhvr>
                                        <p:cTn id="13" dur="2000"/>
                                        <p:tgtEl>
                                          <p:spTgt spid="11"/>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circle(in)">
                                      <p:cBhvr>
                                        <p:cTn id="16"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2"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itchFamily="-107" charset="0"/>
                <a:ea typeface="ＭＳ Ｐゴシック" pitchFamily="-107" charset="-128"/>
              </a:defRPr>
            </a:lvl1pPr>
            <a:lvl2pPr marL="37931725" indent="-37474525">
              <a:defRPr sz="2000">
                <a:solidFill>
                  <a:schemeClr val="tx1"/>
                </a:solidFill>
                <a:latin typeface="Tahoma" pitchFamily="-107" charset="0"/>
                <a:ea typeface="ＭＳ Ｐゴシック" pitchFamily="-107" charset="-128"/>
              </a:defRPr>
            </a:lvl2pPr>
            <a:lvl3pPr>
              <a:defRPr sz="2000">
                <a:solidFill>
                  <a:schemeClr val="tx1"/>
                </a:solidFill>
                <a:latin typeface="Tahoma" pitchFamily="-107" charset="0"/>
                <a:ea typeface="ＭＳ Ｐゴシック" pitchFamily="-107" charset="-128"/>
              </a:defRPr>
            </a:lvl3pPr>
            <a:lvl4pPr>
              <a:defRPr sz="2000">
                <a:solidFill>
                  <a:schemeClr val="tx1"/>
                </a:solidFill>
                <a:latin typeface="Tahoma" pitchFamily="-107" charset="0"/>
                <a:ea typeface="ＭＳ Ｐゴシック" pitchFamily="-107" charset="-128"/>
              </a:defRPr>
            </a:lvl4pPr>
            <a:lvl5pPr>
              <a:defRPr sz="2000">
                <a:solidFill>
                  <a:schemeClr val="tx1"/>
                </a:solidFill>
                <a:latin typeface="Tahoma" pitchFamily="-107" charset="0"/>
                <a:ea typeface="ＭＳ Ｐゴシック" pitchFamily="-107" charset="-128"/>
              </a:defRPr>
            </a:lvl5pPr>
            <a:lvl6pPr marL="457200" eaLnBrk="0" fontAlgn="base" hangingPunct="0">
              <a:spcBef>
                <a:spcPct val="0"/>
              </a:spcBef>
              <a:spcAft>
                <a:spcPct val="0"/>
              </a:spcAft>
              <a:defRPr sz="2000">
                <a:solidFill>
                  <a:schemeClr val="tx1"/>
                </a:solidFill>
                <a:latin typeface="Tahoma" pitchFamily="-107" charset="0"/>
                <a:ea typeface="ＭＳ Ｐゴシック" pitchFamily="-107" charset="-128"/>
              </a:defRPr>
            </a:lvl6pPr>
            <a:lvl7pPr marL="914400" eaLnBrk="0" fontAlgn="base" hangingPunct="0">
              <a:spcBef>
                <a:spcPct val="0"/>
              </a:spcBef>
              <a:spcAft>
                <a:spcPct val="0"/>
              </a:spcAft>
              <a:defRPr sz="2000">
                <a:solidFill>
                  <a:schemeClr val="tx1"/>
                </a:solidFill>
                <a:latin typeface="Tahoma" pitchFamily="-107" charset="0"/>
                <a:ea typeface="ＭＳ Ｐゴシック" pitchFamily="-107" charset="-128"/>
              </a:defRPr>
            </a:lvl7pPr>
            <a:lvl8pPr marL="1371600" eaLnBrk="0" fontAlgn="base" hangingPunct="0">
              <a:spcBef>
                <a:spcPct val="0"/>
              </a:spcBef>
              <a:spcAft>
                <a:spcPct val="0"/>
              </a:spcAft>
              <a:defRPr sz="2000">
                <a:solidFill>
                  <a:schemeClr val="tx1"/>
                </a:solidFill>
                <a:latin typeface="Tahoma" pitchFamily="-107" charset="0"/>
                <a:ea typeface="ＭＳ Ｐゴシック" pitchFamily="-107" charset="-128"/>
              </a:defRPr>
            </a:lvl8pPr>
            <a:lvl9pPr marL="1828800" eaLnBrk="0" fontAlgn="base" hangingPunct="0">
              <a:spcBef>
                <a:spcPct val="0"/>
              </a:spcBef>
              <a:spcAft>
                <a:spcPct val="0"/>
              </a:spcAft>
              <a:defRPr sz="2000">
                <a:solidFill>
                  <a:schemeClr val="tx1"/>
                </a:solidFill>
                <a:latin typeface="Tahoma" pitchFamily="-107" charset="0"/>
                <a:ea typeface="ＭＳ Ｐゴシック" pitchFamily="-107" charset="-128"/>
              </a:defRPr>
            </a:lvl9pPr>
          </a:lstStyle>
          <a:p>
            <a:r>
              <a:rPr lang="en-US" sz="1000">
                <a:solidFill>
                  <a:srgbClr val="000000"/>
                </a:solidFill>
              </a:rPr>
              <a:t>©Aditya P. Mathur 2009</a:t>
            </a:r>
          </a:p>
        </p:txBody>
      </p:sp>
      <p:sp>
        <p:nvSpPr>
          <p:cNvPr id="51203" name="Rectangle 2"/>
          <p:cNvSpPr>
            <a:spLocks noGrp="1" noChangeArrowheads="1"/>
          </p:cNvSpPr>
          <p:nvPr>
            <p:ph type="title"/>
          </p:nvPr>
        </p:nvSpPr>
        <p:spPr>
          <a:xfrm>
            <a:off x="1150938" y="849313"/>
            <a:ext cx="7793037" cy="827087"/>
          </a:xfrm>
        </p:spPr>
        <p:txBody>
          <a:bodyPr/>
          <a:lstStyle/>
          <a:p>
            <a:pPr eaLnBrk="1" hangingPunct="1"/>
            <a:r>
              <a:rPr lang="en-US" sz="3600" smtClean="0"/>
              <a:t>Execution Trace [1]</a:t>
            </a:r>
            <a:endParaRPr lang="en-US" smtClean="0"/>
          </a:p>
        </p:txBody>
      </p:sp>
      <p:sp>
        <p:nvSpPr>
          <p:cNvPr id="51204" name="Text Box 3"/>
          <p:cNvSpPr txBox="1">
            <a:spLocks noChangeArrowheads="1"/>
          </p:cNvSpPr>
          <p:nvPr/>
        </p:nvSpPr>
        <p:spPr bwMode="auto">
          <a:xfrm>
            <a:off x="355600" y="2108200"/>
            <a:ext cx="739775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000">
                <a:solidFill>
                  <a:schemeClr val="tx1"/>
                </a:solidFill>
                <a:latin typeface="Tahoma" pitchFamily="-107" charset="0"/>
                <a:ea typeface="ＭＳ Ｐゴシック" pitchFamily="-107" charset="-128"/>
              </a:defRPr>
            </a:lvl1pPr>
            <a:lvl2pPr marL="37931725" indent="-37474525">
              <a:defRPr sz="2000">
                <a:solidFill>
                  <a:schemeClr val="tx1"/>
                </a:solidFill>
                <a:latin typeface="Tahoma" pitchFamily="-107" charset="0"/>
                <a:ea typeface="ＭＳ Ｐゴシック" pitchFamily="-107" charset="-128"/>
              </a:defRPr>
            </a:lvl2pPr>
            <a:lvl3pPr>
              <a:defRPr sz="2000">
                <a:solidFill>
                  <a:schemeClr val="tx1"/>
                </a:solidFill>
                <a:latin typeface="Tahoma" pitchFamily="-107" charset="0"/>
                <a:ea typeface="ＭＳ Ｐゴシック" pitchFamily="-107" charset="-128"/>
              </a:defRPr>
            </a:lvl3pPr>
            <a:lvl4pPr>
              <a:defRPr sz="2000">
                <a:solidFill>
                  <a:schemeClr val="tx1"/>
                </a:solidFill>
                <a:latin typeface="Tahoma" pitchFamily="-107" charset="0"/>
                <a:ea typeface="ＭＳ Ｐゴシック" pitchFamily="-107" charset="-128"/>
              </a:defRPr>
            </a:lvl4pPr>
            <a:lvl5pPr>
              <a:defRPr sz="2000">
                <a:solidFill>
                  <a:schemeClr val="tx1"/>
                </a:solidFill>
                <a:latin typeface="Tahoma" pitchFamily="-107" charset="0"/>
                <a:ea typeface="ＭＳ Ｐゴシック" pitchFamily="-107" charset="-128"/>
              </a:defRPr>
            </a:lvl5pPr>
            <a:lvl6pPr marL="457200" eaLnBrk="0" fontAlgn="base" hangingPunct="0">
              <a:spcBef>
                <a:spcPct val="0"/>
              </a:spcBef>
              <a:spcAft>
                <a:spcPct val="0"/>
              </a:spcAft>
              <a:defRPr sz="2000">
                <a:solidFill>
                  <a:schemeClr val="tx1"/>
                </a:solidFill>
                <a:latin typeface="Tahoma" pitchFamily="-107" charset="0"/>
                <a:ea typeface="ＭＳ Ｐゴシック" pitchFamily="-107" charset="-128"/>
              </a:defRPr>
            </a:lvl6pPr>
            <a:lvl7pPr marL="914400" eaLnBrk="0" fontAlgn="base" hangingPunct="0">
              <a:spcBef>
                <a:spcPct val="0"/>
              </a:spcBef>
              <a:spcAft>
                <a:spcPct val="0"/>
              </a:spcAft>
              <a:defRPr sz="2000">
                <a:solidFill>
                  <a:schemeClr val="tx1"/>
                </a:solidFill>
                <a:latin typeface="Tahoma" pitchFamily="-107" charset="0"/>
                <a:ea typeface="ＭＳ Ｐゴシック" pitchFamily="-107" charset="-128"/>
              </a:defRPr>
            </a:lvl7pPr>
            <a:lvl8pPr marL="1371600" eaLnBrk="0" fontAlgn="base" hangingPunct="0">
              <a:spcBef>
                <a:spcPct val="0"/>
              </a:spcBef>
              <a:spcAft>
                <a:spcPct val="0"/>
              </a:spcAft>
              <a:defRPr sz="2000">
                <a:solidFill>
                  <a:schemeClr val="tx1"/>
                </a:solidFill>
                <a:latin typeface="Tahoma" pitchFamily="-107" charset="0"/>
                <a:ea typeface="ＭＳ Ｐゴシック" pitchFamily="-107" charset="-128"/>
              </a:defRPr>
            </a:lvl8pPr>
            <a:lvl9pPr marL="1828800" eaLnBrk="0" fontAlgn="base" hangingPunct="0">
              <a:spcBef>
                <a:spcPct val="0"/>
              </a:spcBef>
              <a:spcAft>
                <a:spcPct val="0"/>
              </a:spcAft>
              <a:defRPr sz="2000">
                <a:solidFill>
                  <a:schemeClr val="tx1"/>
                </a:solidFill>
                <a:latin typeface="Tahoma" pitchFamily="-107" charset="0"/>
                <a:ea typeface="ＭＳ Ｐゴシック" pitchFamily="-107" charset="-128"/>
              </a:defRPr>
            </a:lvl9pPr>
          </a:lstStyle>
          <a:p>
            <a:pPr eaLnBrk="0" fontAlgn="base" hangingPunct="0">
              <a:lnSpc>
                <a:spcPct val="140000"/>
              </a:lnSpc>
              <a:spcBef>
                <a:spcPct val="50000"/>
              </a:spcBef>
              <a:spcAft>
                <a:spcPct val="0"/>
              </a:spcAft>
            </a:pPr>
            <a:r>
              <a:rPr lang="en-US" smtClean="0">
                <a:solidFill>
                  <a:srgbClr val="000000"/>
                </a:solidFill>
              </a:rPr>
              <a:t>Let G=(N, E) denote the CFG of program P. N is a finite set of nodes and E a finite set of edges connecting the nodes. Suppose that nodes in N are numbered 1, 2, and so on and that Start and End are two special nodes as discussed in Chapter 1.</a:t>
            </a:r>
            <a:endParaRPr lang="en-US" i="1" smtClean="0">
              <a:solidFill>
                <a:srgbClr val="FF0000"/>
              </a:solidFill>
            </a:endParaRPr>
          </a:p>
        </p:txBody>
      </p:sp>
      <p:sp>
        <p:nvSpPr>
          <p:cNvPr id="51205" name="Text Box 4"/>
          <p:cNvSpPr txBox="1">
            <a:spLocks noChangeArrowheads="1"/>
          </p:cNvSpPr>
          <p:nvPr/>
        </p:nvSpPr>
        <p:spPr bwMode="auto">
          <a:xfrm>
            <a:off x="355600" y="4406900"/>
            <a:ext cx="739775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000">
                <a:solidFill>
                  <a:schemeClr val="tx1"/>
                </a:solidFill>
                <a:latin typeface="Tahoma" pitchFamily="-107" charset="0"/>
                <a:ea typeface="ＭＳ Ｐゴシック" pitchFamily="-107" charset="-128"/>
              </a:defRPr>
            </a:lvl1pPr>
            <a:lvl2pPr marL="37931725" indent="-37474525">
              <a:defRPr sz="2000">
                <a:solidFill>
                  <a:schemeClr val="tx1"/>
                </a:solidFill>
                <a:latin typeface="Tahoma" pitchFamily="-107" charset="0"/>
                <a:ea typeface="ＭＳ Ｐゴシック" pitchFamily="-107" charset="-128"/>
              </a:defRPr>
            </a:lvl2pPr>
            <a:lvl3pPr>
              <a:defRPr sz="2000">
                <a:solidFill>
                  <a:schemeClr val="tx1"/>
                </a:solidFill>
                <a:latin typeface="Tahoma" pitchFamily="-107" charset="0"/>
                <a:ea typeface="ＭＳ Ｐゴシック" pitchFamily="-107" charset="-128"/>
              </a:defRPr>
            </a:lvl3pPr>
            <a:lvl4pPr>
              <a:defRPr sz="2000">
                <a:solidFill>
                  <a:schemeClr val="tx1"/>
                </a:solidFill>
                <a:latin typeface="Tahoma" pitchFamily="-107" charset="0"/>
                <a:ea typeface="ＭＳ Ｐゴシック" pitchFamily="-107" charset="-128"/>
              </a:defRPr>
            </a:lvl4pPr>
            <a:lvl5pPr>
              <a:defRPr sz="2000">
                <a:solidFill>
                  <a:schemeClr val="tx1"/>
                </a:solidFill>
                <a:latin typeface="Tahoma" pitchFamily="-107" charset="0"/>
                <a:ea typeface="ＭＳ Ｐゴシック" pitchFamily="-107" charset="-128"/>
              </a:defRPr>
            </a:lvl5pPr>
            <a:lvl6pPr marL="457200" eaLnBrk="0" fontAlgn="base" hangingPunct="0">
              <a:spcBef>
                <a:spcPct val="0"/>
              </a:spcBef>
              <a:spcAft>
                <a:spcPct val="0"/>
              </a:spcAft>
              <a:defRPr sz="2000">
                <a:solidFill>
                  <a:schemeClr val="tx1"/>
                </a:solidFill>
                <a:latin typeface="Tahoma" pitchFamily="-107" charset="0"/>
                <a:ea typeface="ＭＳ Ｐゴシック" pitchFamily="-107" charset="-128"/>
              </a:defRPr>
            </a:lvl6pPr>
            <a:lvl7pPr marL="914400" eaLnBrk="0" fontAlgn="base" hangingPunct="0">
              <a:spcBef>
                <a:spcPct val="0"/>
              </a:spcBef>
              <a:spcAft>
                <a:spcPct val="0"/>
              </a:spcAft>
              <a:defRPr sz="2000">
                <a:solidFill>
                  <a:schemeClr val="tx1"/>
                </a:solidFill>
                <a:latin typeface="Tahoma" pitchFamily="-107" charset="0"/>
                <a:ea typeface="ＭＳ Ｐゴシック" pitchFamily="-107" charset="-128"/>
              </a:defRPr>
            </a:lvl7pPr>
            <a:lvl8pPr marL="1371600" eaLnBrk="0" fontAlgn="base" hangingPunct="0">
              <a:spcBef>
                <a:spcPct val="0"/>
              </a:spcBef>
              <a:spcAft>
                <a:spcPct val="0"/>
              </a:spcAft>
              <a:defRPr sz="2000">
                <a:solidFill>
                  <a:schemeClr val="tx1"/>
                </a:solidFill>
                <a:latin typeface="Tahoma" pitchFamily="-107" charset="0"/>
                <a:ea typeface="ＭＳ Ｐゴシック" pitchFamily="-107" charset="-128"/>
              </a:defRPr>
            </a:lvl8pPr>
            <a:lvl9pPr marL="1828800" eaLnBrk="0" fontAlgn="base" hangingPunct="0">
              <a:spcBef>
                <a:spcPct val="0"/>
              </a:spcBef>
              <a:spcAft>
                <a:spcPct val="0"/>
              </a:spcAft>
              <a:defRPr sz="2000">
                <a:solidFill>
                  <a:schemeClr val="tx1"/>
                </a:solidFill>
                <a:latin typeface="Tahoma" pitchFamily="-107" charset="0"/>
                <a:ea typeface="ＭＳ Ｐゴシック" pitchFamily="-107" charset="-128"/>
              </a:defRPr>
            </a:lvl9pPr>
          </a:lstStyle>
          <a:p>
            <a:pPr eaLnBrk="0" fontAlgn="base" hangingPunct="0">
              <a:lnSpc>
                <a:spcPct val="140000"/>
              </a:lnSpc>
              <a:spcBef>
                <a:spcPct val="50000"/>
              </a:spcBef>
              <a:spcAft>
                <a:spcPct val="0"/>
              </a:spcAft>
            </a:pPr>
            <a:r>
              <a:rPr lang="en-US" smtClean="0">
                <a:solidFill>
                  <a:srgbClr val="000000"/>
                </a:solidFill>
              </a:rPr>
              <a:t>Let Tno be the set of all valid tests for P’. Thus Tno contains only tests valid for P’. It is obtained by discarding all tests that have become obsolete for some reason.</a:t>
            </a:r>
            <a:endParaRPr lang="en-US" i="1" smtClean="0">
              <a:solidFill>
                <a:srgbClr val="FF0000"/>
              </a:solidFill>
            </a:endParaRPr>
          </a:p>
        </p:txBody>
      </p:sp>
    </p:spTree>
    <p:extLst>
      <p:ext uri="{BB962C8B-B14F-4D97-AF65-F5344CB8AC3E}">
        <p14:creationId xmlns:p14="http://schemas.microsoft.com/office/powerpoint/2010/main" val="5370425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itchFamily="-107" charset="0"/>
                <a:ea typeface="ＭＳ Ｐゴシック" pitchFamily="-107" charset="-128"/>
              </a:defRPr>
            </a:lvl1pPr>
            <a:lvl2pPr marL="37931725" indent="-37474525">
              <a:defRPr sz="2000">
                <a:solidFill>
                  <a:schemeClr val="tx1"/>
                </a:solidFill>
                <a:latin typeface="Tahoma" pitchFamily="-107" charset="0"/>
                <a:ea typeface="ＭＳ Ｐゴシック" pitchFamily="-107" charset="-128"/>
              </a:defRPr>
            </a:lvl2pPr>
            <a:lvl3pPr>
              <a:defRPr sz="2000">
                <a:solidFill>
                  <a:schemeClr val="tx1"/>
                </a:solidFill>
                <a:latin typeface="Tahoma" pitchFamily="-107" charset="0"/>
                <a:ea typeface="ＭＳ Ｐゴシック" pitchFamily="-107" charset="-128"/>
              </a:defRPr>
            </a:lvl3pPr>
            <a:lvl4pPr>
              <a:defRPr sz="2000">
                <a:solidFill>
                  <a:schemeClr val="tx1"/>
                </a:solidFill>
                <a:latin typeface="Tahoma" pitchFamily="-107" charset="0"/>
                <a:ea typeface="ＭＳ Ｐゴシック" pitchFamily="-107" charset="-128"/>
              </a:defRPr>
            </a:lvl4pPr>
            <a:lvl5pPr>
              <a:defRPr sz="2000">
                <a:solidFill>
                  <a:schemeClr val="tx1"/>
                </a:solidFill>
                <a:latin typeface="Tahoma" pitchFamily="-107" charset="0"/>
                <a:ea typeface="ＭＳ Ｐゴシック" pitchFamily="-107" charset="-128"/>
              </a:defRPr>
            </a:lvl5pPr>
            <a:lvl6pPr marL="457200" eaLnBrk="0" fontAlgn="base" hangingPunct="0">
              <a:spcBef>
                <a:spcPct val="0"/>
              </a:spcBef>
              <a:spcAft>
                <a:spcPct val="0"/>
              </a:spcAft>
              <a:defRPr sz="2000">
                <a:solidFill>
                  <a:schemeClr val="tx1"/>
                </a:solidFill>
                <a:latin typeface="Tahoma" pitchFamily="-107" charset="0"/>
                <a:ea typeface="ＭＳ Ｐゴシック" pitchFamily="-107" charset="-128"/>
              </a:defRPr>
            </a:lvl6pPr>
            <a:lvl7pPr marL="914400" eaLnBrk="0" fontAlgn="base" hangingPunct="0">
              <a:spcBef>
                <a:spcPct val="0"/>
              </a:spcBef>
              <a:spcAft>
                <a:spcPct val="0"/>
              </a:spcAft>
              <a:defRPr sz="2000">
                <a:solidFill>
                  <a:schemeClr val="tx1"/>
                </a:solidFill>
                <a:latin typeface="Tahoma" pitchFamily="-107" charset="0"/>
                <a:ea typeface="ＭＳ Ｐゴシック" pitchFamily="-107" charset="-128"/>
              </a:defRPr>
            </a:lvl7pPr>
            <a:lvl8pPr marL="1371600" eaLnBrk="0" fontAlgn="base" hangingPunct="0">
              <a:spcBef>
                <a:spcPct val="0"/>
              </a:spcBef>
              <a:spcAft>
                <a:spcPct val="0"/>
              </a:spcAft>
              <a:defRPr sz="2000">
                <a:solidFill>
                  <a:schemeClr val="tx1"/>
                </a:solidFill>
                <a:latin typeface="Tahoma" pitchFamily="-107" charset="0"/>
                <a:ea typeface="ＭＳ Ｐゴシック" pitchFamily="-107" charset="-128"/>
              </a:defRPr>
            </a:lvl8pPr>
            <a:lvl9pPr marL="1828800" eaLnBrk="0" fontAlgn="base" hangingPunct="0">
              <a:spcBef>
                <a:spcPct val="0"/>
              </a:spcBef>
              <a:spcAft>
                <a:spcPct val="0"/>
              </a:spcAft>
              <a:defRPr sz="2000">
                <a:solidFill>
                  <a:schemeClr val="tx1"/>
                </a:solidFill>
                <a:latin typeface="Tahoma" pitchFamily="-107" charset="0"/>
                <a:ea typeface="ＭＳ Ｐゴシック" pitchFamily="-107" charset="-128"/>
              </a:defRPr>
            </a:lvl9pPr>
          </a:lstStyle>
          <a:p>
            <a:r>
              <a:rPr lang="en-US" sz="1000">
                <a:solidFill>
                  <a:srgbClr val="000000"/>
                </a:solidFill>
              </a:rPr>
              <a:t>©Aditya P. Mathur 2009</a:t>
            </a:r>
          </a:p>
        </p:txBody>
      </p:sp>
      <p:sp>
        <p:nvSpPr>
          <p:cNvPr id="53251" name="Rectangle 2"/>
          <p:cNvSpPr>
            <a:spLocks noGrp="1" noChangeArrowheads="1"/>
          </p:cNvSpPr>
          <p:nvPr>
            <p:ph type="title"/>
          </p:nvPr>
        </p:nvSpPr>
        <p:spPr>
          <a:xfrm>
            <a:off x="1150938" y="849313"/>
            <a:ext cx="7793037" cy="827087"/>
          </a:xfrm>
        </p:spPr>
        <p:txBody>
          <a:bodyPr/>
          <a:lstStyle/>
          <a:p>
            <a:pPr eaLnBrk="1" hangingPunct="1"/>
            <a:r>
              <a:rPr lang="en-US" sz="3600" smtClean="0"/>
              <a:t>Execution Trace [2]</a:t>
            </a:r>
            <a:endParaRPr lang="en-US" smtClean="0"/>
          </a:p>
        </p:txBody>
      </p:sp>
      <p:sp>
        <p:nvSpPr>
          <p:cNvPr id="53252" name="Text Box 3"/>
          <p:cNvSpPr txBox="1">
            <a:spLocks noChangeArrowheads="1"/>
          </p:cNvSpPr>
          <p:nvPr/>
        </p:nvSpPr>
        <p:spPr bwMode="auto">
          <a:xfrm>
            <a:off x="1085850" y="1905000"/>
            <a:ext cx="785495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000">
                <a:solidFill>
                  <a:schemeClr val="tx1"/>
                </a:solidFill>
                <a:latin typeface="Tahoma" pitchFamily="-107" charset="0"/>
                <a:ea typeface="ＭＳ Ｐゴシック" pitchFamily="-107" charset="-128"/>
              </a:defRPr>
            </a:lvl1pPr>
            <a:lvl2pPr marL="37931725" indent="-37474525">
              <a:defRPr sz="2000">
                <a:solidFill>
                  <a:schemeClr val="tx1"/>
                </a:solidFill>
                <a:latin typeface="Tahoma" pitchFamily="-107" charset="0"/>
                <a:ea typeface="ＭＳ Ｐゴシック" pitchFamily="-107" charset="-128"/>
              </a:defRPr>
            </a:lvl2pPr>
            <a:lvl3pPr>
              <a:defRPr sz="2000">
                <a:solidFill>
                  <a:schemeClr val="tx1"/>
                </a:solidFill>
                <a:latin typeface="Tahoma" pitchFamily="-107" charset="0"/>
                <a:ea typeface="ＭＳ Ｐゴシック" pitchFamily="-107" charset="-128"/>
              </a:defRPr>
            </a:lvl3pPr>
            <a:lvl4pPr>
              <a:defRPr sz="2000">
                <a:solidFill>
                  <a:schemeClr val="tx1"/>
                </a:solidFill>
                <a:latin typeface="Tahoma" pitchFamily="-107" charset="0"/>
                <a:ea typeface="ＭＳ Ｐゴシック" pitchFamily="-107" charset="-128"/>
              </a:defRPr>
            </a:lvl4pPr>
            <a:lvl5pPr>
              <a:defRPr sz="2000">
                <a:solidFill>
                  <a:schemeClr val="tx1"/>
                </a:solidFill>
                <a:latin typeface="Tahoma" pitchFamily="-107" charset="0"/>
                <a:ea typeface="ＭＳ Ｐゴシック" pitchFamily="-107" charset="-128"/>
              </a:defRPr>
            </a:lvl5pPr>
            <a:lvl6pPr marL="457200" eaLnBrk="0" fontAlgn="base" hangingPunct="0">
              <a:spcBef>
                <a:spcPct val="0"/>
              </a:spcBef>
              <a:spcAft>
                <a:spcPct val="0"/>
              </a:spcAft>
              <a:defRPr sz="2000">
                <a:solidFill>
                  <a:schemeClr val="tx1"/>
                </a:solidFill>
                <a:latin typeface="Tahoma" pitchFamily="-107" charset="0"/>
                <a:ea typeface="ＭＳ Ｐゴシック" pitchFamily="-107" charset="-128"/>
              </a:defRPr>
            </a:lvl6pPr>
            <a:lvl7pPr marL="914400" eaLnBrk="0" fontAlgn="base" hangingPunct="0">
              <a:spcBef>
                <a:spcPct val="0"/>
              </a:spcBef>
              <a:spcAft>
                <a:spcPct val="0"/>
              </a:spcAft>
              <a:defRPr sz="2000">
                <a:solidFill>
                  <a:schemeClr val="tx1"/>
                </a:solidFill>
                <a:latin typeface="Tahoma" pitchFamily="-107" charset="0"/>
                <a:ea typeface="ＭＳ Ｐゴシック" pitchFamily="-107" charset="-128"/>
              </a:defRPr>
            </a:lvl7pPr>
            <a:lvl8pPr marL="1371600" eaLnBrk="0" fontAlgn="base" hangingPunct="0">
              <a:spcBef>
                <a:spcPct val="0"/>
              </a:spcBef>
              <a:spcAft>
                <a:spcPct val="0"/>
              </a:spcAft>
              <a:defRPr sz="2000">
                <a:solidFill>
                  <a:schemeClr val="tx1"/>
                </a:solidFill>
                <a:latin typeface="Tahoma" pitchFamily="-107" charset="0"/>
                <a:ea typeface="ＭＳ Ｐゴシック" pitchFamily="-107" charset="-128"/>
              </a:defRPr>
            </a:lvl8pPr>
            <a:lvl9pPr marL="1828800" eaLnBrk="0" fontAlgn="base" hangingPunct="0">
              <a:spcBef>
                <a:spcPct val="0"/>
              </a:spcBef>
              <a:spcAft>
                <a:spcPct val="0"/>
              </a:spcAft>
              <a:defRPr sz="2000">
                <a:solidFill>
                  <a:schemeClr val="tx1"/>
                </a:solidFill>
                <a:latin typeface="Tahoma" pitchFamily="-107" charset="0"/>
                <a:ea typeface="ＭＳ Ｐゴシック" pitchFamily="-107" charset="-128"/>
              </a:defRPr>
            </a:lvl9pPr>
          </a:lstStyle>
          <a:p>
            <a:pPr eaLnBrk="0" fontAlgn="base" hangingPunct="0">
              <a:lnSpc>
                <a:spcPct val="140000"/>
              </a:lnSpc>
              <a:spcBef>
                <a:spcPct val="50000"/>
              </a:spcBef>
              <a:spcAft>
                <a:spcPct val="0"/>
              </a:spcAft>
            </a:pPr>
            <a:r>
              <a:rPr lang="en-US" smtClean="0">
                <a:solidFill>
                  <a:srgbClr val="000000"/>
                </a:solidFill>
              </a:rPr>
              <a:t>An execution trace of program P  for some test t in Tno is the sequence of nodes in G traversed when P is executed against t. As an example, consider the following program. </a:t>
            </a:r>
            <a:endParaRPr lang="en-US" i="1" smtClean="0">
              <a:solidFill>
                <a:srgbClr val="FF0000"/>
              </a:solidFill>
            </a:endParaRPr>
          </a:p>
        </p:txBody>
      </p:sp>
      <p:pic>
        <p:nvPicPr>
          <p:cNvPr id="53253" name="Picture 5" descr="P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6150" y="3289300"/>
            <a:ext cx="7175500" cy="309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45836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itchFamily="-107" charset="0"/>
                <a:ea typeface="ＭＳ Ｐゴシック" pitchFamily="-107" charset="-128"/>
              </a:defRPr>
            </a:lvl1pPr>
            <a:lvl2pPr marL="37931725" indent="-37474525">
              <a:defRPr sz="2000">
                <a:solidFill>
                  <a:schemeClr val="tx1"/>
                </a:solidFill>
                <a:latin typeface="Tahoma" pitchFamily="-107" charset="0"/>
                <a:ea typeface="ＭＳ Ｐゴシック" pitchFamily="-107" charset="-128"/>
              </a:defRPr>
            </a:lvl2pPr>
            <a:lvl3pPr>
              <a:defRPr sz="2000">
                <a:solidFill>
                  <a:schemeClr val="tx1"/>
                </a:solidFill>
                <a:latin typeface="Tahoma" pitchFamily="-107" charset="0"/>
                <a:ea typeface="ＭＳ Ｐゴシック" pitchFamily="-107" charset="-128"/>
              </a:defRPr>
            </a:lvl3pPr>
            <a:lvl4pPr>
              <a:defRPr sz="2000">
                <a:solidFill>
                  <a:schemeClr val="tx1"/>
                </a:solidFill>
                <a:latin typeface="Tahoma" pitchFamily="-107" charset="0"/>
                <a:ea typeface="ＭＳ Ｐゴシック" pitchFamily="-107" charset="-128"/>
              </a:defRPr>
            </a:lvl4pPr>
            <a:lvl5pPr>
              <a:defRPr sz="2000">
                <a:solidFill>
                  <a:schemeClr val="tx1"/>
                </a:solidFill>
                <a:latin typeface="Tahoma" pitchFamily="-107" charset="0"/>
                <a:ea typeface="ＭＳ Ｐゴシック" pitchFamily="-107" charset="-128"/>
              </a:defRPr>
            </a:lvl5pPr>
            <a:lvl6pPr marL="457200" eaLnBrk="0" fontAlgn="base" hangingPunct="0">
              <a:spcBef>
                <a:spcPct val="0"/>
              </a:spcBef>
              <a:spcAft>
                <a:spcPct val="0"/>
              </a:spcAft>
              <a:defRPr sz="2000">
                <a:solidFill>
                  <a:schemeClr val="tx1"/>
                </a:solidFill>
                <a:latin typeface="Tahoma" pitchFamily="-107" charset="0"/>
                <a:ea typeface="ＭＳ Ｐゴシック" pitchFamily="-107" charset="-128"/>
              </a:defRPr>
            </a:lvl6pPr>
            <a:lvl7pPr marL="914400" eaLnBrk="0" fontAlgn="base" hangingPunct="0">
              <a:spcBef>
                <a:spcPct val="0"/>
              </a:spcBef>
              <a:spcAft>
                <a:spcPct val="0"/>
              </a:spcAft>
              <a:defRPr sz="2000">
                <a:solidFill>
                  <a:schemeClr val="tx1"/>
                </a:solidFill>
                <a:latin typeface="Tahoma" pitchFamily="-107" charset="0"/>
                <a:ea typeface="ＭＳ Ｐゴシック" pitchFamily="-107" charset="-128"/>
              </a:defRPr>
            </a:lvl7pPr>
            <a:lvl8pPr marL="1371600" eaLnBrk="0" fontAlgn="base" hangingPunct="0">
              <a:spcBef>
                <a:spcPct val="0"/>
              </a:spcBef>
              <a:spcAft>
                <a:spcPct val="0"/>
              </a:spcAft>
              <a:defRPr sz="2000">
                <a:solidFill>
                  <a:schemeClr val="tx1"/>
                </a:solidFill>
                <a:latin typeface="Tahoma" pitchFamily="-107" charset="0"/>
                <a:ea typeface="ＭＳ Ｐゴシック" pitchFamily="-107" charset="-128"/>
              </a:defRPr>
            </a:lvl8pPr>
            <a:lvl9pPr marL="1828800" eaLnBrk="0" fontAlgn="base" hangingPunct="0">
              <a:spcBef>
                <a:spcPct val="0"/>
              </a:spcBef>
              <a:spcAft>
                <a:spcPct val="0"/>
              </a:spcAft>
              <a:defRPr sz="2000">
                <a:solidFill>
                  <a:schemeClr val="tx1"/>
                </a:solidFill>
                <a:latin typeface="Tahoma" pitchFamily="-107" charset="0"/>
                <a:ea typeface="ＭＳ Ｐゴシック" pitchFamily="-107" charset="-128"/>
              </a:defRPr>
            </a:lvl9pPr>
          </a:lstStyle>
          <a:p>
            <a:r>
              <a:rPr lang="en-US" sz="1000">
                <a:solidFill>
                  <a:srgbClr val="000000"/>
                </a:solidFill>
              </a:rPr>
              <a:t>©Aditya P. Mathur 2009</a:t>
            </a:r>
          </a:p>
        </p:txBody>
      </p:sp>
      <p:sp>
        <p:nvSpPr>
          <p:cNvPr id="55299" name="Rectangle 2"/>
          <p:cNvSpPr>
            <a:spLocks noGrp="1" noChangeArrowheads="1"/>
          </p:cNvSpPr>
          <p:nvPr>
            <p:ph type="title"/>
          </p:nvPr>
        </p:nvSpPr>
        <p:spPr>
          <a:xfrm>
            <a:off x="1150938" y="849313"/>
            <a:ext cx="7793037" cy="827087"/>
          </a:xfrm>
        </p:spPr>
        <p:txBody>
          <a:bodyPr/>
          <a:lstStyle/>
          <a:p>
            <a:pPr eaLnBrk="1" hangingPunct="1"/>
            <a:r>
              <a:rPr lang="en-US" sz="3600" smtClean="0"/>
              <a:t>Execution Trace [3]</a:t>
            </a:r>
            <a:endParaRPr lang="en-US" smtClean="0"/>
          </a:p>
        </p:txBody>
      </p:sp>
      <p:sp>
        <p:nvSpPr>
          <p:cNvPr id="55300" name="Text Box 3"/>
          <p:cNvSpPr txBox="1">
            <a:spLocks noChangeArrowheads="1"/>
          </p:cNvSpPr>
          <p:nvPr/>
        </p:nvSpPr>
        <p:spPr bwMode="auto">
          <a:xfrm>
            <a:off x="1085850" y="1930400"/>
            <a:ext cx="7854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000">
                <a:solidFill>
                  <a:schemeClr val="tx1"/>
                </a:solidFill>
                <a:latin typeface="Tahoma" pitchFamily="-107" charset="0"/>
                <a:ea typeface="ＭＳ Ｐゴシック" pitchFamily="-107" charset="-128"/>
              </a:defRPr>
            </a:lvl1pPr>
            <a:lvl2pPr marL="37931725" indent="-37474525">
              <a:defRPr sz="2000">
                <a:solidFill>
                  <a:schemeClr val="tx1"/>
                </a:solidFill>
                <a:latin typeface="Tahoma" pitchFamily="-107" charset="0"/>
                <a:ea typeface="ＭＳ Ｐゴシック" pitchFamily="-107" charset="-128"/>
              </a:defRPr>
            </a:lvl2pPr>
            <a:lvl3pPr>
              <a:defRPr sz="2000">
                <a:solidFill>
                  <a:schemeClr val="tx1"/>
                </a:solidFill>
                <a:latin typeface="Tahoma" pitchFamily="-107" charset="0"/>
                <a:ea typeface="ＭＳ Ｐゴシック" pitchFamily="-107" charset="-128"/>
              </a:defRPr>
            </a:lvl3pPr>
            <a:lvl4pPr>
              <a:defRPr sz="2000">
                <a:solidFill>
                  <a:schemeClr val="tx1"/>
                </a:solidFill>
                <a:latin typeface="Tahoma" pitchFamily="-107" charset="0"/>
                <a:ea typeface="ＭＳ Ｐゴシック" pitchFamily="-107" charset="-128"/>
              </a:defRPr>
            </a:lvl4pPr>
            <a:lvl5pPr>
              <a:defRPr sz="2000">
                <a:solidFill>
                  <a:schemeClr val="tx1"/>
                </a:solidFill>
                <a:latin typeface="Tahoma" pitchFamily="-107" charset="0"/>
                <a:ea typeface="ＭＳ Ｐゴシック" pitchFamily="-107" charset="-128"/>
              </a:defRPr>
            </a:lvl5pPr>
            <a:lvl6pPr marL="457200" eaLnBrk="0" fontAlgn="base" hangingPunct="0">
              <a:spcBef>
                <a:spcPct val="0"/>
              </a:spcBef>
              <a:spcAft>
                <a:spcPct val="0"/>
              </a:spcAft>
              <a:defRPr sz="2000">
                <a:solidFill>
                  <a:schemeClr val="tx1"/>
                </a:solidFill>
                <a:latin typeface="Tahoma" pitchFamily="-107" charset="0"/>
                <a:ea typeface="ＭＳ Ｐゴシック" pitchFamily="-107" charset="-128"/>
              </a:defRPr>
            </a:lvl6pPr>
            <a:lvl7pPr marL="914400" eaLnBrk="0" fontAlgn="base" hangingPunct="0">
              <a:spcBef>
                <a:spcPct val="0"/>
              </a:spcBef>
              <a:spcAft>
                <a:spcPct val="0"/>
              </a:spcAft>
              <a:defRPr sz="2000">
                <a:solidFill>
                  <a:schemeClr val="tx1"/>
                </a:solidFill>
                <a:latin typeface="Tahoma" pitchFamily="-107" charset="0"/>
                <a:ea typeface="ＭＳ Ｐゴシック" pitchFamily="-107" charset="-128"/>
              </a:defRPr>
            </a:lvl7pPr>
            <a:lvl8pPr marL="1371600" eaLnBrk="0" fontAlgn="base" hangingPunct="0">
              <a:spcBef>
                <a:spcPct val="0"/>
              </a:spcBef>
              <a:spcAft>
                <a:spcPct val="0"/>
              </a:spcAft>
              <a:defRPr sz="2000">
                <a:solidFill>
                  <a:schemeClr val="tx1"/>
                </a:solidFill>
                <a:latin typeface="Tahoma" pitchFamily="-107" charset="0"/>
                <a:ea typeface="ＭＳ Ｐゴシック" pitchFamily="-107" charset="-128"/>
              </a:defRPr>
            </a:lvl8pPr>
            <a:lvl9pPr marL="1828800" eaLnBrk="0" fontAlgn="base" hangingPunct="0">
              <a:spcBef>
                <a:spcPct val="0"/>
              </a:spcBef>
              <a:spcAft>
                <a:spcPct val="0"/>
              </a:spcAft>
              <a:defRPr sz="2000">
                <a:solidFill>
                  <a:schemeClr val="tx1"/>
                </a:solidFill>
                <a:latin typeface="Tahoma" pitchFamily="-107" charset="0"/>
                <a:ea typeface="ＭＳ Ｐゴシック" pitchFamily="-107" charset="-128"/>
              </a:defRPr>
            </a:lvl9pPr>
          </a:lstStyle>
          <a:p>
            <a:pPr eaLnBrk="0" fontAlgn="base" hangingPunct="0">
              <a:lnSpc>
                <a:spcPct val="140000"/>
              </a:lnSpc>
              <a:spcBef>
                <a:spcPct val="50000"/>
              </a:spcBef>
              <a:spcAft>
                <a:spcPct val="0"/>
              </a:spcAft>
            </a:pPr>
            <a:r>
              <a:rPr lang="en-US" smtClean="0">
                <a:solidFill>
                  <a:srgbClr val="000000"/>
                </a:solidFill>
              </a:rPr>
              <a:t>Here is a CFG for our example program.</a:t>
            </a:r>
            <a:endParaRPr lang="en-US" i="1" smtClean="0">
              <a:solidFill>
                <a:srgbClr val="FF0000"/>
              </a:solidFill>
            </a:endParaRPr>
          </a:p>
        </p:txBody>
      </p:sp>
      <p:pic>
        <p:nvPicPr>
          <p:cNvPr id="55301" name="Picture 4" descr="CFGP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8600" y="2552700"/>
            <a:ext cx="63754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ounded Rectangular Callout 5"/>
          <p:cNvSpPr/>
          <p:nvPr/>
        </p:nvSpPr>
        <p:spPr bwMode="auto">
          <a:xfrm>
            <a:off x="5486400" y="6175414"/>
            <a:ext cx="3454400" cy="646986"/>
          </a:xfrm>
          <a:prstGeom prst="wedgeRoundRectCallout">
            <a:avLst>
              <a:gd name="adj1" fmla="val -56957"/>
              <a:gd name="adj2" fmla="val -444133"/>
              <a:gd name="adj3" fmla="val 16667"/>
            </a:avLst>
          </a:prstGeom>
          <a:solidFill>
            <a:schemeClr val="accent6">
              <a:lumMod val="60000"/>
              <a:lumOff val="40000"/>
            </a:schemeClr>
          </a:solidFill>
          <a:ln w="12700" cap="sq" cmpd="sng" algn="ctr">
            <a:solidFill>
              <a:schemeClr val="tx1"/>
            </a:solidFill>
            <a:prstDash val="solid"/>
            <a:round/>
            <a:headEnd type="none" w="sm" len="sm"/>
            <a:tailEnd type="none" w="sm" len="sm"/>
          </a:ln>
          <a:effectLst/>
          <a:scene3d>
            <a:camera prst="orthographicFront">
              <a:rot lat="0" lon="0" rev="0"/>
            </a:camera>
            <a:lightRig rig="threePt" dir="t"/>
          </a:scene3d>
          <a:sp3d/>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r>
              <a:rPr lang="en-US" sz="1600" dirty="0" smtClean="0">
                <a:latin typeface="Tahoma" pitchFamily="-107" charset="0"/>
              </a:rPr>
              <a:t>Like for coverage, but with </a:t>
            </a:r>
            <a:r>
              <a:rPr lang="en-US" sz="1600" dirty="0" err="1" smtClean="0">
                <a:latin typeface="Tahoma" pitchFamily="-107" charset="0"/>
              </a:rPr>
              <a:t>interprocedural</a:t>
            </a:r>
            <a:r>
              <a:rPr lang="en-US" sz="1600" dirty="0" smtClean="0">
                <a:latin typeface="Tahoma" pitchFamily="-107" charset="0"/>
              </a:rPr>
              <a:t> call/return included</a:t>
            </a:r>
            <a:endParaRPr kumimoji="0" lang="en-US" sz="1600" b="0" i="0" u="none" strike="noStrike" cap="none" normalizeH="0" baseline="0" dirty="0">
              <a:ln>
                <a:noFill/>
              </a:ln>
              <a:solidFill>
                <a:schemeClr val="tx1"/>
              </a:solidFill>
              <a:effectLst/>
              <a:latin typeface="Tahoma" pitchFamily="-107" charset="0"/>
            </a:endParaRPr>
          </a:p>
        </p:txBody>
      </p:sp>
    </p:spTree>
    <p:extLst>
      <p:ext uri="{BB962C8B-B14F-4D97-AF65-F5344CB8AC3E}">
        <p14:creationId xmlns:p14="http://schemas.microsoft.com/office/powerpoint/2010/main" val="3691735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itchFamily="-107" charset="0"/>
                <a:ea typeface="ＭＳ Ｐゴシック" pitchFamily="-107" charset="-128"/>
              </a:defRPr>
            </a:lvl1pPr>
            <a:lvl2pPr marL="37931725" indent="-37474525">
              <a:defRPr sz="2000">
                <a:solidFill>
                  <a:schemeClr val="tx1"/>
                </a:solidFill>
                <a:latin typeface="Tahoma" pitchFamily="-107" charset="0"/>
                <a:ea typeface="ＭＳ Ｐゴシック" pitchFamily="-107" charset="-128"/>
              </a:defRPr>
            </a:lvl2pPr>
            <a:lvl3pPr>
              <a:defRPr sz="2000">
                <a:solidFill>
                  <a:schemeClr val="tx1"/>
                </a:solidFill>
                <a:latin typeface="Tahoma" pitchFamily="-107" charset="0"/>
                <a:ea typeface="ＭＳ Ｐゴシック" pitchFamily="-107" charset="-128"/>
              </a:defRPr>
            </a:lvl3pPr>
            <a:lvl4pPr>
              <a:defRPr sz="2000">
                <a:solidFill>
                  <a:schemeClr val="tx1"/>
                </a:solidFill>
                <a:latin typeface="Tahoma" pitchFamily="-107" charset="0"/>
                <a:ea typeface="ＭＳ Ｐゴシック" pitchFamily="-107" charset="-128"/>
              </a:defRPr>
            </a:lvl4pPr>
            <a:lvl5pPr>
              <a:defRPr sz="2000">
                <a:solidFill>
                  <a:schemeClr val="tx1"/>
                </a:solidFill>
                <a:latin typeface="Tahoma" pitchFamily="-107" charset="0"/>
                <a:ea typeface="ＭＳ Ｐゴシック" pitchFamily="-107" charset="-128"/>
              </a:defRPr>
            </a:lvl5pPr>
            <a:lvl6pPr marL="457200" eaLnBrk="0" fontAlgn="base" hangingPunct="0">
              <a:spcBef>
                <a:spcPct val="0"/>
              </a:spcBef>
              <a:spcAft>
                <a:spcPct val="0"/>
              </a:spcAft>
              <a:defRPr sz="2000">
                <a:solidFill>
                  <a:schemeClr val="tx1"/>
                </a:solidFill>
                <a:latin typeface="Tahoma" pitchFamily="-107" charset="0"/>
                <a:ea typeface="ＭＳ Ｐゴシック" pitchFamily="-107" charset="-128"/>
              </a:defRPr>
            </a:lvl6pPr>
            <a:lvl7pPr marL="914400" eaLnBrk="0" fontAlgn="base" hangingPunct="0">
              <a:spcBef>
                <a:spcPct val="0"/>
              </a:spcBef>
              <a:spcAft>
                <a:spcPct val="0"/>
              </a:spcAft>
              <a:defRPr sz="2000">
                <a:solidFill>
                  <a:schemeClr val="tx1"/>
                </a:solidFill>
                <a:latin typeface="Tahoma" pitchFamily="-107" charset="0"/>
                <a:ea typeface="ＭＳ Ｐゴシック" pitchFamily="-107" charset="-128"/>
              </a:defRPr>
            </a:lvl7pPr>
            <a:lvl8pPr marL="1371600" eaLnBrk="0" fontAlgn="base" hangingPunct="0">
              <a:spcBef>
                <a:spcPct val="0"/>
              </a:spcBef>
              <a:spcAft>
                <a:spcPct val="0"/>
              </a:spcAft>
              <a:defRPr sz="2000">
                <a:solidFill>
                  <a:schemeClr val="tx1"/>
                </a:solidFill>
                <a:latin typeface="Tahoma" pitchFamily="-107" charset="0"/>
                <a:ea typeface="ＭＳ Ｐゴシック" pitchFamily="-107" charset="-128"/>
              </a:defRPr>
            </a:lvl8pPr>
            <a:lvl9pPr marL="1828800" eaLnBrk="0" fontAlgn="base" hangingPunct="0">
              <a:spcBef>
                <a:spcPct val="0"/>
              </a:spcBef>
              <a:spcAft>
                <a:spcPct val="0"/>
              </a:spcAft>
              <a:defRPr sz="2000">
                <a:solidFill>
                  <a:schemeClr val="tx1"/>
                </a:solidFill>
                <a:latin typeface="Tahoma" pitchFamily="-107" charset="0"/>
                <a:ea typeface="ＭＳ Ｐゴシック" pitchFamily="-107" charset="-128"/>
              </a:defRPr>
            </a:lvl9pPr>
          </a:lstStyle>
          <a:p>
            <a:r>
              <a:rPr lang="en-US" sz="1000">
                <a:solidFill>
                  <a:srgbClr val="000000"/>
                </a:solidFill>
              </a:rPr>
              <a:t>©Aditya P. Mathur 2009</a:t>
            </a:r>
          </a:p>
        </p:txBody>
      </p:sp>
      <p:sp>
        <p:nvSpPr>
          <p:cNvPr id="57347" name="Rectangle 2"/>
          <p:cNvSpPr>
            <a:spLocks noGrp="1" noChangeArrowheads="1"/>
          </p:cNvSpPr>
          <p:nvPr>
            <p:ph type="title"/>
          </p:nvPr>
        </p:nvSpPr>
        <p:spPr>
          <a:xfrm>
            <a:off x="1150938" y="849313"/>
            <a:ext cx="7793037" cy="827087"/>
          </a:xfrm>
        </p:spPr>
        <p:txBody>
          <a:bodyPr/>
          <a:lstStyle/>
          <a:p>
            <a:pPr eaLnBrk="1" hangingPunct="1"/>
            <a:r>
              <a:rPr lang="en-US" sz="3600" smtClean="0"/>
              <a:t>Execution Trace [4]</a:t>
            </a:r>
            <a:endParaRPr lang="en-US" smtClean="0"/>
          </a:p>
        </p:txBody>
      </p:sp>
      <p:sp>
        <p:nvSpPr>
          <p:cNvPr id="57348" name="Text Box 3"/>
          <p:cNvSpPr txBox="1">
            <a:spLocks noChangeArrowheads="1"/>
          </p:cNvSpPr>
          <p:nvPr/>
        </p:nvSpPr>
        <p:spPr bwMode="auto">
          <a:xfrm>
            <a:off x="1085850" y="1930400"/>
            <a:ext cx="78549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000">
                <a:solidFill>
                  <a:schemeClr val="tx1"/>
                </a:solidFill>
                <a:latin typeface="Tahoma" pitchFamily="-107" charset="0"/>
                <a:ea typeface="ＭＳ Ｐゴシック" pitchFamily="-107" charset="-128"/>
              </a:defRPr>
            </a:lvl1pPr>
            <a:lvl2pPr marL="37931725" indent="-37474525">
              <a:defRPr sz="2000">
                <a:solidFill>
                  <a:schemeClr val="tx1"/>
                </a:solidFill>
                <a:latin typeface="Tahoma" pitchFamily="-107" charset="0"/>
                <a:ea typeface="ＭＳ Ｐゴシック" pitchFamily="-107" charset="-128"/>
              </a:defRPr>
            </a:lvl2pPr>
            <a:lvl3pPr>
              <a:defRPr sz="2000">
                <a:solidFill>
                  <a:schemeClr val="tx1"/>
                </a:solidFill>
                <a:latin typeface="Tahoma" pitchFamily="-107" charset="0"/>
                <a:ea typeface="ＭＳ Ｐゴシック" pitchFamily="-107" charset="-128"/>
              </a:defRPr>
            </a:lvl3pPr>
            <a:lvl4pPr>
              <a:defRPr sz="2000">
                <a:solidFill>
                  <a:schemeClr val="tx1"/>
                </a:solidFill>
                <a:latin typeface="Tahoma" pitchFamily="-107" charset="0"/>
                <a:ea typeface="ＭＳ Ｐゴシック" pitchFamily="-107" charset="-128"/>
              </a:defRPr>
            </a:lvl4pPr>
            <a:lvl5pPr>
              <a:defRPr sz="2000">
                <a:solidFill>
                  <a:schemeClr val="tx1"/>
                </a:solidFill>
                <a:latin typeface="Tahoma" pitchFamily="-107" charset="0"/>
                <a:ea typeface="ＭＳ Ｐゴシック" pitchFamily="-107" charset="-128"/>
              </a:defRPr>
            </a:lvl5pPr>
            <a:lvl6pPr marL="457200" eaLnBrk="0" fontAlgn="base" hangingPunct="0">
              <a:spcBef>
                <a:spcPct val="0"/>
              </a:spcBef>
              <a:spcAft>
                <a:spcPct val="0"/>
              </a:spcAft>
              <a:defRPr sz="2000">
                <a:solidFill>
                  <a:schemeClr val="tx1"/>
                </a:solidFill>
                <a:latin typeface="Tahoma" pitchFamily="-107" charset="0"/>
                <a:ea typeface="ＭＳ Ｐゴシック" pitchFamily="-107" charset="-128"/>
              </a:defRPr>
            </a:lvl6pPr>
            <a:lvl7pPr marL="914400" eaLnBrk="0" fontAlgn="base" hangingPunct="0">
              <a:spcBef>
                <a:spcPct val="0"/>
              </a:spcBef>
              <a:spcAft>
                <a:spcPct val="0"/>
              </a:spcAft>
              <a:defRPr sz="2000">
                <a:solidFill>
                  <a:schemeClr val="tx1"/>
                </a:solidFill>
                <a:latin typeface="Tahoma" pitchFamily="-107" charset="0"/>
                <a:ea typeface="ＭＳ Ｐゴシック" pitchFamily="-107" charset="-128"/>
              </a:defRPr>
            </a:lvl7pPr>
            <a:lvl8pPr marL="1371600" eaLnBrk="0" fontAlgn="base" hangingPunct="0">
              <a:spcBef>
                <a:spcPct val="0"/>
              </a:spcBef>
              <a:spcAft>
                <a:spcPct val="0"/>
              </a:spcAft>
              <a:defRPr sz="2000">
                <a:solidFill>
                  <a:schemeClr val="tx1"/>
                </a:solidFill>
                <a:latin typeface="Tahoma" pitchFamily="-107" charset="0"/>
                <a:ea typeface="ＭＳ Ｐゴシック" pitchFamily="-107" charset="-128"/>
              </a:defRPr>
            </a:lvl8pPr>
            <a:lvl9pPr marL="1828800" eaLnBrk="0" fontAlgn="base" hangingPunct="0">
              <a:spcBef>
                <a:spcPct val="0"/>
              </a:spcBef>
              <a:spcAft>
                <a:spcPct val="0"/>
              </a:spcAft>
              <a:defRPr sz="2000">
                <a:solidFill>
                  <a:schemeClr val="tx1"/>
                </a:solidFill>
                <a:latin typeface="Tahoma" pitchFamily="-107" charset="0"/>
                <a:ea typeface="ＭＳ Ｐゴシック" pitchFamily="-107" charset="-128"/>
              </a:defRPr>
            </a:lvl9pPr>
          </a:lstStyle>
          <a:p>
            <a:pPr eaLnBrk="0" fontAlgn="base" hangingPunct="0">
              <a:lnSpc>
                <a:spcPct val="140000"/>
              </a:lnSpc>
              <a:spcBef>
                <a:spcPct val="50000"/>
              </a:spcBef>
              <a:spcAft>
                <a:spcPct val="0"/>
              </a:spcAft>
            </a:pPr>
            <a:r>
              <a:rPr lang="en-US" smtClean="0">
                <a:solidFill>
                  <a:srgbClr val="000000"/>
                </a:solidFill>
              </a:rPr>
              <a:t>Now consider the following set of three tests and the corresponding trace.</a:t>
            </a:r>
            <a:endParaRPr lang="en-US" i="1" smtClean="0">
              <a:solidFill>
                <a:srgbClr val="FF0000"/>
              </a:solidFill>
            </a:endParaRPr>
          </a:p>
        </p:txBody>
      </p:sp>
      <p:pic>
        <p:nvPicPr>
          <p:cNvPr id="57349" name="Picture 6" descr="testSe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2622550"/>
            <a:ext cx="284480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50" name="Picture 7" descr="executionTrac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00" y="3702050"/>
            <a:ext cx="6883400" cy="260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51474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itchFamily="-107" charset="0"/>
                <a:ea typeface="ＭＳ Ｐゴシック" pitchFamily="-107" charset="-128"/>
              </a:defRPr>
            </a:lvl1pPr>
            <a:lvl2pPr marL="37931725" indent="-37474525">
              <a:defRPr sz="2000">
                <a:solidFill>
                  <a:schemeClr val="tx1"/>
                </a:solidFill>
                <a:latin typeface="Tahoma" pitchFamily="-107" charset="0"/>
                <a:ea typeface="ＭＳ Ｐゴシック" pitchFamily="-107" charset="-128"/>
              </a:defRPr>
            </a:lvl2pPr>
            <a:lvl3pPr>
              <a:defRPr sz="2000">
                <a:solidFill>
                  <a:schemeClr val="tx1"/>
                </a:solidFill>
                <a:latin typeface="Tahoma" pitchFamily="-107" charset="0"/>
                <a:ea typeface="ＭＳ Ｐゴシック" pitchFamily="-107" charset="-128"/>
              </a:defRPr>
            </a:lvl3pPr>
            <a:lvl4pPr>
              <a:defRPr sz="2000">
                <a:solidFill>
                  <a:schemeClr val="tx1"/>
                </a:solidFill>
                <a:latin typeface="Tahoma" pitchFamily="-107" charset="0"/>
                <a:ea typeface="ＭＳ Ｐゴシック" pitchFamily="-107" charset="-128"/>
              </a:defRPr>
            </a:lvl4pPr>
            <a:lvl5pPr>
              <a:defRPr sz="2000">
                <a:solidFill>
                  <a:schemeClr val="tx1"/>
                </a:solidFill>
                <a:latin typeface="Tahoma" pitchFamily="-107" charset="0"/>
                <a:ea typeface="ＭＳ Ｐゴシック" pitchFamily="-107" charset="-128"/>
              </a:defRPr>
            </a:lvl5pPr>
            <a:lvl6pPr marL="457200" eaLnBrk="0" fontAlgn="base" hangingPunct="0">
              <a:spcBef>
                <a:spcPct val="0"/>
              </a:spcBef>
              <a:spcAft>
                <a:spcPct val="0"/>
              </a:spcAft>
              <a:defRPr sz="2000">
                <a:solidFill>
                  <a:schemeClr val="tx1"/>
                </a:solidFill>
                <a:latin typeface="Tahoma" pitchFamily="-107" charset="0"/>
                <a:ea typeface="ＭＳ Ｐゴシック" pitchFamily="-107" charset="-128"/>
              </a:defRPr>
            </a:lvl6pPr>
            <a:lvl7pPr marL="914400" eaLnBrk="0" fontAlgn="base" hangingPunct="0">
              <a:spcBef>
                <a:spcPct val="0"/>
              </a:spcBef>
              <a:spcAft>
                <a:spcPct val="0"/>
              </a:spcAft>
              <a:defRPr sz="2000">
                <a:solidFill>
                  <a:schemeClr val="tx1"/>
                </a:solidFill>
                <a:latin typeface="Tahoma" pitchFamily="-107" charset="0"/>
                <a:ea typeface="ＭＳ Ｐゴシック" pitchFamily="-107" charset="-128"/>
              </a:defRPr>
            </a:lvl7pPr>
            <a:lvl8pPr marL="1371600" eaLnBrk="0" fontAlgn="base" hangingPunct="0">
              <a:spcBef>
                <a:spcPct val="0"/>
              </a:spcBef>
              <a:spcAft>
                <a:spcPct val="0"/>
              </a:spcAft>
              <a:defRPr sz="2000">
                <a:solidFill>
                  <a:schemeClr val="tx1"/>
                </a:solidFill>
                <a:latin typeface="Tahoma" pitchFamily="-107" charset="0"/>
                <a:ea typeface="ＭＳ Ｐゴシック" pitchFamily="-107" charset="-128"/>
              </a:defRPr>
            </a:lvl8pPr>
            <a:lvl9pPr marL="1828800" eaLnBrk="0" fontAlgn="base" hangingPunct="0">
              <a:spcBef>
                <a:spcPct val="0"/>
              </a:spcBef>
              <a:spcAft>
                <a:spcPct val="0"/>
              </a:spcAft>
              <a:defRPr sz="2000">
                <a:solidFill>
                  <a:schemeClr val="tx1"/>
                </a:solidFill>
                <a:latin typeface="Tahoma" pitchFamily="-107" charset="0"/>
                <a:ea typeface="ＭＳ Ｐゴシック" pitchFamily="-107" charset="-128"/>
              </a:defRPr>
            </a:lvl9pPr>
          </a:lstStyle>
          <a:p>
            <a:r>
              <a:rPr lang="en-US" sz="1000">
                <a:solidFill>
                  <a:srgbClr val="000000"/>
                </a:solidFill>
              </a:rPr>
              <a:t>©Aditya P. Mathur 2009</a:t>
            </a:r>
          </a:p>
        </p:txBody>
      </p:sp>
      <p:sp>
        <p:nvSpPr>
          <p:cNvPr id="59395" name="Rectangle 2"/>
          <p:cNvSpPr>
            <a:spLocks noGrp="1" noChangeArrowheads="1"/>
          </p:cNvSpPr>
          <p:nvPr>
            <p:ph type="title"/>
          </p:nvPr>
        </p:nvSpPr>
        <p:spPr>
          <a:xfrm>
            <a:off x="1150938" y="849313"/>
            <a:ext cx="7793037" cy="827087"/>
          </a:xfrm>
        </p:spPr>
        <p:txBody>
          <a:bodyPr/>
          <a:lstStyle/>
          <a:p>
            <a:pPr eaLnBrk="1" hangingPunct="1"/>
            <a:r>
              <a:rPr lang="en-US" sz="3600" smtClean="0"/>
              <a:t>Test vector</a:t>
            </a:r>
            <a:endParaRPr lang="en-US" smtClean="0"/>
          </a:p>
        </p:txBody>
      </p:sp>
      <p:sp>
        <p:nvSpPr>
          <p:cNvPr id="59396" name="Text Box 3"/>
          <p:cNvSpPr txBox="1">
            <a:spLocks noChangeArrowheads="1"/>
          </p:cNvSpPr>
          <p:nvPr/>
        </p:nvSpPr>
        <p:spPr bwMode="auto">
          <a:xfrm>
            <a:off x="1085850" y="1930400"/>
            <a:ext cx="785495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000">
                <a:solidFill>
                  <a:schemeClr val="tx1"/>
                </a:solidFill>
                <a:latin typeface="Tahoma" pitchFamily="-107" charset="0"/>
                <a:ea typeface="ＭＳ Ｐゴシック" pitchFamily="-107" charset="-128"/>
              </a:defRPr>
            </a:lvl1pPr>
            <a:lvl2pPr marL="37931725" indent="-37474525">
              <a:defRPr sz="2000">
                <a:solidFill>
                  <a:schemeClr val="tx1"/>
                </a:solidFill>
                <a:latin typeface="Tahoma" pitchFamily="-107" charset="0"/>
                <a:ea typeface="ＭＳ Ｐゴシック" pitchFamily="-107" charset="-128"/>
              </a:defRPr>
            </a:lvl2pPr>
            <a:lvl3pPr>
              <a:defRPr sz="2000">
                <a:solidFill>
                  <a:schemeClr val="tx1"/>
                </a:solidFill>
                <a:latin typeface="Tahoma" pitchFamily="-107" charset="0"/>
                <a:ea typeface="ＭＳ Ｐゴシック" pitchFamily="-107" charset="-128"/>
              </a:defRPr>
            </a:lvl3pPr>
            <a:lvl4pPr>
              <a:defRPr sz="2000">
                <a:solidFill>
                  <a:schemeClr val="tx1"/>
                </a:solidFill>
                <a:latin typeface="Tahoma" pitchFamily="-107" charset="0"/>
                <a:ea typeface="ＭＳ Ｐゴシック" pitchFamily="-107" charset="-128"/>
              </a:defRPr>
            </a:lvl4pPr>
            <a:lvl5pPr>
              <a:defRPr sz="2000">
                <a:solidFill>
                  <a:schemeClr val="tx1"/>
                </a:solidFill>
                <a:latin typeface="Tahoma" pitchFamily="-107" charset="0"/>
                <a:ea typeface="ＭＳ Ｐゴシック" pitchFamily="-107" charset="-128"/>
              </a:defRPr>
            </a:lvl5pPr>
            <a:lvl6pPr marL="457200" eaLnBrk="0" fontAlgn="base" hangingPunct="0">
              <a:spcBef>
                <a:spcPct val="0"/>
              </a:spcBef>
              <a:spcAft>
                <a:spcPct val="0"/>
              </a:spcAft>
              <a:defRPr sz="2000">
                <a:solidFill>
                  <a:schemeClr val="tx1"/>
                </a:solidFill>
                <a:latin typeface="Tahoma" pitchFamily="-107" charset="0"/>
                <a:ea typeface="ＭＳ Ｐゴシック" pitchFamily="-107" charset="-128"/>
              </a:defRPr>
            </a:lvl6pPr>
            <a:lvl7pPr marL="914400" eaLnBrk="0" fontAlgn="base" hangingPunct="0">
              <a:spcBef>
                <a:spcPct val="0"/>
              </a:spcBef>
              <a:spcAft>
                <a:spcPct val="0"/>
              </a:spcAft>
              <a:defRPr sz="2000">
                <a:solidFill>
                  <a:schemeClr val="tx1"/>
                </a:solidFill>
                <a:latin typeface="Tahoma" pitchFamily="-107" charset="0"/>
                <a:ea typeface="ＭＳ Ｐゴシック" pitchFamily="-107" charset="-128"/>
              </a:defRPr>
            </a:lvl7pPr>
            <a:lvl8pPr marL="1371600" eaLnBrk="0" fontAlgn="base" hangingPunct="0">
              <a:spcBef>
                <a:spcPct val="0"/>
              </a:spcBef>
              <a:spcAft>
                <a:spcPct val="0"/>
              </a:spcAft>
              <a:defRPr sz="2000">
                <a:solidFill>
                  <a:schemeClr val="tx1"/>
                </a:solidFill>
                <a:latin typeface="Tahoma" pitchFamily="-107" charset="0"/>
                <a:ea typeface="ＭＳ Ｐゴシック" pitchFamily="-107" charset="-128"/>
              </a:defRPr>
            </a:lvl8pPr>
            <a:lvl9pPr marL="1828800" eaLnBrk="0" fontAlgn="base" hangingPunct="0">
              <a:spcBef>
                <a:spcPct val="0"/>
              </a:spcBef>
              <a:spcAft>
                <a:spcPct val="0"/>
              </a:spcAft>
              <a:defRPr sz="2000">
                <a:solidFill>
                  <a:schemeClr val="tx1"/>
                </a:solidFill>
                <a:latin typeface="Tahoma" pitchFamily="-107" charset="0"/>
                <a:ea typeface="ＭＳ Ｐゴシック" pitchFamily="-107" charset="-128"/>
              </a:defRPr>
            </a:lvl9pPr>
          </a:lstStyle>
          <a:p>
            <a:pPr eaLnBrk="0" fontAlgn="base" hangingPunct="0">
              <a:lnSpc>
                <a:spcPct val="140000"/>
              </a:lnSpc>
              <a:spcBef>
                <a:spcPct val="50000"/>
              </a:spcBef>
              <a:spcAft>
                <a:spcPct val="0"/>
              </a:spcAft>
            </a:pPr>
            <a:r>
              <a:rPr lang="en-US" dirty="0" smtClean="0">
                <a:solidFill>
                  <a:srgbClr val="000000"/>
                </a:solidFill>
              </a:rPr>
              <a:t>A test vector for node n, denoted by test(n), is the set of tests that traverse node n in the CFG. For program P we obtain the following test vectors.</a:t>
            </a:r>
            <a:endParaRPr lang="en-US" i="1" dirty="0" smtClean="0">
              <a:solidFill>
                <a:srgbClr val="FF0000"/>
              </a:solidFill>
            </a:endParaRPr>
          </a:p>
        </p:txBody>
      </p:sp>
      <p:pic>
        <p:nvPicPr>
          <p:cNvPr id="59397" name="Picture 6" descr="testVecto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4500" y="3321050"/>
            <a:ext cx="5410200"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ounded Rectangular Callout 5"/>
          <p:cNvSpPr/>
          <p:nvPr/>
        </p:nvSpPr>
        <p:spPr bwMode="auto">
          <a:xfrm>
            <a:off x="4572000" y="6172200"/>
            <a:ext cx="3454400" cy="374571"/>
          </a:xfrm>
          <a:prstGeom prst="wedgeRoundRectCallout">
            <a:avLst>
              <a:gd name="adj1" fmla="val -48686"/>
              <a:gd name="adj2" fmla="val -433158"/>
              <a:gd name="adj3" fmla="val 16667"/>
            </a:avLst>
          </a:prstGeom>
          <a:solidFill>
            <a:schemeClr val="accent6">
              <a:lumMod val="60000"/>
              <a:lumOff val="40000"/>
            </a:schemeClr>
          </a:solidFill>
          <a:ln w="12700" cap="sq" cmpd="sng" algn="ctr">
            <a:solidFill>
              <a:schemeClr val="tx1"/>
            </a:solidFill>
            <a:prstDash val="solid"/>
            <a:round/>
            <a:headEnd type="none" w="sm" len="sm"/>
            <a:tailEnd type="none" w="sm" len="sm"/>
          </a:ln>
          <a:effectLst/>
          <a:scene3d>
            <a:camera prst="orthographicFront">
              <a:rot lat="0" lon="0" rev="0"/>
            </a:camera>
            <a:lightRig rig="threePt" dir="t"/>
          </a:scene3d>
          <a:sp3d/>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r>
              <a:rPr lang="en-US" sz="1600" dirty="0" smtClean="0">
                <a:latin typeface="Tahoma" pitchFamily="-107" charset="0"/>
              </a:rPr>
              <a:t>test 1 and test 3 execute main</a:t>
            </a:r>
            <a:endParaRPr kumimoji="0" lang="en-US" sz="1600" b="0" i="0" u="none" strike="noStrike" cap="none" normalizeH="0" baseline="0" dirty="0">
              <a:ln>
                <a:noFill/>
              </a:ln>
              <a:solidFill>
                <a:schemeClr val="tx1"/>
              </a:solidFill>
              <a:effectLst/>
              <a:latin typeface="Tahoma" pitchFamily="-107" charset="0"/>
            </a:endParaRPr>
          </a:p>
        </p:txBody>
      </p:sp>
    </p:spTree>
    <p:extLst>
      <p:ext uri="{BB962C8B-B14F-4D97-AF65-F5344CB8AC3E}">
        <p14:creationId xmlns:p14="http://schemas.microsoft.com/office/powerpoint/2010/main" val="2836065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itchFamily="-107" charset="0"/>
                <a:ea typeface="ＭＳ Ｐゴシック" pitchFamily="-107" charset="-128"/>
              </a:defRPr>
            </a:lvl1pPr>
            <a:lvl2pPr marL="37931725" indent="-37474525">
              <a:defRPr sz="2000">
                <a:solidFill>
                  <a:schemeClr val="tx1"/>
                </a:solidFill>
                <a:latin typeface="Tahoma" pitchFamily="-107" charset="0"/>
                <a:ea typeface="ＭＳ Ｐゴシック" pitchFamily="-107" charset="-128"/>
              </a:defRPr>
            </a:lvl2pPr>
            <a:lvl3pPr>
              <a:defRPr sz="2000">
                <a:solidFill>
                  <a:schemeClr val="tx1"/>
                </a:solidFill>
                <a:latin typeface="Tahoma" pitchFamily="-107" charset="0"/>
                <a:ea typeface="ＭＳ Ｐゴシック" pitchFamily="-107" charset="-128"/>
              </a:defRPr>
            </a:lvl3pPr>
            <a:lvl4pPr>
              <a:defRPr sz="2000">
                <a:solidFill>
                  <a:schemeClr val="tx1"/>
                </a:solidFill>
                <a:latin typeface="Tahoma" pitchFamily="-107" charset="0"/>
                <a:ea typeface="ＭＳ Ｐゴシック" pitchFamily="-107" charset="-128"/>
              </a:defRPr>
            </a:lvl4pPr>
            <a:lvl5pPr>
              <a:defRPr sz="2000">
                <a:solidFill>
                  <a:schemeClr val="tx1"/>
                </a:solidFill>
                <a:latin typeface="Tahoma" pitchFamily="-107" charset="0"/>
                <a:ea typeface="ＭＳ Ｐゴシック" pitchFamily="-107" charset="-128"/>
              </a:defRPr>
            </a:lvl5pPr>
            <a:lvl6pPr marL="457200" eaLnBrk="0" fontAlgn="base" hangingPunct="0">
              <a:spcBef>
                <a:spcPct val="0"/>
              </a:spcBef>
              <a:spcAft>
                <a:spcPct val="0"/>
              </a:spcAft>
              <a:defRPr sz="2000">
                <a:solidFill>
                  <a:schemeClr val="tx1"/>
                </a:solidFill>
                <a:latin typeface="Tahoma" pitchFamily="-107" charset="0"/>
                <a:ea typeface="ＭＳ Ｐゴシック" pitchFamily="-107" charset="-128"/>
              </a:defRPr>
            </a:lvl6pPr>
            <a:lvl7pPr marL="914400" eaLnBrk="0" fontAlgn="base" hangingPunct="0">
              <a:spcBef>
                <a:spcPct val="0"/>
              </a:spcBef>
              <a:spcAft>
                <a:spcPct val="0"/>
              </a:spcAft>
              <a:defRPr sz="2000">
                <a:solidFill>
                  <a:schemeClr val="tx1"/>
                </a:solidFill>
                <a:latin typeface="Tahoma" pitchFamily="-107" charset="0"/>
                <a:ea typeface="ＭＳ Ｐゴシック" pitchFamily="-107" charset="-128"/>
              </a:defRPr>
            </a:lvl7pPr>
            <a:lvl8pPr marL="1371600" eaLnBrk="0" fontAlgn="base" hangingPunct="0">
              <a:spcBef>
                <a:spcPct val="0"/>
              </a:spcBef>
              <a:spcAft>
                <a:spcPct val="0"/>
              </a:spcAft>
              <a:defRPr sz="2000">
                <a:solidFill>
                  <a:schemeClr val="tx1"/>
                </a:solidFill>
                <a:latin typeface="Tahoma" pitchFamily="-107" charset="0"/>
                <a:ea typeface="ＭＳ Ｐゴシック" pitchFamily="-107" charset="-128"/>
              </a:defRPr>
            </a:lvl8pPr>
            <a:lvl9pPr marL="1828800" eaLnBrk="0" fontAlgn="base" hangingPunct="0">
              <a:spcBef>
                <a:spcPct val="0"/>
              </a:spcBef>
              <a:spcAft>
                <a:spcPct val="0"/>
              </a:spcAft>
              <a:defRPr sz="2000">
                <a:solidFill>
                  <a:schemeClr val="tx1"/>
                </a:solidFill>
                <a:latin typeface="Tahoma" pitchFamily="-107" charset="0"/>
                <a:ea typeface="ＭＳ Ｐゴシック" pitchFamily="-107" charset="-128"/>
              </a:defRPr>
            </a:lvl9pPr>
          </a:lstStyle>
          <a:p>
            <a:r>
              <a:rPr lang="en-US" sz="1000">
                <a:solidFill>
                  <a:srgbClr val="000000"/>
                </a:solidFill>
              </a:rPr>
              <a:t>©Aditya P. Mathur 2009</a:t>
            </a:r>
          </a:p>
        </p:txBody>
      </p:sp>
      <p:sp>
        <p:nvSpPr>
          <p:cNvPr id="61443" name="Rectangle 2"/>
          <p:cNvSpPr>
            <a:spLocks noGrp="1" noChangeArrowheads="1"/>
          </p:cNvSpPr>
          <p:nvPr>
            <p:ph type="title"/>
          </p:nvPr>
        </p:nvSpPr>
        <p:spPr>
          <a:xfrm>
            <a:off x="1150938" y="849313"/>
            <a:ext cx="7793037" cy="827087"/>
          </a:xfrm>
        </p:spPr>
        <p:txBody>
          <a:bodyPr/>
          <a:lstStyle/>
          <a:p>
            <a:pPr eaLnBrk="1" hangingPunct="1"/>
            <a:r>
              <a:rPr lang="en-US" sz="3600" smtClean="0"/>
              <a:t>Syntax trees</a:t>
            </a:r>
            <a:endParaRPr lang="en-US" smtClean="0"/>
          </a:p>
        </p:txBody>
      </p:sp>
      <p:sp>
        <p:nvSpPr>
          <p:cNvPr id="61444" name="Text Box 3"/>
          <p:cNvSpPr txBox="1">
            <a:spLocks noChangeArrowheads="1"/>
          </p:cNvSpPr>
          <p:nvPr/>
        </p:nvSpPr>
        <p:spPr bwMode="auto">
          <a:xfrm>
            <a:off x="1085850" y="1930400"/>
            <a:ext cx="785495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000">
                <a:solidFill>
                  <a:schemeClr val="tx1"/>
                </a:solidFill>
                <a:latin typeface="Tahoma" pitchFamily="-107" charset="0"/>
                <a:ea typeface="ＭＳ Ｐゴシック" pitchFamily="-107" charset="-128"/>
              </a:defRPr>
            </a:lvl1pPr>
            <a:lvl2pPr marL="37931725" indent="-37474525">
              <a:defRPr sz="2000">
                <a:solidFill>
                  <a:schemeClr val="tx1"/>
                </a:solidFill>
                <a:latin typeface="Tahoma" pitchFamily="-107" charset="0"/>
                <a:ea typeface="ＭＳ Ｐゴシック" pitchFamily="-107" charset="-128"/>
              </a:defRPr>
            </a:lvl2pPr>
            <a:lvl3pPr>
              <a:defRPr sz="2000">
                <a:solidFill>
                  <a:schemeClr val="tx1"/>
                </a:solidFill>
                <a:latin typeface="Tahoma" pitchFamily="-107" charset="0"/>
                <a:ea typeface="ＭＳ Ｐゴシック" pitchFamily="-107" charset="-128"/>
              </a:defRPr>
            </a:lvl3pPr>
            <a:lvl4pPr>
              <a:defRPr sz="2000">
                <a:solidFill>
                  <a:schemeClr val="tx1"/>
                </a:solidFill>
                <a:latin typeface="Tahoma" pitchFamily="-107" charset="0"/>
                <a:ea typeface="ＭＳ Ｐゴシック" pitchFamily="-107" charset="-128"/>
              </a:defRPr>
            </a:lvl4pPr>
            <a:lvl5pPr>
              <a:defRPr sz="2000">
                <a:solidFill>
                  <a:schemeClr val="tx1"/>
                </a:solidFill>
                <a:latin typeface="Tahoma" pitchFamily="-107" charset="0"/>
                <a:ea typeface="ＭＳ Ｐゴシック" pitchFamily="-107" charset="-128"/>
              </a:defRPr>
            </a:lvl5pPr>
            <a:lvl6pPr marL="457200" eaLnBrk="0" fontAlgn="base" hangingPunct="0">
              <a:spcBef>
                <a:spcPct val="0"/>
              </a:spcBef>
              <a:spcAft>
                <a:spcPct val="0"/>
              </a:spcAft>
              <a:defRPr sz="2000">
                <a:solidFill>
                  <a:schemeClr val="tx1"/>
                </a:solidFill>
                <a:latin typeface="Tahoma" pitchFamily="-107" charset="0"/>
                <a:ea typeface="ＭＳ Ｐゴシック" pitchFamily="-107" charset="-128"/>
              </a:defRPr>
            </a:lvl6pPr>
            <a:lvl7pPr marL="914400" eaLnBrk="0" fontAlgn="base" hangingPunct="0">
              <a:spcBef>
                <a:spcPct val="0"/>
              </a:spcBef>
              <a:spcAft>
                <a:spcPct val="0"/>
              </a:spcAft>
              <a:defRPr sz="2000">
                <a:solidFill>
                  <a:schemeClr val="tx1"/>
                </a:solidFill>
                <a:latin typeface="Tahoma" pitchFamily="-107" charset="0"/>
                <a:ea typeface="ＭＳ Ｐゴシック" pitchFamily="-107" charset="-128"/>
              </a:defRPr>
            </a:lvl7pPr>
            <a:lvl8pPr marL="1371600" eaLnBrk="0" fontAlgn="base" hangingPunct="0">
              <a:spcBef>
                <a:spcPct val="0"/>
              </a:spcBef>
              <a:spcAft>
                <a:spcPct val="0"/>
              </a:spcAft>
              <a:defRPr sz="2000">
                <a:solidFill>
                  <a:schemeClr val="tx1"/>
                </a:solidFill>
                <a:latin typeface="Tahoma" pitchFamily="-107" charset="0"/>
                <a:ea typeface="ＭＳ Ｐゴシック" pitchFamily="-107" charset="-128"/>
              </a:defRPr>
            </a:lvl8pPr>
            <a:lvl9pPr marL="1828800" eaLnBrk="0" fontAlgn="base" hangingPunct="0">
              <a:spcBef>
                <a:spcPct val="0"/>
              </a:spcBef>
              <a:spcAft>
                <a:spcPct val="0"/>
              </a:spcAft>
              <a:defRPr sz="2000">
                <a:solidFill>
                  <a:schemeClr val="tx1"/>
                </a:solidFill>
                <a:latin typeface="Tahoma" pitchFamily="-107" charset="0"/>
                <a:ea typeface="ＭＳ Ｐゴシック" pitchFamily="-107" charset="-128"/>
              </a:defRPr>
            </a:lvl9pPr>
          </a:lstStyle>
          <a:p>
            <a:pPr eaLnBrk="0" fontAlgn="base" hangingPunct="0">
              <a:lnSpc>
                <a:spcPct val="140000"/>
              </a:lnSpc>
              <a:spcBef>
                <a:spcPct val="50000"/>
              </a:spcBef>
              <a:spcAft>
                <a:spcPct val="0"/>
              </a:spcAft>
            </a:pPr>
            <a:r>
              <a:rPr lang="en-US" smtClean="0">
                <a:solidFill>
                  <a:srgbClr val="000000"/>
                </a:solidFill>
              </a:rPr>
              <a:t>A syntax tree is constructed for each node of CFG(P) and CFG(P’). Recall that each node represents a basic block. Here sample syntax trees for the example program. </a:t>
            </a:r>
            <a:endParaRPr lang="en-US" i="1" smtClean="0">
              <a:solidFill>
                <a:srgbClr val="FF0000"/>
              </a:solidFill>
            </a:endParaRPr>
          </a:p>
        </p:txBody>
      </p:sp>
      <p:pic>
        <p:nvPicPr>
          <p:cNvPr id="61445" name="Picture 5" descr="syntaxTre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1550" y="3263900"/>
            <a:ext cx="5672138" cy="326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ounded Rectangular Callout 5"/>
          <p:cNvSpPr/>
          <p:nvPr/>
        </p:nvSpPr>
        <p:spPr bwMode="auto">
          <a:xfrm>
            <a:off x="4572000" y="762000"/>
            <a:ext cx="4368800" cy="919401"/>
          </a:xfrm>
          <a:prstGeom prst="wedgeRoundRectCallout">
            <a:avLst>
              <a:gd name="adj1" fmla="val -99027"/>
              <a:gd name="adj2" fmla="val 83900"/>
              <a:gd name="adj3" fmla="val 16667"/>
            </a:avLst>
          </a:prstGeom>
          <a:solidFill>
            <a:schemeClr val="accent6">
              <a:lumMod val="60000"/>
              <a:lumOff val="40000"/>
            </a:schemeClr>
          </a:solidFill>
          <a:ln w="12700" cap="sq" cmpd="sng" algn="ctr">
            <a:solidFill>
              <a:schemeClr val="tx1"/>
            </a:solidFill>
            <a:prstDash val="solid"/>
            <a:round/>
            <a:headEnd type="none" w="sm" len="sm"/>
            <a:tailEnd type="none" w="sm" len="sm"/>
          </a:ln>
          <a:effectLst/>
          <a:scene3d>
            <a:camera prst="orthographicFront">
              <a:rot lat="0" lon="0" rev="0"/>
            </a:camera>
            <a:lightRig rig="threePt" dir="t"/>
          </a:scene3d>
          <a:sp3d/>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r>
              <a:rPr lang="en-US" sz="1600" dirty="0" smtClean="0">
                <a:latin typeface="Tahoma" pitchFamily="-107" charset="0"/>
              </a:rPr>
              <a:t>Standard compiler representation: represent the program as a tree – produced by parsing the source code</a:t>
            </a:r>
            <a:endParaRPr kumimoji="0" lang="en-US" sz="1600" b="0" i="0" u="none" strike="noStrike" cap="none" normalizeH="0" baseline="0" dirty="0">
              <a:ln>
                <a:noFill/>
              </a:ln>
              <a:solidFill>
                <a:schemeClr val="tx1"/>
              </a:solidFill>
              <a:effectLst/>
              <a:latin typeface="Tahoma" pitchFamily="-107" charset="0"/>
            </a:endParaRPr>
          </a:p>
        </p:txBody>
      </p:sp>
    </p:spTree>
    <p:extLst>
      <p:ext uri="{BB962C8B-B14F-4D97-AF65-F5344CB8AC3E}">
        <p14:creationId xmlns:p14="http://schemas.microsoft.com/office/powerpoint/2010/main" val="1776367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itchFamily="-107" charset="0"/>
                <a:ea typeface="ＭＳ Ｐゴシック" pitchFamily="-107" charset="-128"/>
              </a:defRPr>
            </a:lvl1pPr>
            <a:lvl2pPr marL="37931725" indent="-37474525">
              <a:defRPr sz="2000">
                <a:solidFill>
                  <a:schemeClr val="tx1"/>
                </a:solidFill>
                <a:latin typeface="Tahoma" pitchFamily="-107" charset="0"/>
                <a:ea typeface="ＭＳ Ｐゴシック" pitchFamily="-107" charset="-128"/>
              </a:defRPr>
            </a:lvl2pPr>
            <a:lvl3pPr>
              <a:defRPr sz="2000">
                <a:solidFill>
                  <a:schemeClr val="tx1"/>
                </a:solidFill>
                <a:latin typeface="Tahoma" pitchFamily="-107" charset="0"/>
                <a:ea typeface="ＭＳ Ｐゴシック" pitchFamily="-107" charset="-128"/>
              </a:defRPr>
            </a:lvl3pPr>
            <a:lvl4pPr>
              <a:defRPr sz="2000">
                <a:solidFill>
                  <a:schemeClr val="tx1"/>
                </a:solidFill>
                <a:latin typeface="Tahoma" pitchFamily="-107" charset="0"/>
                <a:ea typeface="ＭＳ Ｐゴシック" pitchFamily="-107" charset="-128"/>
              </a:defRPr>
            </a:lvl4pPr>
            <a:lvl5pPr>
              <a:defRPr sz="2000">
                <a:solidFill>
                  <a:schemeClr val="tx1"/>
                </a:solidFill>
                <a:latin typeface="Tahoma" pitchFamily="-107" charset="0"/>
                <a:ea typeface="ＭＳ Ｐゴシック" pitchFamily="-107" charset="-128"/>
              </a:defRPr>
            </a:lvl5pPr>
            <a:lvl6pPr marL="457200" eaLnBrk="0" fontAlgn="base" hangingPunct="0">
              <a:spcBef>
                <a:spcPct val="0"/>
              </a:spcBef>
              <a:spcAft>
                <a:spcPct val="0"/>
              </a:spcAft>
              <a:defRPr sz="2000">
                <a:solidFill>
                  <a:schemeClr val="tx1"/>
                </a:solidFill>
                <a:latin typeface="Tahoma" pitchFamily="-107" charset="0"/>
                <a:ea typeface="ＭＳ Ｐゴシック" pitchFamily="-107" charset="-128"/>
              </a:defRPr>
            </a:lvl6pPr>
            <a:lvl7pPr marL="914400" eaLnBrk="0" fontAlgn="base" hangingPunct="0">
              <a:spcBef>
                <a:spcPct val="0"/>
              </a:spcBef>
              <a:spcAft>
                <a:spcPct val="0"/>
              </a:spcAft>
              <a:defRPr sz="2000">
                <a:solidFill>
                  <a:schemeClr val="tx1"/>
                </a:solidFill>
                <a:latin typeface="Tahoma" pitchFamily="-107" charset="0"/>
                <a:ea typeface="ＭＳ Ｐゴシック" pitchFamily="-107" charset="-128"/>
              </a:defRPr>
            </a:lvl7pPr>
            <a:lvl8pPr marL="1371600" eaLnBrk="0" fontAlgn="base" hangingPunct="0">
              <a:spcBef>
                <a:spcPct val="0"/>
              </a:spcBef>
              <a:spcAft>
                <a:spcPct val="0"/>
              </a:spcAft>
              <a:defRPr sz="2000">
                <a:solidFill>
                  <a:schemeClr val="tx1"/>
                </a:solidFill>
                <a:latin typeface="Tahoma" pitchFamily="-107" charset="0"/>
                <a:ea typeface="ＭＳ Ｐゴシック" pitchFamily="-107" charset="-128"/>
              </a:defRPr>
            </a:lvl8pPr>
            <a:lvl9pPr marL="1828800" eaLnBrk="0" fontAlgn="base" hangingPunct="0">
              <a:spcBef>
                <a:spcPct val="0"/>
              </a:spcBef>
              <a:spcAft>
                <a:spcPct val="0"/>
              </a:spcAft>
              <a:defRPr sz="2000">
                <a:solidFill>
                  <a:schemeClr val="tx1"/>
                </a:solidFill>
                <a:latin typeface="Tahoma" pitchFamily="-107" charset="0"/>
                <a:ea typeface="ＭＳ Ｐゴシック" pitchFamily="-107" charset="-128"/>
              </a:defRPr>
            </a:lvl9pPr>
          </a:lstStyle>
          <a:p>
            <a:r>
              <a:rPr lang="en-US" sz="1000">
                <a:solidFill>
                  <a:srgbClr val="000000"/>
                </a:solidFill>
              </a:rPr>
              <a:t>©Aditya P. Mathur 2009</a:t>
            </a:r>
          </a:p>
        </p:txBody>
      </p:sp>
      <p:sp>
        <p:nvSpPr>
          <p:cNvPr id="63491" name="Rectangle 2"/>
          <p:cNvSpPr>
            <a:spLocks noGrp="1" noChangeArrowheads="1"/>
          </p:cNvSpPr>
          <p:nvPr>
            <p:ph type="title"/>
          </p:nvPr>
        </p:nvSpPr>
        <p:spPr>
          <a:xfrm>
            <a:off x="1150938" y="849313"/>
            <a:ext cx="7793037" cy="827087"/>
          </a:xfrm>
        </p:spPr>
        <p:txBody>
          <a:bodyPr/>
          <a:lstStyle/>
          <a:p>
            <a:pPr eaLnBrk="1" hangingPunct="1"/>
            <a:r>
              <a:rPr lang="en-US" sz="3600" smtClean="0"/>
              <a:t>Test selection [1] </a:t>
            </a:r>
            <a:endParaRPr lang="en-US" smtClean="0"/>
          </a:p>
        </p:txBody>
      </p:sp>
      <p:sp>
        <p:nvSpPr>
          <p:cNvPr id="63492" name="Text Box 3"/>
          <p:cNvSpPr txBox="1">
            <a:spLocks noChangeArrowheads="1"/>
          </p:cNvSpPr>
          <p:nvPr/>
        </p:nvSpPr>
        <p:spPr bwMode="auto">
          <a:xfrm>
            <a:off x="1085850" y="1930400"/>
            <a:ext cx="785495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000">
                <a:solidFill>
                  <a:schemeClr val="tx1"/>
                </a:solidFill>
                <a:latin typeface="Tahoma" pitchFamily="-107" charset="0"/>
                <a:ea typeface="ＭＳ Ｐゴシック" pitchFamily="-107" charset="-128"/>
              </a:defRPr>
            </a:lvl1pPr>
            <a:lvl2pPr marL="37931725" indent="-37474525">
              <a:defRPr sz="2000">
                <a:solidFill>
                  <a:schemeClr val="tx1"/>
                </a:solidFill>
                <a:latin typeface="Tahoma" pitchFamily="-107" charset="0"/>
                <a:ea typeface="ＭＳ Ｐゴシック" pitchFamily="-107" charset="-128"/>
              </a:defRPr>
            </a:lvl2pPr>
            <a:lvl3pPr>
              <a:defRPr sz="2000">
                <a:solidFill>
                  <a:schemeClr val="tx1"/>
                </a:solidFill>
                <a:latin typeface="Tahoma" pitchFamily="-107" charset="0"/>
                <a:ea typeface="ＭＳ Ｐゴシック" pitchFamily="-107" charset="-128"/>
              </a:defRPr>
            </a:lvl3pPr>
            <a:lvl4pPr>
              <a:defRPr sz="2000">
                <a:solidFill>
                  <a:schemeClr val="tx1"/>
                </a:solidFill>
                <a:latin typeface="Tahoma" pitchFamily="-107" charset="0"/>
                <a:ea typeface="ＭＳ Ｐゴシック" pitchFamily="-107" charset="-128"/>
              </a:defRPr>
            </a:lvl4pPr>
            <a:lvl5pPr>
              <a:defRPr sz="2000">
                <a:solidFill>
                  <a:schemeClr val="tx1"/>
                </a:solidFill>
                <a:latin typeface="Tahoma" pitchFamily="-107" charset="0"/>
                <a:ea typeface="ＭＳ Ｐゴシック" pitchFamily="-107" charset="-128"/>
              </a:defRPr>
            </a:lvl5pPr>
            <a:lvl6pPr marL="457200" eaLnBrk="0" fontAlgn="base" hangingPunct="0">
              <a:spcBef>
                <a:spcPct val="0"/>
              </a:spcBef>
              <a:spcAft>
                <a:spcPct val="0"/>
              </a:spcAft>
              <a:defRPr sz="2000">
                <a:solidFill>
                  <a:schemeClr val="tx1"/>
                </a:solidFill>
                <a:latin typeface="Tahoma" pitchFamily="-107" charset="0"/>
                <a:ea typeface="ＭＳ Ｐゴシック" pitchFamily="-107" charset="-128"/>
              </a:defRPr>
            </a:lvl6pPr>
            <a:lvl7pPr marL="914400" eaLnBrk="0" fontAlgn="base" hangingPunct="0">
              <a:spcBef>
                <a:spcPct val="0"/>
              </a:spcBef>
              <a:spcAft>
                <a:spcPct val="0"/>
              </a:spcAft>
              <a:defRPr sz="2000">
                <a:solidFill>
                  <a:schemeClr val="tx1"/>
                </a:solidFill>
                <a:latin typeface="Tahoma" pitchFamily="-107" charset="0"/>
                <a:ea typeface="ＭＳ Ｐゴシック" pitchFamily="-107" charset="-128"/>
              </a:defRPr>
            </a:lvl7pPr>
            <a:lvl8pPr marL="1371600" eaLnBrk="0" fontAlgn="base" hangingPunct="0">
              <a:spcBef>
                <a:spcPct val="0"/>
              </a:spcBef>
              <a:spcAft>
                <a:spcPct val="0"/>
              </a:spcAft>
              <a:defRPr sz="2000">
                <a:solidFill>
                  <a:schemeClr val="tx1"/>
                </a:solidFill>
                <a:latin typeface="Tahoma" pitchFamily="-107" charset="0"/>
                <a:ea typeface="ＭＳ Ｐゴシック" pitchFamily="-107" charset="-128"/>
              </a:defRPr>
            </a:lvl8pPr>
            <a:lvl9pPr marL="1828800" eaLnBrk="0" fontAlgn="base" hangingPunct="0">
              <a:spcBef>
                <a:spcPct val="0"/>
              </a:spcBef>
              <a:spcAft>
                <a:spcPct val="0"/>
              </a:spcAft>
              <a:defRPr sz="2000">
                <a:solidFill>
                  <a:schemeClr val="tx1"/>
                </a:solidFill>
                <a:latin typeface="Tahoma" pitchFamily="-107" charset="0"/>
                <a:ea typeface="ＭＳ Ｐゴシック" pitchFamily="-107" charset="-128"/>
              </a:defRPr>
            </a:lvl9pPr>
          </a:lstStyle>
          <a:p>
            <a:pPr eaLnBrk="0" fontAlgn="base" hangingPunct="0">
              <a:lnSpc>
                <a:spcPct val="140000"/>
              </a:lnSpc>
              <a:spcBef>
                <a:spcPct val="50000"/>
              </a:spcBef>
              <a:spcAft>
                <a:spcPct val="0"/>
              </a:spcAft>
            </a:pPr>
            <a:r>
              <a:rPr lang="en-US" smtClean="0">
                <a:solidFill>
                  <a:srgbClr val="000000"/>
                </a:solidFill>
              </a:rPr>
              <a:t>Given the execution traces and the CFGs for P and P’, the following three steps are executed to obtain a subset T’ of T for regression testing of P’. </a:t>
            </a:r>
            <a:endParaRPr lang="en-US" i="1" smtClean="0">
              <a:solidFill>
                <a:srgbClr val="FF0000"/>
              </a:solidFill>
            </a:endParaRPr>
          </a:p>
        </p:txBody>
      </p:sp>
      <p:pic>
        <p:nvPicPr>
          <p:cNvPr id="63493" name="Picture 5" descr="selectionProcedu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8550" y="3511550"/>
            <a:ext cx="6819900" cy="166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83700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ular Callout 5"/>
          <p:cNvSpPr/>
          <p:nvPr/>
        </p:nvSpPr>
        <p:spPr bwMode="auto">
          <a:xfrm>
            <a:off x="5334000" y="685800"/>
            <a:ext cx="3454400" cy="646986"/>
          </a:xfrm>
          <a:prstGeom prst="wedgeRoundRectCallout">
            <a:avLst>
              <a:gd name="adj1" fmla="val 29900"/>
              <a:gd name="adj2" fmla="val 224251"/>
              <a:gd name="adj3" fmla="val 16667"/>
            </a:avLst>
          </a:prstGeom>
          <a:solidFill>
            <a:schemeClr val="accent6">
              <a:lumMod val="60000"/>
              <a:lumOff val="40000"/>
            </a:schemeClr>
          </a:solidFill>
          <a:ln w="12700" cap="sq" cmpd="sng" algn="ctr">
            <a:solidFill>
              <a:schemeClr val="tx1"/>
            </a:solidFill>
            <a:prstDash val="solid"/>
            <a:round/>
            <a:headEnd type="none" w="sm" len="sm"/>
            <a:tailEnd type="none" w="sm" len="sm"/>
          </a:ln>
          <a:effectLst/>
          <a:scene3d>
            <a:camera prst="orthographicFront">
              <a:rot lat="0" lon="0" rev="0"/>
            </a:camera>
            <a:lightRig rig="threePt" dir="t"/>
          </a:scene3d>
          <a:sp3d/>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r>
              <a:rPr lang="en-US" sz="1600" dirty="0" smtClean="0">
                <a:latin typeface="Tahoma" pitchFamily="-107" charset="0"/>
              </a:rPr>
              <a:t>Top-down, recursive, pairwise analysis of the CFGs</a:t>
            </a:r>
            <a:endParaRPr kumimoji="0" lang="en-US" sz="1600" b="0" i="0" u="none" strike="noStrike" cap="none" normalizeH="0" baseline="0" dirty="0">
              <a:ln>
                <a:noFill/>
              </a:ln>
              <a:solidFill>
                <a:schemeClr val="tx1"/>
              </a:solidFill>
              <a:effectLst/>
              <a:latin typeface="Tahoma" pitchFamily="-107" charset="0"/>
            </a:endParaRPr>
          </a:p>
        </p:txBody>
      </p:sp>
      <p:sp>
        <p:nvSpPr>
          <p:cNvPr id="6553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itchFamily="-107" charset="0"/>
                <a:ea typeface="ＭＳ Ｐゴシック" pitchFamily="-107" charset="-128"/>
              </a:defRPr>
            </a:lvl1pPr>
            <a:lvl2pPr marL="37931725" indent="-37474525">
              <a:defRPr sz="2000">
                <a:solidFill>
                  <a:schemeClr val="tx1"/>
                </a:solidFill>
                <a:latin typeface="Tahoma" pitchFamily="-107" charset="0"/>
                <a:ea typeface="ＭＳ Ｐゴシック" pitchFamily="-107" charset="-128"/>
              </a:defRPr>
            </a:lvl2pPr>
            <a:lvl3pPr>
              <a:defRPr sz="2000">
                <a:solidFill>
                  <a:schemeClr val="tx1"/>
                </a:solidFill>
                <a:latin typeface="Tahoma" pitchFamily="-107" charset="0"/>
                <a:ea typeface="ＭＳ Ｐゴシック" pitchFamily="-107" charset="-128"/>
              </a:defRPr>
            </a:lvl3pPr>
            <a:lvl4pPr>
              <a:defRPr sz="2000">
                <a:solidFill>
                  <a:schemeClr val="tx1"/>
                </a:solidFill>
                <a:latin typeface="Tahoma" pitchFamily="-107" charset="0"/>
                <a:ea typeface="ＭＳ Ｐゴシック" pitchFamily="-107" charset="-128"/>
              </a:defRPr>
            </a:lvl4pPr>
            <a:lvl5pPr>
              <a:defRPr sz="2000">
                <a:solidFill>
                  <a:schemeClr val="tx1"/>
                </a:solidFill>
                <a:latin typeface="Tahoma" pitchFamily="-107" charset="0"/>
                <a:ea typeface="ＭＳ Ｐゴシック" pitchFamily="-107" charset="-128"/>
              </a:defRPr>
            </a:lvl5pPr>
            <a:lvl6pPr marL="457200" eaLnBrk="0" fontAlgn="base" hangingPunct="0">
              <a:spcBef>
                <a:spcPct val="0"/>
              </a:spcBef>
              <a:spcAft>
                <a:spcPct val="0"/>
              </a:spcAft>
              <a:defRPr sz="2000">
                <a:solidFill>
                  <a:schemeClr val="tx1"/>
                </a:solidFill>
                <a:latin typeface="Tahoma" pitchFamily="-107" charset="0"/>
                <a:ea typeface="ＭＳ Ｐゴシック" pitchFamily="-107" charset="-128"/>
              </a:defRPr>
            </a:lvl6pPr>
            <a:lvl7pPr marL="914400" eaLnBrk="0" fontAlgn="base" hangingPunct="0">
              <a:spcBef>
                <a:spcPct val="0"/>
              </a:spcBef>
              <a:spcAft>
                <a:spcPct val="0"/>
              </a:spcAft>
              <a:defRPr sz="2000">
                <a:solidFill>
                  <a:schemeClr val="tx1"/>
                </a:solidFill>
                <a:latin typeface="Tahoma" pitchFamily="-107" charset="0"/>
                <a:ea typeface="ＭＳ Ｐゴシック" pitchFamily="-107" charset="-128"/>
              </a:defRPr>
            </a:lvl7pPr>
            <a:lvl8pPr marL="1371600" eaLnBrk="0" fontAlgn="base" hangingPunct="0">
              <a:spcBef>
                <a:spcPct val="0"/>
              </a:spcBef>
              <a:spcAft>
                <a:spcPct val="0"/>
              </a:spcAft>
              <a:defRPr sz="2000">
                <a:solidFill>
                  <a:schemeClr val="tx1"/>
                </a:solidFill>
                <a:latin typeface="Tahoma" pitchFamily="-107" charset="0"/>
                <a:ea typeface="ＭＳ Ｐゴシック" pitchFamily="-107" charset="-128"/>
              </a:defRPr>
            </a:lvl8pPr>
            <a:lvl9pPr marL="1828800" eaLnBrk="0" fontAlgn="base" hangingPunct="0">
              <a:spcBef>
                <a:spcPct val="0"/>
              </a:spcBef>
              <a:spcAft>
                <a:spcPct val="0"/>
              </a:spcAft>
              <a:defRPr sz="2000">
                <a:solidFill>
                  <a:schemeClr val="tx1"/>
                </a:solidFill>
                <a:latin typeface="Tahoma" pitchFamily="-107" charset="0"/>
                <a:ea typeface="ＭＳ Ｐゴシック" pitchFamily="-107" charset="-128"/>
              </a:defRPr>
            </a:lvl9pPr>
          </a:lstStyle>
          <a:p>
            <a:r>
              <a:rPr lang="en-US" sz="1000">
                <a:solidFill>
                  <a:srgbClr val="000000"/>
                </a:solidFill>
              </a:rPr>
              <a:t>©Aditya P. Mathur 2009</a:t>
            </a:r>
          </a:p>
        </p:txBody>
      </p:sp>
      <p:sp>
        <p:nvSpPr>
          <p:cNvPr id="65539" name="Rectangle 2"/>
          <p:cNvSpPr>
            <a:spLocks noGrp="1" noChangeArrowheads="1"/>
          </p:cNvSpPr>
          <p:nvPr>
            <p:ph type="title"/>
          </p:nvPr>
        </p:nvSpPr>
        <p:spPr>
          <a:xfrm>
            <a:off x="1150938" y="849313"/>
            <a:ext cx="7793037" cy="827087"/>
          </a:xfrm>
        </p:spPr>
        <p:txBody>
          <a:bodyPr/>
          <a:lstStyle/>
          <a:p>
            <a:pPr eaLnBrk="1" hangingPunct="1"/>
            <a:r>
              <a:rPr lang="en-US" sz="3600" smtClean="0"/>
              <a:t>Test selection [2] </a:t>
            </a:r>
            <a:endParaRPr lang="en-US" smtClean="0"/>
          </a:p>
        </p:txBody>
      </p:sp>
      <p:sp>
        <p:nvSpPr>
          <p:cNvPr id="65540" name="Text Box 3"/>
          <p:cNvSpPr txBox="1">
            <a:spLocks noChangeArrowheads="1"/>
          </p:cNvSpPr>
          <p:nvPr/>
        </p:nvSpPr>
        <p:spPr bwMode="auto">
          <a:xfrm>
            <a:off x="1085850" y="1930400"/>
            <a:ext cx="785495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000">
                <a:solidFill>
                  <a:schemeClr val="tx1"/>
                </a:solidFill>
                <a:latin typeface="Tahoma" pitchFamily="-107" charset="0"/>
                <a:ea typeface="ＭＳ Ｐゴシック" pitchFamily="-107" charset="-128"/>
              </a:defRPr>
            </a:lvl1pPr>
            <a:lvl2pPr marL="37931725" indent="-37474525">
              <a:defRPr sz="2000">
                <a:solidFill>
                  <a:schemeClr val="tx1"/>
                </a:solidFill>
                <a:latin typeface="Tahoma" pitchFamily="-107" charset="0"/>
                <a:ea typeface="ＭＳ Ｐゴシック" pitchFamily="-107" charset="-128"/>
              </a:defRPr>
            </a:lvl2pPr>
            <a:lvl3pPr>
              <a:defRPr sz="2000">
                <a:solidFill>
                  <a:schemeClr val="tx1"/>
                </a:solidFill>
                <a:latin typeface="Tahoma" pitchFamily="-107" charset="0"/>
                <a:ea typeface="ＭＳ Ｐゴシック" pitchFamily="-107" charset="-128"/>
              </a:defRPr>
            </a:lvl3pPr>
            <a:lvl4pPr>
              <a:defRPr sz="2000">
                <a:solidFill>
                  <a:schemeClr val="tx1"/>
                </a:solidFill>
                <a:latin typeface="Tahoma" pitchFamily="-107" charset="0"/>
                <a:ea typeface="ＭＳ Ｐゴシック" pitchFamily="-107" charset="-128"/>
              </a:defRPr>
            </a:lvl4pPr>
            <a:lvl5pPr>
              <a:defRPr sz="2000">
                <a:solidFill>
                  <a:schemeClr val="tx1"/>
                </a:solidFill>
                <a:latin typeface="Tahoma" pitchFamily="-107" charset="0"/>
                <a:ea typeface="ＭＳ Ｐゴシック" pitchFamily="-107" charset="-128"/>
              </a:defRPr>
            </a:lvl5pPr>
            <a:lvl6pPr marL="457200" eaLnBrk="0" fontAlgn="base" hangingPunct="0">
              <a:spcBef>
                <a:spcPct val="0"/>
              </a:spcBef>
              <a:spcAft>
                <a:spcPct val="0"/>
              </a:spcAft>
              <a:defRPr sz="2000">
                <a:solidFill>
                  <a:schemeClr val="tx1"/>
                </a:solidFill>
                <a:latin typeface="Tahoma" pitchFamily="-107" charset="0"/>
                <a:ea typeface="ＭＳ Ｐゴシック" pitchFamily="-107" charset="-128"/>
              </a:defRPr>
            </a:lvl6pPr>
            <a:lvl7pPr marL="914400" eaLnBrk="0" fontAlgn="base" hangingPunct="0">
              <a:spcBef>
                <a:spcPct val="0"/>
              </a:spcBef>
              <a:spcAft>
                <a:spcPct val="0"/>
              </a:spcAft>
              <a:defRPr sz="2000">
                <a:solidFill>
                  <a:schemeClr val="tx1"/>
                </a:solidFill>
                <a:latin typeface="Tahoma" pitchFamily="-107" charset="0"/>
                <a:ea typeface="ＭＳ Ｐゴシック" pitchFamily="-107" charset="-128"/>
              </a:defRPr>
            </a:lvl7pPr>
            <a:lvl8pPr marL="1371600" eaLnBrk="0" fontAlgn="base" hangingPunct="0">
              <a:spcBef>
                <a:spcPct val="0"/>
              </a:spcBef>
              <a:spcAft>
                <a:spcPct val="0"/>
              </a:spcAft>
              <a:defRPr sz="2000">
                <a:solidFill>
                  <a:schemeClr val="tx1"/>
                </a:solidFill>
                <a:latin typeface="Tahoma" pitchFamily="-107" charset="0"/>
                <a:ea typeface="ＭＳ Ｐゴシック" pitchFamily="-107" charset="-128"/>
              </a:defRPr>
            </a:lvl8pPr>
            <a:lvl9pPr marL="1828800" eaLnBrk="0" fontAlgn="base" hangingPunct="0">
              <a:spcBef>
                <a:spcPct val="0"/>
              </a:spcBef>
              <a:spcAft>
                <a:spcPct val="0"/>
              </a:spcAft>
              <a:defRPr sz="2000">
                <a:solidFill>
                  <a:schemeClr val="tx1"/>
                </a:solidFill>
                <a:latin typeface="Tahoma" pitchFamily="-107" charset="0"/>
                <a:ea typeface="ＭＳ Ｐゴシック" pitchFamily="-107" charset="-128"/>
              </a:defRPr>
            </a:lvl9pPr>
          </a:lstStyle>
          <a:p>
            <a:pPr eaLnBrk="0" fontAlgn="base" hangingPunct="0">
              <a:lnSpc>
                <a:spcPct val="140000"/>
              </a:lnSpc>
              <a:spcBef>
                <a:spcPct val="50000"/>
              </a:spcBef>
              <a:spcAft>
                <a:spcPct val="0"/>
              </a:spcAft>
            </a:pPr>
            <a:r>
              <a:rPr lang="en-US" dirty="0" smtClean="0">
                <a:solidFill>
                  <a:srgbClr val="000000"/>
                </a:solidFill>
              </a:rPr>
              <a:t>The basic idea underlying the </a:t>
            </a:r>
            <a:r>
              <a:rPr lang="en-US" dirty="0" err="1" smtClean="0">
                <a:solidFill>
                  <a:srgbClr val="000000"/>
                </a:solidFill>
              </a:rPr>
              <a:t>SelectTests</a:t>
            </a:r>
            <a:r>
              <a:rPr lang="en-US" dirty="0" smtClean="0">
                <a:solidFill>
                  <a:srgbClr val="000000"/>
                </a:solidFill>
              </a:rPr>
              <a:t> procedure is to traverse the two CFGs from their respective START nodes using a recursive descent procedure. </a:t>
            </a:r>
            <a:endParaRPr lang="en-US" i="1" dirty="0" smtClean="0">
              <a:solidFill>
                <a:srgbClr val="FF0000"/>
              </a:solidFill>
            </a:endParaRPr>
          </a:p>
        </p:txBody>
      </p:sp>
      <p:sp>
        <p:nvSpPr>
          <p:cNvPr id="65541" name="Text Box 5"/>
          <p:cNvSpPr txBox="1">
            <a:spLocks noChangeArrowheads="1"/>
          </p:cNvSpPr>
          <p:nvPr/>
        </p:nvSpPr>
        <p:spPr bwMode="auto">
          <a:xfrm>
            <a:off x="1073150" y="3517900"/>
            <a:ext cx="785495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000">
                <a:solidFill>
                  <a:schemeClr val="tx1"/>
                </a:solidFill>
                <a:latin typeface="Tahoma" pitchFamily="-107" charset="0"/>
                <a:ea typeface="ＭＳ Ｐゴシック" pitchFamily="-107" charset="-128"/>
              </a:defRPr>
            </a:lvl1pPr>
            <a:lvl2pPr marL="37931725" indent="-37474525">
              <a:defRPr sz="2000">
                <a:solidFill>
                  <a:schemeClr val="tx1"/>
                </a:solidFill>
                <a:latin typeface="Tahoma" pitchFamily="-107" charset="0"/>
                <a:ea typeface="ＭＳ Ｐゴシック" pitchFamily="-107" charset="-128"/>
              </a:defRPr>
            </a:lvl2pPr>
            <a:lvl3pPr>
              <a:defRPr sz="2000">
                <a:solidFill>
                  <a:schemeClr val="tx1"/>
                </a:solidFill>
                <a:latin typeface="Tahoma" pitchFamily="-107" charset="0"/>
                <a:ea typeface="ＭＳ Ｐゴシック" pitchFamily="-107" charset="-128"/>
              </a:defRPr>
            </a:lvl3pPr>
            <a:lvl4pPr>
              <a:defRPr sz="2000">
                <a:solidFill>
                  <a:schemeClr val="tx1"/>
                </a:solidFill>
                <a:latin typeface="Tahoma" pitchFamily="-107" charset="0"/>
                <a:ea typeface="ＭＳ Ｐゴシック" pitchFamily="-107" charset="-128"/>
              </a:defRPr>
            </a:lvl4pPr>
            <a:lvl5pPr>
              <a:defRPr sz="2000">
                <a:solidFill>
                  <a:schemeClr val="tx1"/>
                </a:solidFill>
                <a:latin typeface="Tahoma" pitchFamily="-107" charset="0"/>
                <a:ea typeface="ＭＳ Ｐゴシック" pitchFamily="-107" charset="-128"/>
              </a:defRPr>
            </a:lvl5pPr>
            <a:lvl6pPr marL="457200" eaLnBrk="0" fontAlgn="base" hangingPunct="0">
              <a:spcBef>
                <a:spcPct val="0"/>
              </a:spcBef>
              <a:spcAft>
                <a:spcPct val="0"/>
              </a:spcAft>
              <a:defRPr sz="2000">
                <a:solidFill>
                  <a:schemeClr val="tx1"/>
                </a:solidFill>
                <a:latin typeface="Tahoma" pitchFamily="-107" charset="0"/>
                <a:ea typeface="ＭＳ Ｐゴシック" pitchFamily="-107" charset="-128"/>
              </a:defRPr>
            </a:lvl6pPr>
            <a:lvl7pPr marL="914400" eaLnBrk="0" fontAlgn="base" hangingPunct="0">
              <a:spcBef>
                <a:spcPct val="0"/>
              </a:spcBef>
              <a:spcAft>
                <a:spcPct val="0"/>
              </a:spcAft>
              <a:defRPr sz="2000">
                <a:solidFill>
                  <a:schemeClr val="tx1"/>
                </a:solidFill>
                <a:latin typeface="Tahoma" pitchFamily="-107" charset="0"/>
                <a:ea typeface="ＭＳ Ｐゴシック" pitchFamily="-107" charset="-128"/>
              </a:defRPr>
            </a:lvl7pPr>
            <a:lvl8pPr marL="1371600" eaLnBrk="0" fontAlgn="base" hangingPunct="0">
              <a:spcBef>
                <a:spcPct val="0"/>
              </a:spcBef>
              <a:spcAft>
                <a:spcPct val="0"/>
              </a:spcAft>
              <a:defRPr sz="2000">
                <a:solidFill>
                  <a:schemeClr val="tx1"/>
                </a:solidFill>
                <a:latin typeface="Tahoma" pitchFamily="-107" charset="0"/>
                <a:ea typeface="ＭＳ Ｐゴシック" pitchFamily="-107" charset="-128"/>
              </a:defRPr>
            </a:lvl8pPr>
            <a:lvl9pPr marL="1828800" eaLnBrk="0" fontAlgn="base" hangingPunct="0">
              <a:spcBef>
                <a:spcPct val="0"/>
              </a:spcBef>
              <a:spcAft>
                <a:spcPct val="0"/>
              </a:spcAft>
              <a:defRPr sz="2000">
                <a:solidFill>
                  <a:schemeClr val="tx1"/>
                </a:solidFill>
                <a:latin typeface="Tahoma" pitchFamily="-107" charset="0"/>
                <a:ea typeface="ＭＳ Ｐゴシック" pitchFamily="-107" charset="-128"/>
              </a:defRPr>
            </a:lvl9pPr>
          </a:lstStyle>
          <a:p>
            <a:pPr eaLnBrk="0" fontAlgn="base" hangingPunct="0">
              <a:lnSpc>
                <a:spcPct val="140000"/>
              </a:lnSpc>
              <a:spcBef>
                <a:spcPct val="50000"/>
              </a:spcBef>
              <a:spcAft>
                <a:spcPct val="0"/>
              </a:spcAft>
            </a:pPr>
            <a:r>
              <a:rPr lang="en-US" smtClean="0">
                <a:solidFill>
                  <a:srgbClr val="000000"/>
                </a:solidFill>
              </a:rPr>
              <a:t>The descent proceeds in parallel and the corresponding nodes are compared. If two two nodes N in CFG(P) and N’ in CFG( P’) are found to be syntactically different, all tests in test (N) are added to T’. </a:t>
            </a:r>
            <a:endParaRPr lang="en-US" i="1" smtClean="0">
              <a:solidFill>
                <a:srgbClr val="FF0000"/>
              </a:solidFill>
            </a:endParaRPr>
          </a:p>
        </p:txBody>
      </p:sp>
    </p:spTree>
    <p:extLst>
      <p:ext uri="{BB962C8B-B14F-4D97-AF65-F5344CB8AC3E}">
        <p14:creationId xmlns:p14="http://schemas.microsoft.com/office/powerpoint/2010/main" val="2739937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p:txBody>
          <a:bodyPr>
            <a:normAutofit fontScale="90000"/>
          </a:bodyPr>
          <a:lstStyle/>
          <a:p>
            <a:r>
              <a:rPr lang="en-US" dirty="0" smtClean="0"/>
              <a:t>Regression Testing</a:t>
            </a:r>
            <a:br>
              <a:rPr lang="en-US" dirty="0" smtClean="0"/>
            </a:br>
            <a:r>
              <a:rPr lang="en-US" sz="3600" dirty="0" smtClean="0"/>
              <a:t>First slides edited from: </a:t>
            </a:r>
            <a:r>
              <a:rPr lang="en-US" sz="3600" dirty="0" err="1" smtClean="0">
                <a:hlinkClick r:id="rId3"/>
              </a:rPr>
              <a:t>Ammann</a:t>
            </a:r>
            <a:r>
              <a:rPr lang="en-US" sz="3600" dirty="0" smtClean="0">
                <a:hlinkClick r:id="rId3"/>
              </a:rPr>
              <a:t> &amp; Offutt</a:t>
            </a:r>
            <a:endParaRPr lang="en-US" sz="3600" dirty="0" smtClean="0"/>
          </a:p>
        </p:txBody>
      </p:sp>
      <p:sp>
        <p:nvSpPr>
          <p:cNvPr id="6146" name="Date Placeholder 3"/>
          <p:cNvSpPr>
            <a:spLocks noGrp="1"/>
          </p:cNvSpPr>
          <p:nvPr>
            <p:ph type="dt" sz="quarter" idx="10"/>
          </p:nvPr>
        </p:nvSpPr>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r"/>
            <a:r>
              <a:rPr lang="en-US" altLang="zh-CN" sz="1100" b="0" dirty="0">
                <a:solidFill>
                  <a:schemeClr val="tx1"/>
                </a:solidFill>
                <a:latin typeface="+mn-lt"/>
              </a:rPr>
              <a:t>UW CSE331 Autumn 2011</a:t>
            </a:r>
            <a:endParaRPr lang="zh-CN" altLang="en-US" sz="1100" b="0" dirty="0">
              <a:solidFill>
                <a:schemeClr val="tx1"/>
              </a:solidFill>
              <a:latin typeface="+mn-lt"/>
            </a:endParaRPr>
          </a:p>
        </p:txBody>
      </p:sp>
      <p:sp>
        <p:nvSpPr>
          <p:cNvPr id="6148" name="Slide Number Placeholder 5"/>
          <p:cNvSpPr>
            <a:spLocks noGrp="1"/>
          </p:cNvSpPr>
          <p:nvPr>
            <p:ph type="sldNum" sz="quarter" idx="12"/>
          </p:nvPr>
        </p:nvSpPr>
        <p:spPr/>
        <p:txBody>
          <a:bodyPr>
            <a:normAutofit fontScale="55000" lnSpcReduction="20000"/>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fld id="{C9D9E514-B901-4BDD-B2B7-8B7186E62C09}" type="slidenum">
              <a:rPr lang="zh-CN" altLang="en-US" smtClean="0"/>
              <a:pPr/>
              <a:t>2</a:t>
            </a:fld>
            <a:endParaRPr lang="en-US" altLang="zh-CN"/>
          </a:p>
        </p:txBody>
      </p:sp>
      <p:sp>
        <p:nvSpPr>
          <p:cNvPr id="282627" name="Rectangle 3"/>
          <p:cNvSpPr>
            <a:spLocks noGrp="1" noChangeArrowheads="1"/>
          </p:cNvSpPr>
          <p:nvPr>
            <p:ph type="body" idx="1"/>
          </p:nvPr>
        </p:nvSpPr>
        <p:spPr/>
        <p:txBody>
          <a:bodyPr>
            <a:normAutofit fontScale="85000" lnSpcReduction="20000"/>
          </a:bodyPr>
          <a:lstStyle/>
          <a:p>
            <a:r>
              <a:rPr lang="en-US" i="1" dirty="0" smtClean="0">
                <a:solidFill>
                  <a:srgbClr val="FF0000"/>
                </a:solidFill>
              </a:rPr>
              <a:t>The process of re-testing software that has been modified</a:t>
            </a:r>
          </a:p>
          <a:p>
            <a:r>
              <a:rPr lang="en-US" dirty="0" smtClean="0"/>
              <a:t>Most software today has relatively little new development</a:t>
            </a:r>
          </a:p>
          <a:p>
            <a:pPr lvl="1"/>
            <a:r>
              <a:rPr lang="en-US" dirty="0" smtClean="0"/>
              <a:t>Correcting, perfecting, adapting, or preventing problems with existing software</a:t>
            </a:r>
          </a:p>
          <a:p>
            <a:pPr lvl="1"/>
            <a:r>
              <a:rPr lang="en-US" dirty="0" smtClean="0"/>
              <a:t>Composing new programs from existing components</a:t>
            </a:r>
          </a:p>
          <a:p>
            <a:pPr lvl="1"/>
            <a:r>
              <a:rPr lang="en-US" dirty="0" smtClean="0"/>
              <a:t>Applying existing software to new situations</a:t>
            </a:r>
          </a:p>
          <a:p>
            <a:r>
              <a:rPr lang="en-US" dirty="0" smtClean="0"/>
              <a:t>Because of the deep interconnections among software components, changes in one method can cause problems in methods that seem to be unrelated</a:t>
            </a:r>
          </a:p>
          <a:p>
            <a:r>
              <a:rPr lang="en-US" dirty="0"/>
              <a:t>R</a:t>
            </a:r>
            <a:r>
              <a:rPr lang="en-US" dirty="0" smtClean="0"/>
              <a:t>egression testing is intended to reduce the chance that existing properties are harmed by a change</a:t>
            </a:r>
          </a:p>
          <a:p>
            <a:r>
              <a:rPr lang="en-US" dirty="0" smtClean="0"/>
              <a:t>Large regression test suites may accumulate as programs age</a:t>
            </a:r>
            <a:endParaRPr lang="en-US" dirty="0" smtClean="0"/>
          </a:p>
        </p:txBody>
      </p:sp>
    </p:spTree>
    <p:extLst>
      <p:ext uri="{BB962C8B-B14F-4D97-AF65-F5344CB8AC3E}">
        <p14:creationId xmlns:p14="http://schemas.microsoft.com/office/powerpoint/2010/main" val="25089752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itchFamily="-107" charset="0"/>
                <a:ea typeface="ＭＳ Ｐゴシック" pitchFamily="-107" charset="-128"/>
              </a:defRPr>
            </a:lvl1pPr>
            <a:lvl2pPr marL="37931725" indent="-37474525">
              <a:defRPr sz="2000">
                <a:solidFill>
                  <a:schemeClr val="tx1"/>
                </a:solidFill>
                <a:latin typeface="Tahoma" pitchFamily="-107" charset="0"/>
                <a:ea typeface="ＭＳ Ｐゴシック" pitchFamily="-107" charset="-128"/>
              </a:defRPr>
            </a:lvl2pPr>
            <a:lvl3pPr>
              <a:defRPr sz="2000">
                <a:solidFill>
                  <a:schemeClr val="tx1"/>
                </a:solidFill>
                <a:latin typeface="Tahoma" pitchFamily="-107" charset="0"/>
                <a:ea typeface="ＭＳ Ｐゴシック" pitchFamily="-107" charset="-128"/>
              </a:defRPr>
            </a:lvl3pPr>
            <a:lvl4pPr>
              <a:defRPr sz="2000">
                <a:solidFill>
                  <a:schemeClr val="tx1"/>
                </a:solidFill>
                <a:latin typeface="Tahoma" pitchFamily="-107" charset="0"/>
                <a:ea typeface="ＭＳ Ｐゴシック" pitchFamily="-107" charset="-128"/>
              </a:defRPr>
            </a:lvl4pPr>
            <a:lvl5pPr>
              <a:defRPr sz="2000">
                <a:solidFill>
                  <a:schemeClr val="tx1"/>
                </a:solidFill>
                <a:latin typeface="Tahoma" pitchFamily="-107" charset="0"/>
                <a:ea typeface="ＭＳ Ｐゴシック" pitchFamily="-107" charset="-128"/>
              </a:defRPr>
            </a:lvl5pPr>
            <a:lvl6pPr marL="457200" eaLnBrk="0" fontAlgn="base" hangingPunct="0">
              <a:spcBef>
                <a:spcPct val="0"/>
              </a:spcBef>
              <a:spcAft>
                <a:spcPct val="0"/>
              </a:spcAft>
              <a:defRPr sz="2000">
                <a:solidFill>
                  <a:schemeClr val="tx1"/>
                </a:solidFill>
                <a:latin typeface="Tahoma" pitchFamily="-107" charset="0"/>
                <a:ea typeface="ＭＳ Ｐゴシック" pitchFamily="-107" charset="-128"/>
              </a:defRPr>
            </a:lvl6pPr>
            <a:lvl7pPr marL="914400" eaLnBrk="0" fontAlgn="base" hangingPunct="0">
              <a:spcBef>
                <a:spcPct val="0"/>
              </a:spcBef>
              <a:spcAft>
                <a:spcPct val="0"/>
              </a:spcAft>
              <a:defRPr sz="2000">
                <a:solidFill>
                  <a:schemeClr val="tx1"/>
                </a:solidFill>
                <a:latin typeface="Tahoma" pitchFamily="-107" charset="0"/>
                <a:ea typeface="ＭＳ Ｐゴシック" pitchFamily="-107" charset="-128"/>
              </a:defRPr>
            </a:lvl7pPr>
            <a:lvl8pPr marL="1371600" eaLnBrk="0" fontAlgn="base" hangingPunct="0">
              <a:spcBef>
                <a:spcPct val="0"/>
              </a:spcBef>
              <a:spcAft>
                <a:spcPct val="0"/>
              </a:spcAft>
              <a:defRPr sz="2000">
                <a:solidFill>
                  <a:schemeClr val="tx1"/>
                </a:solidFill>
                <a:latin typeface="Tahoma" pitchFamily="-107" charset="0"/>
                <a:ea typeface="ＭＳ Ｐゴシック" pitchFamily="-107" charset="-128"/>
              </a:defRPr>
            </a:lvl8pPr>
            <a:lvl9pPr marL="1828800" eaLnBrk="0" fontAlgn="base" hangingPunct="0">
              <a:spcBef>
                <a:spcPct val="0"/>
              </a:spcBef>
              <a:spcAft>
                <a:spcPct val="0"/>
              </a:spcAft>
              <a:defRPr sz="2000">
                <a:solidFill>
                  <a:schemeClr val="tx1"/>
                </a:solidFill>
                <a:latin typeface="Tahoma" pitchFamily="-107" charset="0"/>
                <a:ea typeface="ＭＳ Ｐゴシック" pitchFamily="-107" charset="-128"/>
              </a:defRPr>
            </a:lvl9pPr>
          </a:lstStyle>
          <a:p>
            <a:r>
              <a:rPr lang="en-US" sz="1000">
                <a:solidFill>
                  <a:srgbClr val="000000"/>
                </a:solidFill>
              </a:rPr>
              <a:t>©Aditya P. Mathur 2009</a:t>
            </a:r>
          </a:p>
        </p:txBody>
      </p:sp>
      <p:sp>
        <p:nvSpPr>
          <p:cNvPr id="67587" name="Rectangle 2"/>
          <p:cNvSpPr>
            <a:spLocks noGrp="1" noChangeArrowheads="1"/>
          </p:cNvSpPr>
          <p:nvPr>
            <p:ph type="title"/>
          </p:nvPr>
        </p:nvSpPr>
        <p:spPr>
          <a:xfrm>
            <a:off x="1150938" y="849313"/>
            <a:ext cx="7793037" cy="827087"/>
          </a:xfrm>
        </p:spPr>
        <p:txBody>
          <a:bodyPr/>
          <a:lstStyle/>
          <a:p>
            <a:pPr eaLnBrk="1" hangingPunct="1"/>
            <a:r>
              <a:rPr lang="en-US" sz="3600" smtClean="0"/>
              <a:t>Test selection example </a:t>
            </a:r>
            <a:endParaRPr lang="en-US" smtClean="0"/>
          </a:p>
        </p:txBody>
      </p:sp>
      <p:sp>
        <p:nvSpPr>
          <p:cNvPr id="67588" name="Text Box 3"/>
          <p:cNvSpPr txBox="1">
            <a:spLocks noChangeArrowheads="1"/>
          </p:cNvSpPr>
          <p:nvPr/>
        </p:nvSpPr>
        <p:spPr bwMode="auto">
          <a:xfrm>
            <a:off x="1085850" y="1930400"/>
            <a:ext cx="7854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000">
                <a:solidFill>
                  <a:schemeClr val="tx1"/>
                </a:solidFill>
                <a:latin typeface="Tahoma" pitchFamily="-107" charset="0"/>
                <a:ea typeface="ＭＳ Ｐゴシック" pitchFamily="-107" charset="-128"/>
              </a:defRPr>
            </a:lvl1pPr>
            <a:lvl2pPr marL="37931725" indent="-37474525">
              <a:defRPr sz="2000">
                <a:solidFill>
                  <a:schemeClr val="tx1"/>
                </a:solidFill>
                <a:latin typeface="Tahoma" pitchFamily="-107" charset="0"/>
                <a:ea typeface="ＭＳ Ｐゴシック" pitchFamily="-107" charset="-128"/>
              </a:defRPr>
            </a:lvl2pPr>
            <a:lvl3pPr>
              <a:defRPr sz="2000">
                <a:solidFill>
                  <a:schemeClr val="tx1"/>
                </a:solidFill>
                <a:latin typeface="Tahoma" pitchFamily="-107" charset="0"/>
                <a:ea typeface="ＭＳ Ｐゴシック" pitchFamily="-107" charset="-128"/>
              </a:defRPr>
            </a:lvl3pPr>
            <a:lvl4pPr>
              <a:defRPr sz="2000">
                <a:solidFill>
                  <a:schemeClr val="tx1"/>
                </a:solidFill>
                <a:latin typeface="Tahoma" pitchFamily="-107" charset="0"/>
                <a:ea typeface="ＭＳ Ｐゴシック" pitchFamily="-107" charset="-128"/>
              </a:defRPr>
            </a:lvl4pPr>
            <a:lvl5pPr>
              <a:defRPr sz="2000">
                <a:solidFill>
                  <a:schemeClr val="tx1"/>
                </a:solidFill>
                <a:latin typeface="Tahoma" pitchFamily="-107" charset="0"/>
                <a:ea typeface="ＭＳ Ｐゴシック" pitchFamily="-107" charset="-128"/>
              </a:defRPr>
            </a:lvl5pPr>
            <a:lvl6pPr marL="457200" eaLnBrk="0" fontAlgn="base" hangingPunct="0">
              <a:spcBef>
                <a:spcPct val="0"/>
              </a:spcBef>
              <a:spcAft>
                <a:spcPct val="0"/>
              </a:spcAft>
              <a:defRPr sz="2000">
                <a:solidFill>
                  <a:schemeClr val="tx1"/>
                </a:solidFill>
                <a:latin typeface="Tahoma" pitchFamily="-107" charset="0"/>
                <a:ea typeface="ＭＳ Ｐゴシック" pitchFamily="-107" charset="-128"/>
              </a:defRPr>
            </a:lvl6pPr>
            <a:lvl7pPr marL="914400" eaLnBrk="0" fontAlgn="base" hangingPunct="0">
              <a:spcBef>
                <a:spcPct val="0"/>
              </a:spcBef>
              <a:spcAft>
                <a:spcPct val="0"/>
              </a:spcAft>
              <a:defRPr sz="2000">
                <a:solidFill>
                  <a:schemeClr val="tx1"/>
                </a:solidFill>
                <a:latin typeface="Tahoma" pitchFamily="-107" charset="0"/>
                <a:ea typeface="ＭＳ Ｐゴシック" pitchFamily="-107" charset="-128"/>
              </a:defRPr>
            </a:lvl7pPr>
            <a:lvl8pPr marL="1371600" eaLnBrk="0" fontAlgn="base" hangingPunct="0">
              <a:spcBef>
                <a:spcPct val="0"/>
              </a:spcBef>
              <a:spcAft>
                <a:spcPct val="0"/>
              </a:spcAft>
              <a:defRPr sz="2000">
                <a:solidFill>
                  <a:schemeClr val="tx1"/>
                </a:solidFill>
                <a:latin typeface="Tahoma" pitchFamily="-107" charset="0"/>
                <a:ea typeface="ＭＳ Ｐゴシック" pitchFamily="-107" charset="-128"/>
              </a:defRPr>
            </a:lvl8pPr>
            <a:lvl9pPr marL="1828800" eaLnBrk="0" fontAlgn="base" hangingPunct="0">
              <a:spcBef>
                <a:spcPct val="0"/>
              </a:spcBef>
              <a:spcAft>
                <a:spcPct val="0"/>
              </a:spcAft>
              <a:defRPr sz="2000">
                <a:solidFill>
                  <a:schemeClr val="tx1"/>
                </a:solidFill>
                <a:latin typeface="Tahoma" pitchFamily="-107" charset="0"/>
                <a:ea typeface="ＭＳ Ｐゴシック" pitchFamily="-107" charset="-128"/>
              </a:defRPr>
            </a:lvl9pPr>
          </a:lstStyle>
          <a:p>
            <a:pPr eaLnBrk="0" fontAlgn="base" hangingPunct="0">
              <a:lnSpc>
                <a:spcPct val="140000"/>
              </a:lnSpc>
              <a:spcBef>
                <a:spcPct val="50000"/>
              </a:spcBef>
              <a:spcAft>
                <a:spcPct val="0"/>
              </a:spcAft>
            </a:pPr>
            <a:r>
              <a:rPr lang="en-US" smtClean="0">
                <a:solidFill>
                  <a:srgbClr val="000000"/>
                </a:solidFill>
              </a:rPr>
              <a:t>Suppose that function g1 in P is modified as follows. </a:t>
            </a:r>
            <a:endParaRPr lang="en-US" i="1" smtClean="0">
              <a:solidFill>
                <a:srgbClr val="FF0000"/>
              </a:solidFill>
            </a:endParaRPr>
          </a:p>
        </p:txBody>
      </p:sp>
      <p:pic>
        <p:nvPicPr>
          <p:cNvPr id="67589" name="Picture 5" descr="modifiedg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4900" y="3098800"/>
            <a:ext cx="4368800" cy="172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590" name="Text Box 6"/>
          <p:cNvSpPr txBox="1">
            <a:spLocks noChangeArrowheads="1"/>
          </p:cNvSpPr>
          <p:nvPr/>
        </p:nvSpPr>
        <p:spPr bwMode="auto">
          <a:xfrm>
            <a:off x="590550" y="5003800"/>
            <a:ext cx="7854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000">
                <a:solidFill>
                  <a:schemeClr val="tx1"/>
                </a:solidFill>
                <a:latin typeface="Tahoma" pitchFamily="-107" charset="0"/>
                <a:ea typeface="ＭＳ Ｐゴシック" pitchFamily="-107" charset="-128"/>
              </a:defRPr>
            </a:lvl1pPr>
            <a:lvl2pPr marL="37931725" indent="-37474525">
              <a:defRPr sz="2000">
                <a:solidFill>
                  <a:schemeClr val="tx1"/>
                </a:solidFill>
                <a:latin typeface="Tahoma" pitchFamily="-107" charset="0"/>
                <a:ea typeface="ＭＳ Ｐゴシック" pitchFamily="-107" charset="-128"/>
              </a:defRPr>
            </a:lvl2pPr>
            <a:lvl3pPr>
              <a:defRPr sz="2000">
                <a:solidFill>
                  <a:schemeClr val="tx1"/>
                </a:solidFill>
                <a:latin typeface="Tahoma" pitchFamily="-107" charset="0"/>
                <a:ea typeface="ＭＳ Ｐゴシック" pitchFamily="-107" charset="-128"/>
              </a:defRPr>
            </a:lvl3pPr>
            <a:lvl4pPr>
              <a:defRPr sz="2000">
                <a:solidFill>
                  <a:schemeClr val="tx1"/>
                </a:solidFill>
                <a:latin typeface="Tahoma" pitchFamily="-107" charset="0"/>
                <a:ea typeface="ＭＳ Ｐゴシック" pitchFamily="-107" charset="-128"/>
              </a:defRPr>
            </a:lvl4pPr>
            <a:lvl5pPr>
              <a:defRPr sz="2000">
                <a:solidFill>
                  <a:schemeClr val="tx1"/>
                </a:solidFill>
                <a:latin typeface="Tahoma" pitchFamily="-107" charset="0"/>
                <a:ea typeface="ＭＳ Ｐゴシック" pitchFamily="-107" charset="-128"/>
              </a:defRPr>
            </a:lvl5pPr>
            <a:lvl6pPr marL="457200" eaLnBrk="0" fontAlgn="base" hangingPunct="0">
              <a:spcBef>
                <a:spcPct val="0"/>
              </a:spcBef>
              <a:spcAft>
                <a:spcPct val="0"/>
              </a:spcAft>
              <a:defRPr sz="2000">
                <a:solidFill>
                  <a:schemeClr val="tx1"/>
                </a:solidFill>
                <a:latin typeface="Tahoma" pitchFamily="-107" charset="0"/>
                <a:ea typeface="ＭＳ Ｐゴシック" pitchFamily="-107" charset="-128"/>
              </a:defRPr>
            </a:lvl6pPr>
            <a:lvl7pPr marL="914400" eaLnBrk="0" fontAlgn="base" hangingPunct="0">
              <a:spcBef>
                <a:spcPct val="0"/>
              </a:spcBef>
              <a:spcAft>
                <a:spcPct val="0"/>
              </a:spcAft>
              <a:defRPr sz="2000">
                <a:solidFill>
                  <a:schemeClr val="tx1"/>
                </a:solidFill>
                <a:latin typeface="Tahoma" pitchFamily="-107" charset="0"/>
                <a:ea typeface="ＭＳ Ｐゴシック" pitchFamily="-107" charset="-128"/>
              </a:defRPr>
            </a:lvl7pPr>
            <a:lvl8pPr marL="1371600" eaLnBrk="0" fontAlgn="base" hangingPunct="0">
              <a:spcBef>
                <a:spcPct val="0"/>
              </a:spcBef>
              <a:spcAft>
                <a:spcPct val="0"/>
              </a:spcAft>
              <a:defRPr sz="2000">
                <a:solidFill>
                  <a:schemeClr val="tx1"/>
                </a:solidFill>
                <a:latin typeface="Tahoma" pitchFamily="-107" charset="0"/>
                <a:ea typeface="ＭＳ Ｐゴシック" pitchFamily="-107" charset="-128"/>
              </a:defRPr>
            </a:lvl8pPr>
            <a:lvl9pPr marL="1828800" eaLnBrk="0" fontAlgn="base" hangingPunct="0">
              <a:spcBef>
                <a:spcPct val="0"/>
              </a:spcBef>
              <a:spcAft>
                <a:spcPct val="0"/>
              </a:spcAft>
              <a:defRPr sz="2000">
                <a:solidFill>
                  <a:schemeClr val="tx1"/>
                </a:solidFill>
                <a:latin typeface="Tahoma" pitchFamily="-107" charset="0"/>
                <a:ea typeface="ＭＳ Ｐゴシック" pitchFamily="-107" charset="-128"/>
              </a:defRPr>
            </a:lvl9pPr>
          </a:lstStyle>
          <a:p>
            <a:pPr eaLnBrk="0" fontAlgn="base" hangingPunct="0">
              <a:lnSpc>
                <a:spcPct val="140000"/>
              </a:lnSpc>
              <a:spcBef>
                <a:spcPct val="50000"/>
              </a:spcBef>
              <a:spcAft>
                <a:spcPct val="0"/>
              </a:spcAft>
            </a:pPr>
            <a:r>
              <a:rPr lang="en-US" smtClean="0">
                <a:solidFill>
                  <a:srgbClr val="000000"/>
                </a:solidFill>
              </a:rPr>
              <a:t>Try the SelectTests algorithm and check if you get T’={t1, t3}.</a:t>
            </a:r>
            <a:endParaRPr lang="en-US" i="1" smtClean="0">
              <a:solidFill>
                <a:srgbClr val="FF0000"/>
              </a:solidFill>
            </a:endParaRPr>
          </a:p>
        </p:txBody>
      </p:sp>
    </p:spTree>
    <p:extLst>
      <p:ext uri="{BB962C8B-B14F-4D97-AF65-F5344CB8AC3E}">
        <p14:creationId xmlns:p14="http://schemas.microsoft.com/office/powerpoint/2010/main" val="6764426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ahoma" pitchFamily="-107" charset="0"/>
                <a:ea typeface="ＭＳ Ｐゴシック" pitchFamily="-107" charset="-128"/>
              </a:defRPr>
            </a:lvl1pPr>
            <a:lvl2pPr marL="37931725" indent="-37474525">
              <a:defRPr sz="2000">
                <a:solidFill>
                  <a:schemeClr val="tx1"/>
                </a:solidFill>
                <a:latin typeface="Tahoma" pitchFamily="-107" charset="0"/>
                <a:ea typeface="ＭＳ Ｐゴシック" pitchFamily="-107" charset="-128"/>
              </a:defRPr>
            </a:lvl2pPr>
            <a:lvl3pPr>
              <a:defRPr sz="2000">
                <a:solidFill>
                  <a:schemeClr val="tx1"/>
                </a:solidFill>
                <a:latin typeface="Tahoma" pitchFamily="-107" charset="0"/>
                <a:ea typeface="ＭＳ Ｐゴシック" pitchFamily="-107" charset="-128"/>
              </a:defRPr>
            </a:lvl3pPr>
            <a:lvl4pPr>
              <a:defRPr sz="2000">
                <a:solidFill>
                  <a:schemeClr val="tx1"/>
                </a:solidFill>
                <a:latin typeface="Tahoma" pitchFamily="-107" charset="0"/>
                <a:ea typeface="ＭＳ Ｐゴシック" pitchFamily="-107" charset="-128"/>
              </a:defRPr>
            </a:lvl4pPr>
            <a:lvl5pPr>
              <a:defRPr sz="2000">
                <a:solidFill>
                  <a:schemeClr val="tx1"/>
                </a:solidFill>
                <a:latin typeface="Tahoma" pitchFamily="-107" charset="0"/>
                <a:ea typeface="ＭＳ Ｐゴシック" pitchFamily="-107" charset="-128"/>
              </a:defRPr>
            </a:lvl5pPr>
            <a:lvl6pPr marL="457200" eaLnBrk="0" fontAlgn="base" hangingPunct="0">
              <a:spcBef>
                <a:spcPct val="0"/>
              </a:spcBef>
              <a:spcAft>
                <a:spcPct val="0"/>
              </a:spcAft>
              <a:defRPr sz="2000">
                <a:solidFill>
                  <a:schemeClr val="tx1"/>
                </a:solidFill>
                <a:latin typeface="Tahoma" pitchFamily="-107" charset="0"/>
                <a:ea typeface="ＭＳ Ｐゴシック" pitchFamily="-107" charset="-128"/>
              </a:defRPr>
            </a:lvl6pPr>
            <a:lvl7pPr marL="914400" eaLnBrk="0" fontAlgn="base" hangingPunct="0">
              <a:spcBef>
                <a:spcPct val="0"/>
              </a:spcBef>
              <a:spcAft>
                <a:spcPct val="0"/>
              </a:spcAft>
              <a:defRPr sz="2000">
                <a:solidFill>
                  <a:schemeClr val="tx1"/>
                </a:solidFill>
                <a:latin typeface="Tahoma" pitchFamily="-107" charset="0"/>
                <a:ea typeface="ＭＳ Ｐゴシック" pitchFamily="-107" charset="-128"/>
              </a:defRPr>
            </a:lvl7pPr>
            <a:lvl8pPr marL="1371600" eaLnBrk="0" fontAlgn="base" hangingPunct="0">
              <a:spcBef>
                <a:spcPct val="0"/>
              </a:spcBef>
              <a:spcAft>
                <a:spcPct val="0"/>
              </a:spcAft>
              <a:defRPr sz="2000">
                <a:solidFill>
                  <a:schemeClr val="tx1"/>
                </a:solidFill>
                <a:latin typeface="Tahoma" pitchFamily="-107" charset="0"/>
                <a:ea typeface="ＭＳ Ｐゴシック" pitchFamily="-107" charset="-128"/>
              </a:defRPr>
            </a:lvl8pPr>
            <a:lvl9pPr marL="1828800" eaLnBrk="0" fontAlgn="base" hangingPunct="0">
              <a:spcBef>
                <a:spcPct val="0"/>
              </a:spcBef>
              <a:spcAft>
                <a:spcPct val="0"/>
              </a:spcAft>
              <a:defRPr sz="2000">
                <a:solidFill>
                  <a:schemeClr val="tx1"/>
                </a:solidFill>
                <a:latin typeface="Tahoma" pitchFamily="-107" charset="0"/>
                <a:ea typeface="ＭＳ Ｐゴシック" pitchFamily="-107" charset="-128"/>
              </a:defRPr>
            </a:lvl9pPr>
          </a:lstStyle>
          <a:p>
            <a:r>
              <a:rPr lang="en-US" sz="1000">
                <a:solidFill>
                  <a:srgbClr val="000000"/>
                </a:solidFill>
              </a:rPr>
              <a:t>©Aditya P. Mathur 2009</a:t>
            </a:r>
          </a:p>
        </p:txBody>
      </p:sp>
      <p:sp>
        <p:nvSpPr>
          <p:cNvPr id="69635" name="Rectangle 2"/>
          <p:cNvSpPr>
            <a:spLocks noGrp="1" noChangeArrowheads="1"/>
          </p:cNvSpPr>
          <p:nvPr>
            <p:ph type="title"/>
          </p:nvPr>
        </p:nvSpPr>
        <p:spPr>
          <a:xfrm>
            <a:off x="1150938" y="849313"/>
            <a:ext cx="7793037" cy="827087"/>
          </a:xfrm>
        </p:spPr>
        <p:txBody>
          <a:bodyPr/>
          <a:lstStyle/>
          <a:p>
            <a:pPr eaLnBrk="1" hangingPunct="1"/>
            <a:r>
              <a:rPr lang="en-US" sz="3600" smtClean="0"/>
              <a:t>Issues with SelectTests </a:t>
            </a:r>
            <a:endParaRPr lang="en-US" smtClean="0"/>
          </a:p>
        </p:txBody>
      </p:sp>
      <p:sp>
        <p:nvSpPr>
          <p:cNvPr id="69636" name="Text Box 3"/>
          <p:cNvSpPr txBox="1">
            <a:spLocks noChangeArrowheads="1"/>
          </p:cNvSpPr>
          <p:nvPr/>
        </p:nvSpPr>
        <p:spPr bwMode="auto">
          <a:xfrm>
            <a:off x="793750" y="2184400"/>
            <a:ext cx="7854950" cy="253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000">
                <a:solidFill>
                  <a:schemeClr val="tx1"/>
                </a:solidFill>
                <a:latin typeface="Tahoma" pitchFamily="-107" charset="0"/>
                <a:ea typeface="ＭＳ Ｐゴシック" pitchFamily="-107" charset="-128"/>
              </a:defRPr>
            </a:lvl1pPr>
            <a:lvl2pPr marL="37931725" indent="-37474525">
              <a:defRPr sz="2000">
                <a:solidFill>
                  <a:schemeClr val="tx1"/>
                </a:solidFill>
                <a:latin typeface="Tahoma" pitchFamily="-107" charset="0"/>
                <a:ea typeface="ＭＳ Ｐゴシック" pitchFamily="-107" charset="-128"/>
              </a:defRPr>
            </a:lvl2pPr>
            <a:lvl3pPr>
              <a:defRPr sz="2000">
                <a:solidFill>
                  <a:schemeClr val="tx1"/>
                </a:solidFill>
                <a:latin typeface="Tahoma" pitchFamily="-107" charset="0"/>
                <a:ea typeface="ＭＳ Ｐゴシック" pitchFamily="-107" charset="-128"/>
              </a:defRPr>
            </a:lvl3pPr>
            <a:lvl4pPr>
              <a:defRPr sz="2000">
                <a:solidFill>
                  <a:schemeClr val="tx1"/>
                </a:solidFill>
                <a:latin typeface="Tahoma" pitchFamily="-107" charset="0"/>
                <a:ea typeface="ＭＳ Ｐゴシック" pitchFamily="-107" charset="-128"/>
              </a:defRPr>
            </a:lvl4pPr>
            <a:lvl5pPr>
              <a:defRPr sz="2000">
                <a:solidFill>
                  <a:schemeClr val="tx1"/>
                </a:solidFill>
                <a:latin typeface="Tahoma" pitchFamily="-107" charset="0"/>
                <a:ea typeface="ＭＳ Ｐゴシック" pitchFamily="-107" charset="-128"/>
              </a:defRPr>
            </a:lvl5pPr>
            <a:lvl6pPr marL="457200" eaLnBrk="0" fontAlgn="base" hangingPunct="0">
              <a:spcBef>
                <a:spcPct val="0"/>
              </a:spcBef>
              <a:spcAft>
                <a:spcPct val="0"/>
              </a:spcAft>
              <a:defRPr sz="2000">
                <a:solidFill>
                  <a:schemeClr val="tx1"/>
                </a:solidFill>
                <a:latin typeface="Tahoma" pitchFamily="-107" charset="0"/>
                <a:ea typeface="ＭＳ Ｐゴシック" pitchFamily="-107" charset="-128"/>
              </a:defRPr>
            </a:lvl6pPr>
            <a:lvl7pPr marL="914400" eaLnBrk="0" fontAlgn="base" hangingPunct="0">
              <a:spcBef>
                <a:spcPct val="0"/>
              </a:spcBef>
              <a:spcAft>
                <a:spcPct val="0"/>
              </a:spcAft>
              <a:defRPr sz="2000">
                <a:solidFill>
                  <a:schemeClr val="tx1"/>
                </a:solidFill>
                <a:latin typeface="Tahoma" pitchFamily="-107" charset="0"/>
                <a:ea typeface="ＭＳ Ｐゴシック" pitchFamily="-107" charset="-128"/>
              </a:defRPr>
            </a:lvl7pPr>
            <a:lvl8pPr marL="1371600" eaLnBrk="0" fontAlgn="base" hangingPunct="0">
              <a:spcBef>
                <a:spcPct val="0"/>
              </a:spcBef>
              <a:spcAft>
                <a:spcPct val="0"/>
              </a:spcAft>
              <a:defRPr sz="2000">
                <a:solidFill>
                  <a:schemeClr val="tx1"/>
                </a:solidFill>
                <a:latin typeface="Tahoma" pitchFamily="-107" charset="0"/>
                <a:ea typeface="ＭＳ Ｐゴシック" pitchFamily="-107" charset="-128"/>
              </a:defRPr>
            </a:lvl8pPr>
            <a:lvl9pPr marL="1828800" eaLnBrk="0" fontAlgn="base" hangingPunct="0">
              <a:spcBef>
                <a:spcPct val="0"/>
              </a:spcBef>
              <a:spcAft>
                <a:spcPct val="0"/>
              </a:spcAft>
              <a:defRPr sz="2000">
                <a:solidFill>
                  <a:schemeClr val="tx1"/>
                </a:solidFill>
                <a:latin typeface="Tahoma" pitchFamily="-107" charset="0"/>
                <a:ea typeface="ＭＳ Ｐゴシック" pitchFamily="-107" charset="-128"/>
              </a:defRPr>
            </a:lvl9pPr>
          </a:lstStyle>
          <a:p>
            <a:pPr eaLnBrk="0" fontAlgn="base" hangingPunct="0">
              <a:lnSpc>
                <a:spcPct val="140000"/>
              </a:lnSpc>
              <a:spcBef>
                <a:spcPct val="50000"/>
              </a:spcBef>
              <a:spcAft>
                <a:spcPct val="0"/>
              </a:spcAft>
            </a:pPr>
            <a:r>
              <a:rPr lang="en-US" smtClean="0">
                <a:solidFill>
                  <a:srgbClr val="000000"/>
                </a:solidFill>
              </a:rPr>
              <a:t>Think:</a:t>
            </a:r>
          </a:p>
          <a:p>
            <a:pPr eaLnBrk="0" fontAlgn="base" hangingPunct="0">
              <a:lnSpc>
                <a:spcPct val="140000"/>
              </a:lnSpc>
              <a:spcBef>
                <a:spcPct val="50000"/>
              </a:spcBef>
              <a:spcAft>
                <a:spcPct val="0"/>
              </a:spcAft>
            </a:pPr>
            <a:r>
              <a:rPr lang="en-US" smtClean="0">
                <a:solidFill>
                  <a:srgbClr val="000000"/>
                </a:solidFill>
              </a:rPr>
              <a:t>What tests will be selected when only, say, one declarations is modified? </a:t>
            </a:r>
          </a:p>
          <a:p>
            <a:pPr eaLnBrk="0" fontAlgn="base" hangingPunct="0">
              <a:lnSpc>
                <a:spcPct val="140000"/>
              </a:lnSpc>
              <a:spcBef>
                <a:spcPct val="50000"/>
              </a:spcBef>
              <a:spcAft>
                <a:spcPct val="0"/>
              </a:spcAft>
            </a:pPr>
            <a:r>
              <a:rPr lang="en-US" i="1" smtClean="0">
                <a:solidFill>
                  <a:srgbClr val="FF0000"/>
                </a:solidFill>
              </a:rPr>
              <a:t>Can you think of a way to select only tests that correspond to variables in the modified declaration? </a:t>
            </a:r>
          </a:p>
        </p:txBody>
      </p:sp>
    </p:spTree>
    <p:extLst>
      <p:ext uri="{BB962C8B-B14F-4D97-AF65-F5344CB8AC3E}">
        <p14:creationId xmlns:p14="http://schemas.microsoft.com/office/powerpoint/2010/main" val="33145454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More clever algorithms…</a:t>
            </a:r>
            <a:endParaRPr lang="en-US" dirty="0" smtClean="0"/>
          </a:p>
        </p:txBody>
      </p:sp>
      <p:sp>
        <p:nvSpPr>
          <p:cNvPr id="12293" name="Slide Number Placeholder 4"/>
          <p:cNvSpPr>
            <a:spLocks noGrp="1"/>
          </p:cNvSpPr>
          <p:nvPr>
            <p:ph type="sldNum" sz="quarter" idx="12"/>
          </p:nvPr>
        </p:nvSpPr>
        <p:spPr/>
        <p:txBody>
          <a:bodyPr>
            <a:normAutofit fontScale="55000" lnSpcReduction="20000"/>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fld id="{5FC42197-3408-4F5C-9852-C4D4FFAA92B1}" type="slidenum">
              <a:rPr lang="en-US" smtClean="0"/>
              <a:pPr/>
              <a:t>22</a:t>
            </a:fld>
            <a:endParaRPr lang="en-US"/>
          </a:p>
        </p:txBody>
      </p:sp>
      <p:sp>
        <p:nvSpPr>
          <p:cNvPr id="11267" name="Content Placeholder 2"/>
          <p:cNvSpPr>
            <a:spLocks noGrp="1"/>
          </p:cNvSpPr>
          <p:nvPr>
            <p:ph idx="1"/>
          </p:nvPr>
        </p:nvSpPr>
        <p:spPr/>
        <p:txBody>
          <a:bodyPr>
            <a:normAutofit lnSpcReduction="10000"/>
          </a:bodyPr>
          <a:lstStyle/>
          <a:p>
            <a:r>
              <a:rPr lang="en-US" dirty="0" smtClean="0"/>
              <a:t>Beyond the scope of 331</a:t>
            </a:r>
          </a:p>
          <a:p>
            <a:r>
              <a:rPr lang="en-US" dirty="0" smtClean="0"/>
              <a:t>Prioritization</a:t>
            </a:r>
            <a:r>
              <a:rPr lang="en-US" dirty="0"/>
              <a:t> </a:t>
            </a:r>
            <a:r>
              <a:rPr lang="en-US" dirty="0" smtClean="0"/>
              <a:t>– an example “greedy” approach</a:t>
            </a:r>
          </a:p>
          <a:p>
            <a:pPr lvl="1"/>
            <a:r>
              <a:rPr lang="en-US" dirty="0" smtClean="0"/>
              <a:t>“Diff” P and P’ to identify the basic blocks (sequences of statements always executed together)</a:t>
            </a:r>
          </a:p>
          <a:p>
            <a:pPr lvl="1"/>
            <a:r>
              <a:rPr lang="en-US" dirty="0" smtClean="0"/>
              <a:t>Identify the statements involved in new or modified paths</a:t>
            </a:r>
          </a:p>
          <a:p>
            <a:pPr lvl="1"/>
            <a:r>
              <a:rPr lang="en-US" dirty="0" smtClean="0"/>
              <a:t>Use the test vectors to find the test that covers the largest number of these statements</a:t>
            </a:r>
          </a:p>
          <a:p>
            <a:pPr lvl="1"/>
            <a:r>
              <a:rPr lang="en-US" dirty="0" smtClean="0"/>
              <a:t>Repeat until no more of the statements can be covered by remaining tests</a:t>
            </a:r>
          </a:p>
        </p:txBody>
      </p:sp>
    </p:spTree>
    <p:extLst>
      <p:ext uri="{BB962C8B-B14F-4D97-AF65-F5344CB8AC3E}">
        <p14:creationId xmlns:p14="http://schemas.microsoft.com/office/powerpoint/2010/main" val="41724980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Regression testing is real</a:t>
            </a:r>
            <a:endParaRPr lang="en-US" dirty="0"/>
          </a:p>
        </p:txBody>
      </p:sp>
      <p:sp>
        <p:nvSpPr>
          <p:cNvPr id="3" name="Date Placeholder 2"/>
          <p:cNvSpPr>
            <a:spLocks noGrp="1"/>
          </p:cNvSpPr>
          <p:nvPr>
            <p:ph type="dt" sz="half" idx="10"/>
          </p:nvPr>
        </p:nvSpPr>
        <p:spPr/>
        <p:txBody>
          <a:bodyPr/>
          <a:lstStyle/>
          <a:p>
            <a:r>
              <a:rPr lang="en-US" smtClean="0">
                <a:solidFill>
                  <a:prstClr val="black"/>
                </a:solidFill>
              </a:rPr>
              <a:t>UW CSE331 Autumn 2011</a:t>
            </a:r>
            <a:endParaRPr lang="en-US" dirty="0">
              <a:solidFill>
                <a:prstClr val="black"/>
              </a:solidFill>
            </a:endParaRPr>
          </a:p>
        </p:txBody>
      </p:sp>
      <p:sp>
        <p:nvSpPr>
          <p:cNvPr id="4" name="Slide Number Placeholder 3"/>
          <p:cNvSpPr>
            <a:spLocks noGrp="1"/>
          </p:cNvSpPr>
          <p:nvPr>
            <p:ph type="sldNum" sz="quarter" idx="12"/>
          </p:nvPr>
        </p:nvSpPr>
        <p:spPr/>
        <p:txBody>
          <a:bodyPr>
            <a:normAutofit fontScale="85000" lnSpcReduction="20000"/>
          </a:bodyPr>
          <a:lstStyle/>
          <a:p>
            <a:fld id="{0495EA0B-1783-492E-873E-F82651094ECA}" type="slidenum">
              <a:rPr lang="en-US" smtClean="0"/>
              <a:pPr/>
              <a:t>23</a:t>
            </a:fld>
            <a:endParaRPr lang="en-US" dirty="0"/>
          </a:p>
        </p:txBody>
      </p:sp>
      <p:sp>
        <p:nvSpPr>
          <p:cNvPr id="5" name="Content Placeholder 4"/>
          <p:cNvSpPr>
            <a:spLocks noGrp="1"/>
          </p:cNvSpPr>
          <p:nvPr>
            <p:ph sz="quarter" idx="1"/>
          </p:nvPr>
        </p:nvSpPr>
        <p:spPr/>
        <p:txBody>
          <a:bodyPr/>
          <a:lstStyle/>
          <a:p>
            <a:r>
              <a:rPr lang="en-US" dirty="0" smtClean="0"/>
              <a:t>But don’t forget that it specifically does not include tests of new aspects of a program – it is not common for test suites to get out of date in </a:t>
            </a:r>
            <a:r>
              <a:rPr lang="en-US" smtClean="0"/>
              <a:t>this regard</a:t>
            </a:r>
            <a:endParaRPr lang="en-US" dirty="0"/>
          </a:p>
        </p:txBody>
      </p:sp>
    </p:spTree>
    <p:extLst>
      <p:ext uri="{BB962C8B-B14F-4D97-AF65-F5344CB8AC3E}">
        <p14:creationId xmlns:p14="http://schemas.microsoft.com/office/powerpoint/2010/main" val="11152837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468172" y="1174537"/>
            <a:ext cx="2207656" cy="4508927"/>
          </a:xfrm>
          <a:prstGeom prst="rect">
            <a:avLst/>
          </a:prstGeom>
          <a:noFill/>
        </p:spPr>
        <p:txBody>
          <a:bodyPr wrap="none" rtlCol="0">
            <a:spAutoFit/>
            <a:scene3d>
              <a:camera prst="obliqueTopRight">
                <a:rot lat="0" lon="1200000" rev="0"/>
              </a:camera>
              <a:lightRig rig="threePt" dir="t"/>
            </a:scene3d>
            <a:sp3d prstMaterial="dkEdge">
              <a:bevelB w="69850" h="69850" prst="divot"/>
            </a:sp3d>
          </a:bodyPr>
          <a:lstStyle/>
          <a:p>
            <a:pPr algn="ctr"/>
            <a:r>
              <a:rPr lang="en-US" sz="28700" b="1" dirty="0" smtClean="0">
                <a:solidFill>
                  <a:srgbClr val="7030A0"/>
                </a:solidFill>
                <a:effectLst>
                  <a:glow rad="139700">
                    <a:schemeClr val="accent4">
                      <a:satMod val="175000"/>
                      <a:alpha val="40000"/>
                    </a:schemeClr>
                  </a:glow>
                </a:effectLst>
                <a:latin typeface="Consolas" pitchFamily="49" charset="0"/>
                <a:cs typeface="Consolas" pitchFamily="49" charset="0"/>
              </a:rPr>
              <a:t>?</a:t>
            </a:r>
            <a:endParaRPr lang="en-US" sz="28700" b="1" dirty="0">
              <a:solidFill>
                <a:srgbClr val="7030A0"/>
              </a:solidFill>
              <a:effectLst>
                <a:glow rad="139700">
                  <a:schemeClr val="accent4">
                    <a:satMod val="175000"/>
                    <a:alpha val="40000"/>
                  </a:schemeClr>
                </a:glow>
              </a:effectLst>
              <a:latin typeface="Consolas" pitchFamily="49" charset="0"/>
              <a:cs typeface="Consolas" pitchFamily="49" charset="0"/>
            </a:endParaRPr>
          </a:p>
        </p:txBody>
      </p:sp>
      <p:sp>
        <p:nvSpPr>
          <p:cNvPr id="2" name="Date Placeholder 1"/>
          <p:cNvSpPr>
            <a:spLocks noGrp="1"/>
          </p:cNvSpPr>
          <p:nvPr>
            <p:ph type="dt" sz="half" idx="10"/>
          </p:nvPr>
        </p:nvSpPr>
        <p:spPr/>
        <p:txBody>
          <a:bodyPr/>
          <a:lstStyle/>
          <a:p>
            <a:r>
              <a:rPr lang="en-US" smtClean="0"/>
              <a:t>UW CSE331 Autumn 2011</a:t>
            </a:r>
            <a:endParaRPr lang="en-US" dirty="0"/>
          </a:p>
        </p:txBody>
      </p:sp>
      <p:sp>
        <p:nvSpPr>
          <p:cNvPr id="3" name="Slide Number Placeholder 2"/>
          <p:cNvSpPr>
            <a:spLocks noGrp="1"/>
          </p:cNvSpPr>
          <p:nvPr>
            <p:ph type="sldNum" sz="quarter" idx="12"/>
          </p:nvPr>
        </p:nvSpPr>
        <p:spPr/>
        <p:txBody>
          <a:bodyPr/>
          <a:lstStyle/>
          <a:p>
            <a:fld id="{0495EA0B-1783-492E-873E-F82651094ECA}" type="slidenum">
              <a:rPr lang="en-US" smtClean="0"/>
              <a:pPr/>
              <a:t>24</a:t>
            </a:fld>
            <a:endParaRPr lang="en-US" dirty="0"/>
          </a:p>
        </p:txBody>
      </p:sp>
    </p:spTree>
    <p:extLst>
      <p:ext uri="{BB962C8B-B14F-4D97-AF65-F5344CB8AC3E}">
        <p14:creationId xmlns:p14="http://schemas.microsoft.com/office/powerpoint/2010/main" val="36878585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3" name="Rectangle 2"/>
          <p:cNvSpPr>
            <a:spLocks noGrp="1" noChangeArrowheads="1"/>
          </p:cNvSpPr>
          <p:nvPr>
            <p:ph type="title"/>
          </p:nvPr>
        </p:nvSpPr>
        <p:spPr/>
        <p:txBody>
          <a:bodyPr/>
          <a:lstStyle/>
          <a:p>
            <a:r>
              <a:rPr lang="en-US" smtClean="0"/>
              <a:t>Automation and Tool Support</a:t>
            </a:r>
            <a:endParaRPr lang="en-US" smtClean="0"/>
          </a:p>
        </p:txBody>
      </p:sp>
      <p:sp>
        <p:nvSpPr>
          <p:cNvPr id="7170" name="Date Placeholder 3"/>
          <p:cNvSpPr>
            <a:spLocks noGrp="1"/>
          </p:cNvSpPr>
          <p:nvPr>
            <p:ph type="dt" sz="quarter" idx="10"/>
          </p:nvPr>
        </p:nvSpPr>
        <p:spPr/>
        <p:txBody>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pPr algn="r"/>
            <a:r>
              <a:rPr lang="en-US" altLang="zh-CN" sz="1100" b="0" dirty="0" smtClean="0">
                <a:solidFill>
                  <a:schemeClr val="tx1"/>
                </a:solidFill>
                <a:latin typeface="+mn-lt"/>
              </a:rPr>
              <a:t>UW CSE331 Autumn 2011</a:t>
            </a:r>
            <a:endParaRPr lang="zh-CN" altLang="en-US" sz="1100" b="0" dirty="0">
              <a:solidFill>
                <a:schemeClr val="tx1"/>
              </a:solidFill>
              <a:latin typeface="+mn-lt"/>
            </a:endParaRPr>
          </a:p>
        </p:txBody>
      </p:sp>
      <p:sp>
        <p:nvSpPr>
          <p:cNvPr id="7172" name="Slide Number Placeholder 5"/>
          <p:cNvSpPr>
            <a:spLocks noGrp="1"/>
          </p:cNvSpPr>
          <p:nvPr>
            <p:ph type="sldNum" sz="quarter" idx="12"/>
          </p:nvPr>
        </p:nvSpPr>
        <p:spPr/>
        <p:txBody>
          <a:bodyPr>
            <a:normAutofit fontScale="55000" lnSpcReduction="20000"/>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fld id="{34A35D1A-617B-4695-A4E4-A1A1172E4864}" type="slidenum">
              <a:rPr lang="zh-CN" altLang="en-US" smtClean="0"/>
              <a:pPr/>
              <a:t>3</a:t>
            </a:fld>
            <a:endParaRPr lang="en-US" altLang="zh-CN"/>
          </a:p>
        </p:txBody>
      </p:sp>
      <p:sp>
        <p:nvSpPr>
          <p:cNvPr id="282627" name="Rectangle 3"/>
          <p:cNvSpPr>
            <a:spLocks noGrp="1" noChangeArrowheads="1"/>
          </p:cNvSpPr>
          <p:nvPr>
            <p:ph type="body" idx="1"/>
          </p:nvPr>
        </p:nvSpPr>
        <p:spPr/>
        <p:txBody>
          <a:bodyPr>
            <a:normAutofit fontScale="77500" lnSpcReduction="20000"/>
          </a:bodyPr>
          <a:lstStyle/>
          <a:p>
            <a:r>
              <a:rPr lang="en-US" dirty="0" smtClean="0"/>
              <a:t>Too many tests to be run by hand</a:t>
            </a:r>
          </a:p>
          <a:p>
            <a:r>
              <a:rPr lang="en-US" dirty="0" smtClean="0"/>
              <a:t>Tests must be run and evaluated quickly </a:t>
            </a:r>
          </a:p>
          <a:p>
            <a:pPr lvl="1"/>
            <a:r>
              <a:rPr lang="en-US" dirty="0" smtClean="0"/>
              <a:t>often overnight, or more frequently for web applications</a:t>
            </a:r>
          </a:p>
          <a:p>
            <a:r>
              <a:rPr lang="en-US" dirty="0" smtClean="0"/>
              <a:t>Testers do not have time to view the results by inspection</a:t>
            </a:r>
          </a:p>
          <a:p>
            <a:r>
              <a:rPr lang="en-US" dirty="0" smtClean="0"/>
              <a:t>Types of tools include</a:t>
            </a:r>
          </a:p>
          <a:p>
            <a:pPr lvl="1"/>
            <a:r>
              <a:rPr lang="en-US" dirty="0" smtClean="0"/>
              <a:t>Capture / Replay – Capture values entered into a GUI and replay those values on new versions</a:t>
            </a:r>
          </a:p>
          <a:p>
            <a:pPr lvl="1"/>
            <a:r>
              <a:rPr lang="en-US" dirty="0" smtClean="0"/>
              <a:t>Version control – Keeps track of collections of tests, expected results, where the tests came from, the criterion used, and their past effectiveness</a:t>
            </a:r>
          </a:p>
          <a:p>
            <a:pPr lvl="1"/>
            <a:r>
              <a:rPr lang="en-US" dirty="0" smtClean="0"/>
              <a:t>Scripting software – Manages the process of obtaining test inputs, executing the software, obtaining the outputs, comparing the results, and generating test reports</a:t>
            </a:r>
          </a:p>
          <a:p>
            <a:r>
              <a:rPr lang="en-US" dirty="0" smtClean="0"/>
              <a:t>Tools are plentiful and inexpensive (often free)</a:t>
            </a:r>
            <a:endParaRPr lang="en-US" dirty="0" smtClean="0"/>
          </a:p>
        </p:txBody>
      </p:sp>
    </p:spTree>
    <p:extLst>
      <p:ext uri="{BB962C8B-B14F-4D97-AF65-F5344CB8AC3E}">
        <p14:creationId xmlns:p14="http://schemas.microsoft.com/office/powerpoint/2010/main" val="15315415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fontScale="90000"/>
          </a:bodyPr>
          <a:lstStyle/>
          <a:p>
            <a:r>
              <a:rPr lang="en-US" smtClean="0"/>
              <a:t>Managing Tests in a Regression Suite</a:t>
            </a:r>
            <a:endParaRPr lang="en-US" smtClean="0"/>
          </a:p>
        </p:txBody>
      </p:sp>
      <p:sp>
        <p:nvSpPr>
          <p:cNvPr id="8197" name="Slide Number Placeholder 4"/>
          <p:cNvSpPr>
            <a:spLocks noGrp="1"/>
          </p:cNvSpPr>
          <p:nvPr>
            <p:ph type="sldNum" sz="quarter" idx="12"/>
          </p:nvPr>
        </p:nvSpPr>
        <p:spPr/>
        <p:txBody>
          <a:bodyPr>
            <a:normAutofit fontScale="55000" lnSpcReduction="20000"/>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fld id="{4278FE4D-5F6B-4468-9D1E-A1CD6A3CDF6E}" type="slidenum">
              <a:rPr lang="en-US" smtClean="0"/>
              <a:pPr/>
              <a:t>4</a:t>
            </a:fld>
            <a:endParaRPr lang="en-US"/>
          </a:p>
        </p:txBody>
      </p:sp>
      <p:sp>
        <p:nvSpPr>
          <p:cNvPr id="8195" name="Content Placeholder 2"/>
          <p:cNvSpPr>
            <a:spLocks noGrp="1"/>
          </p:cNvSpPr>
          <p:nvPr>
            <p:ph idx="1"/>
          </p:nvPr>
        </p:nvSpPr>
        <p:spPr/>
        <p:txBody>
          <a:bodyPr>
            <a:normAutofit fontScale="92500" lnSpcReduction="10000"/>
          </a:bodyPr>
          <a:lstStyle/>
          <a:p>
            <a:r>
              <a:rPr lang="en-US" dirty="0" smtClean="0"/>
              <a:t>Test suites accumulate new tests over time</a:t>
            </a:r>
          </a:p>
          <a:p>
            <a:r>
              <a:rPr lang="en-US" dirty="0" smtClean="0"/>
              <a:t>Test suites are usually run in a fixed, short, period of time – often overnight, sometimes more frequently, sometimes less</a:t>
            </a:r>
          </a:p>
          <a:p>
            <a:r>
              <a:rPr lang="en-US" dirty="0" smtClean="0"/>
              <a:t>At some point, the number of tests can become unmanageable</a:t>
            </a:r>
          </a:p>
          <a:p>
            <a:pPr lvl="1"/>
            <a:r>
              <a:rPr lang="en-US" dirty="0" smtClean="0"/>
              <a:t>We cannot finish running the tests in the time allotted</a:t>
            </a:r>
          </a:p>
          <a:p>
            <a:r>
              <a:rPr lang="en-US" dirty="0" smtClean="0"/>
              <a:t>We can always add more computer hardware</a:t>
            </a:r>
          </a:p>
          <a:p>
            <a:r>
              <a:rPr lang="en-US" dirty="0" smtClean="0"/>
              <a:t>But is it worth it?  Does it solve the problem?</a:t>
            </a:r>
            <a:r>
              <a:rPr lang="en-US" dirty="0"/>
              <a:t> </a:t>
            </a:r>
            <a:r>
              <a:rPr lang="en-US" dirty="0" smtClean="0"/>
              <a:t>How many of these tests really need to be run ?</a:t>
            </a:r>
            <a:endParaRPr lang="en-US" dirty="0" smtClean="0"/>
          </a:p>
        </p:txBody>
      </p:sp>
    </p:spTree>
    <p:extLst>
      <p:ext uri="{BB962C8B-B14F-4D97-AF65-F5344CB8AC3E}">
        <p14:creationId xmlns:p14="http://schemas.microsoft.com/office/powerpoint/2010/main" val="2155588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related situation</a:t>
            </a:r>
            <a:endParaRPr lang="en-US" dirty="0"/>
          </a:p>
        </p:txBody>
      </p:sp>
      <p:sp>
        <p:nvSpPr>
          <p:cNvPr id="3" name="Date Placeholder 2"/>
          <p:cNvSpPr>
            <a:spLocks noGrp="1"/>
          </p:cNvSpPr>
          <p:nvPr>
            <p:ph type="dt" sz="half" idx="10"/>
          </p:nvPr>
        </p:nvSpPr>
        <p:spPr/>
        <p:txBody>
          <a:bodyPr/>
          <a:lstStyle/>
          <a:p>
            <a:r>
              <a:rPr lang="en-US" smtClean="0"/>
              <a:t>UW CSE331 Autumn 2011</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0495EA0B-1783-492E-873E-F82651094ECA}" type="slidenum">
              <a:rPr lang="en-US" smtClean="0"/>
              <a:pPr/>
              <a:t>5</a:t>
            </a:fld>
            <a:endParaRPr lang="en-US" dirty="0"/>
          </a:p>
        </p:txBody>
      </p:sp>
      <p:sp>
        <p:nvSpPr>
          <p:cNvPr id="5" name="Content Placeholder 4"/>
          <p:cNvSpPr>
            <a:spLocks noGrp="1"/>
          </p:cNvSpPr>
          <p:nvPr>
            <p:ph sz="quarter" idx="1"/>
          </p:nvPr>
        </p:nvSpPr>
        <p:spPr>
          <a:xfrm>
            <a:off x="612648" y="4191000"/>
            <a:ext cx="8153400" cy="1905000"/>
          </a:xfrm>
        </p:spPr>
        <p:txBody>
          <a:bodyPr>
            <a:normAutofit fontScale="92500" lnSpcReduction="20000"/>
          </a:bodyPr>
          <a:lstStyle/>
          <a:p>
            <a:r>
              <a:rPr lang="en-US" dirty="0" smtClean="0"/>
              <a:t>When security flaws are made public, companies are under immense pressure to provide a fix very quickly</a:t>
            </a:r>
          </a:p>
          <a:p>
            <a:r>
              <a:rPr lang="en-US" dirty="0" smtClean="0"/>
              <a:t>Often full regression tests cannot be run in the given time – but running no regression tests isn’t reasonable either</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537" y="1600200"/>
            <a:ext cx="8924925" cy="2416518"/>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4600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Policies for Updating Test Suites</a:t>
            </a:r>
            <a:endParaRPr lang="en-US" smtClean="0"/>
          </a:p>
        </p:txBody>
      </p:sp>
      <p:sp>
        <p:nvSpPr>
          <p:cNvPr id="9221" name="Slide Number Placeholder 4"/>
          <p:cNvSpPr>
            <a:spLocks noGrp="1"/>
          </p:cNvSpPr>
          <p:nvPr>
            <p:ph type="sldNum" sz="quarter" idx="12"/>
          </p:nvPr>
        </p:nvSpPr>
        <p:spPr/>
        <p:txBody>
          <a:bodyPr>
            <a:normAutofit fontScale="55000" lnSpcReduction="20000"/>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fld id="{82DAD6C9-823A-414D-86E8-812BDEC69EF9}" type="slidenum">
              <a:rPr lang="en-US" smtClean="0"/>
              <a:pPr/>
              <a:t>6</a:t>
            </a:fld>
            <a:endParaRPr lang="en-US"/>
          </a:p>
        </p:txBody>
      </p:sp>
      <p:sp>
        <p:nvSpPr>
          <p:cNvPr id="9219" name="Content Placeholder 2"/>
          <p:cNvSpPr>
            <a:spLocks noGrp="1"/>
          </p:cNvSpPr>
          <p:nvPr>
            <p:ph idx="1"/>
          </p:nvPr>
        </p:nvSpPr>
        <p:spPr/>
        <p:txBody>
          <a:bodyPr>
            <a:normAutofit fontScale="77500" lnSpcReduction="20000"/>
          </a:bodyPr>
          <a:lstStyle/>
          <a:p>
            <a:r>
              <a:rPr lang="en-US" dirty="0" smtClean="0"/>
              <a:t>Which tests to keep can be based on several policies</a:t>
            </a:r>
          </a:p>
          <a:p>
            <a:pPr lvl="1"/>
            <a:r>
              <a:rPr lang="en-US" dirty="0" smtClean="0"/>
              <a:t>Add a new test for every problem report</a:t>
            </a:r>
          </a:p>
          <a:p>
            <a:pPr lvl="1"/>
            <a:r>
              <a:rPr lang="en-US" dirty="0" smtClean="0"/>
              <a:t>Ensure that a coverage criterion is always satisfied</a:t>
            </a:r>
          </a:p>
          <a:p>
            <a:r>
              <a:rPr lang="en-US" dirty="0" smtClean="0"/>
              <a:t>Sometimes harder to choose tests to remove</a:t>
            </a:r>
          </a:p>
          <a:p>
            <a:pPr lvl="1"/>
            <a:r>
              <a:rPr lang="en-US" dirty="0" smtClean="0"/>
              <a:t>Remove tests that do not contribute to satisfying coverage</a:t>
            </a:r>
          </a:p>
          <a:p>
            <a:pPr lvl="1"/>
            <a:r>
              <a:rPr lang="en-US" dirty="0" smtClean="0"/>
              <a:t>Remove tests that have never found a fault (risky !)</a:t>
            </a:r>
          </a:p>
          <a:p>
            <a:pPr lvl="1"/>
            <a:r>
              <a:rPr lang="en-US" dirty="0" smtClean="0"/>
              <a:t>Remove tests that have found the same fault as other tests (also risky !)</a:t>
            </a:r>
          </a:p>
          <a:p>
            <a:r>
              <a:rPr lang="en-US" dirty="0" smtClean="0"/>
              <a:t>Reordering strategies</a:t>
            </a:r>
          </a:p>
          <a:p>
            <a:pPr lvl="1"/>
            <a:r>
              <a:rPr lang="en-US" dirty="0" smtClean="0"/>
              <a:t>If a suite of N tests satisfies a coverage criterion, the tests can often be reordered so that the first N-k tests satisfies the criterion – so the remaining tests can be removed</a:t>
            </a:r>
          </a:p>
          <a:p>
            <a:pPr lvl="1"/>
            <a:r>
              <a:rPr lang="en-US" dirty="0" smtClean="0"/>
              <a:t>This is often called test selection</a:t>
            </a:r>
          </a:p>
          <a:p>
            <a:pPr lvl="1"/>
            <a:r>
              <a:rPr lang="en-US" dirty="0" smtClean="0"/>
              <a:t>If the criterion is approximated, not guaranteed, this is often called test prioritization</a:t>
            </a:r>
            <a:endParaRPr lang="en-US" dirty="0" smtClean="0"/>
          </a:p>
        </p:txBody>
      </p:sp>
    </p:spTree>
    <p:extLst>
      <p:ext uri="{BB962C8B-B14F-4D97-AF65-F5344CB8AC3E}">
        <p14:creationId xmlns:p14="http://schemas.microsoft.com/office/powerpoint/2010/main" val="5466896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Aside</a:t>
            </a:r>
            <a:endParaRPr lang="en-US" dirty="0"/>
          </a:p>
        </p:txBody>
      </p:sp>
      <p:sp>
        <p:nvSpPr>
          <p:cNvPr id="3" name="Date Placeholder 2"/>
          <p:cNvSpPr>
            <a:spLocks noGrp="1"/>
          </p:cNvSpPr>
          <p:nvPr>
            <p:ph type="dt" sz="half" idx="10"/>
          </p:nvPr>
        </p:nvSpPr>
        <p:spPr/>
        <p:txBody>
          <a:bodyPr/>
          <a:lstStyle/>
          <a:p>
            <a:r>
              <a:rPr lang="en-US" smtClean="0"/>
              <a:t>UW CSE331 Autumn 2011</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0495EA0B-1783-492E-873E-F82651094ECA}" type="slidenum">
              <a:rPr lang="en-US" smtClean="0"/>
              <a:pPr/>
              <a:t>7</a:t>
            </a:fld>
            <a:endParaRPr lang="en-US" dirty="0"/>
          </a:p>
        </p:txBody>
      </p:sp>
      <p:sp>
        <p:nvSpPr>
          <p:cNvPr id="5" name="Content Placeholder 4"/>
          <p:cNvSpPr>
            <a:spLocks noGrp="1"/>
          </p:cNvSpPr>
          <p:nvPr>
            <p:ph sz="quarter" idx="1"/>
          </p:nvPr>
        </p:nvSpPr>
        <p:spPr/>
        <p:txBody>
          <a:bodyPr/>
          <a:lstStyle/>
          <a:p>
            <a:r>
              <a:rPr lang="en-US" dirty="0" smtClean="0"/>
              <a:t>When we talked about white box testing, we talked about coverage criteria – statement, edge, path, etc.</a:t>
            </a:r>
          </a:p>
          <a:p>
            <a:r>
              <a:rPr lang="en-US" dirty="0" smtClean="0"/>
              <a:t>Criterion coverage in regression testing is somewhat different – among other things, we have two programs and a test suite, rather than one program and a test suite</a:t>
            </a:r>
          </a:p>
          <a:p>
            <a:r>
              <a:rPr lang="en-US" dirty="0" smtClean="0"/>
              <a:t>We’ll see examples of how these coverage criteria differ</a:t>
            </a:r>
            <a:endParaRPr lang="en-US" dirty="0"/>
          </a:p>
        </p:txBody>
      </p:sp>
    </p:spTree>
    <p:extLst>
      <p:ext uri="{BB962C8B-B14F-4D97-AF65-F5344CB8AC3E}">
        <p14:creationId xmlns:p14="http://schemas.microsoft.com/office/powerpoint/2010/main" val="12715210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When a Regression Test Fails</a:t>
            </a:r>
            <a:endParaRPr lang="en-US" smtClean="0"/>
          </a:p>
        </p:txBody>
      </p:sp>
      <p:sp>
        <p:nvSpPr>
          <p:cNvPr id="10245" name="Slide Number Placeholder 4"/>
          <p:cNvSpPr>
            <a:spLocks noGrp="1"/>
          </p:cNvSpPr>
          <p:nvPr>
            <p:ph type="sldNum" sz="quarter" idx="12"/>
          </p:nvPr>
        </p:nvSpPr>
        <p:spPr/>
        <p:txBody>
          <a:bodyPr>
            <a:normAutofit fontScale="55000" lnSpcReduction="20000"/>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fld id="{C61D9F75-2ED6-421E-B472-481237153102}" type="slidenum">
              <a:rPr lang="en-US" smtClean="0"/>
              <a:pPr/>
              <a:t>8</a:t>
            </a:fld>
            <a:endParaRPr lang="en-US"/>
          </a:p>
        </p:txBody>
      </p:sp>
      <p:sp>
        <p:nvSpPr>
          <p:cNvPr id="10243" name="Content Placeholder 2"/>
          <p:cNvSpPr>
            <a:spLocks noGrp="1"/>
          </p:cNvSpPr>
          <p:nvPr>
            <p:ph idx="1"/>
          </p:nvPr>
        </p:nvSpPr>
        <p:spPr/>
        <p:txBody>
          <a:bodyPr>
            <a:normAutofit fontScale="92500" lnSpcReduction="20000"/>
          </a:bodyPr>
          <a:lstStyle/>
          <a:p>
            <a:r>
              <a:rPr lang="en-US" dirty="0" smtClean="0"/>
              <a:t>Regression tests are evaluated based on whether the result on the new program P’ is equivalent to the result on the previous version P</a:t>
            </a:r>
          </a:p>
          <a:p>
            <a:pPr lvl="1"/>
            <a:r>
              <a:rPr lang="en-US" dirty="0" smtClean="0"/>
              <a:t>If they differ, the test is considered to have failed – this is called a regression</a:t>
            </a:r>
          </a:p>
          <a:p>
            <a:r>
              <a:rPr lang="en-US" dirty="0" smtClean="0"/>
              <a:t>Regression test failures represent three possibilities :</a:t>
            </a:r>
          </a:p>
          <a:p>
            <a:pPr lvl="1"/>
            <a:r>
              <a:rPr lang="en-US" dirty="0" smtClean="0"/>
              <a:t>The software has a fault – must fix the fix</a:t>
            </a:r>
          </a:p>
          <a:p>
            <a:pPr lvl="1"/>
            <a:r>
              <a:rPr lang="en-US" dirty="0" smtClean="0"/>
              <a:t>The test values are no longer valid on the new version – must delete or modify the test</a:t>
            </a:r>
          </a:p>
          <a:p>
            <a:pPr lvl="1"/>
            <a:r>
              <a:rPr lang="en-US" dirty="0" smtClean="0"/>
              <a:t>The expected output is no longer valid – must update the test</a:t>
            </a:r>
          </a:p>
          <a:p>
            <a:r>
              <a:rPr lang="en-US" dirty="0" smtClean="0"/>
              <a:t>But which?</a:t>
            </a:r>
            <a:endParaRPr lang="en-US" dirty="0" smtClean="0"/>
          </a:p>
        </p:txBody>
      </p:sp>
    </p:spTree>
    <p:extLst>
      <p:ext uri="{BB962C8B-B14F-4D97-AF65-F5344CB8AC3E}">
        <p14:creationId xmlns:p14="http://schemas.microsoft.com/office/powerpoint/2010/main" val="39160308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fontScale="90000"/>
          </a:bodyPr>
          <a:lstStyle/>
          <a:p>
            <a:r>
              <a:rPr lang="en-US" smtClean="0"/>
              <a:t>Choosing Which Regression Tests to Run</a:t>
            </a:r>
            <a:endParaRPr lang="en-US" dirty="0" smtClean="0"/>
          </a:p>
        </p:txBody>
      </p:sp>
      <p:sp>
        <p:nvSpPr>
          <p:cNvPr id="12293" name="Slide Number Placeholder 4"/>
          <p:cNvSpPr>
            <a:spLocks noGrp="1"/>
          </p:cNvSpPr>
          <p:nvPr>
            <p:ph type="sldNum" sz="quarter" idx="12"/>
          </p:nvPr>
        </p:nvSpPr>
        <p:spPr/>
        <p:txBody>
          <a:bodyPr>
            <a:normAutofit fontScale="55000" lnSpcReduction="20000"/>
          </a:bodyPr>
          <a:lstStyle>
            <a:lvl1pPr>
              <a:defRPr sz="2000" b="1">
                <a:solidFill>
                  <a:srgbClr val="FAFD00"/>
                </a:solidFill>
                <a:latin typeface="Times New Roman" pitchFamily="18" charset="0"/>
              </a:defRPr>
            </a:lvl1pPr>
            <a:lvl2pPr marL="742950" indent="-285750">
              <a:defRPr sz="2000" b="1">
                <a:solidFill>
                  <a:srgbClr val="FAFD00"/>
                </a:solidFill>
                <a:latin typeface="Times New Roman" pitchFamily="18" charset="0"/>
              </a:defRPr>
            </a:lvl2pPr>
            <a:lvl3pPr marL="1143000" indent="-228600">
              <a:defRPr sz="2000" b="1">
                <a:solidFill>
                  <a:srgbClr val="FAFD00"/>
                </a:solidFill>
                <a:latin typeface="Times New Roman" pitchFamily="18" charset="0"/>
              </a:defRPr>
            </a:lvl3pPr>
            <a:lvl4pPr marL="1600200" indent="-228600">
              <a:defRPr sz="2000" b="1">
                <a:solidFill>
                  <a:srgbClr val="FAFD00"/>
                </a:solidFill>
                <a:latin typeface="Times New Roman" pitchFamily="18" charset="0"/>
              </a:defRPr>
            </a:lvl4pPr>
            <a:lvl5pPr marL="2057400" indent="-228600">
              <a:defRPr sz="2000" b="1">
                <a:solidFill>
                  <a:srgbClr val="FAFD00"/>
                </a:solidFill>
                <a:latin typeface="Times New Roman" pitchFamily="18" charset="0"/>
              </a:defRPr>
            </a:lvl5pPr>
            <a:lvl6pPr marL="2514600" indent="-228600" eaLnBrk="0" fontAlgn="base" hangingPunct="0">
              <a:spcBef>
                <a:spcPct val="0"/>
              </a:spcBef>
              <a:spcAft>
                <a:spcPct val="0"/>
              </a:spcAft>
              <a:defRPr sz="2000" b="1">
                <a:solidFill>
                  <a:srgbClr val="FAFD00"/>
                </a:solidFill>
                <a:latin typeface="Times New Roman" pitchFamily="18" charset="0"/>
              </a:defRPr>
            </a:lvl6pPr>
            <a:lvl7pPr marL="2971800" indent="-228600" eaLnBrk="0" fontAlgn="base" hangingPunct="0">
              <a:spcBef>
                <a:spcPct val="0"/>
              </a:spcBef>
              <a:spcAft>
                <a:spcPct val="0"/>
              </a:spcAft>
              <a:defRPr sz="2000" b="1">
                <a:solidFill>
                  <a:srgbClr val="FAFD00"/>
                </a:solidFill>
                <a:latin typeface="Times New Roman" pitchFamily="18" charset="0"/>
              </a:defRPr>
            </a:lvl7pPr>
            <a:lvl8pPr marL="3429000" indent="-228600" eaLnBrk="0" fontAlgn="base" hangingPunct="0">
              <a:spcBef>
                <a:spcPct val="0"/>
              </a:spcBef>
              <a:spcAft>
                <a:spcPct val="0"/>
              </a:spcAft>
              <a:defRPr sz="2000" b="1">
                <a:solidFill>
                  <a:srgbClr val="FAFD00"/>
                </a:solidFill>
                <a:latin typeface="Times New Roman" pitchFamily="18" charset="0"/>
              </a:defRPr>
            </a:lvl8pPr>
            <a:lvl9pPr marL="3886200" indent="-228600" eaLnBrk="0" fontAlgn="base" hangingPunct="0">
              <a:spcBef>
                <a:spcPct val="0"/>
              </a:spcBef>
              <a:spcAft>
                <a:spcPct val="0"/>
              </a:spcAft>
              <a:defRPr sz="2000" b="1">
                <a:solidFill>
                  <a:srgbClr val="FAFD00"/>
                </a:solidFill>
                <a:latin typeface="Times New Roman" pitchFamily="18" charset="0"/>
              </a:defRPr>
            </a:lvl9pPr>
          </a:lstStyle>
          <a:p>
            <a:fld id="{5FC42197-3408-4F5C-9852-C4D4FFAA92B1}" type="slidenum">
              <a:rPr lang="en-US" smtClean="0"/>
              <a:pPr/>
              <a:t>9</a:t>
            </a:fld>
            <a:endParaRPr lang="en-US"/>
          </a:p>
        </p:txBody>
      </p:sp>
      <p:sp>
        <p:nvSpPr>
          <p:cNvPr id="11267" name="Content Placeholder 2"/>
          <p:cNvSpPr>
            <a:spLocks noGrp="1"/>
          </p:cNvSpPr>
          <p:nvPr>
            <p:ph idx="1"/>
          </p:nvPr>
        </p:nvSpPr>
        <p:spPr/>
        <p:txBody>
          <a:bodyPr>
            <a:normAutofit fontScale="77500" lnSpcReduction="20000"/>
          </a:bodyPr>
          <a:lstStyle/>
          <a:p>
            <a:r>
              <a:rPr lang="en-US" i="1" dirty="0" smtClean="0">
                <a:solidFill>
                  <a:srgbClr val="FF0000"/>
                </a:solidFill>
              </a:rPr>
              <a:t>Change impact </a:t>
            </a:r>
            <a:r>
              <a:rPr lang="en-US" i="1" dirty="0">
                <a:solidFill>
                  <a:srgbClr val="FF0000"/>
                </a:solidFill>
              </a:rPr>
              <a:t>a</a:t>
            </a:r>
            <a:r>
              <a:rPr lang="en-US" i="1" dirty="0" smtClean="0">
                <a:solidFill>
                  <a:srgbClr val="FF0000"/>
                </a:solidFill>
              </a:rPr>
              <a:t>nalysis</a:t>
            </a:r>
            <a:r>
              <a:rPr lang="en-US" dirty="0" smtClean="0"/>
              <a:t>: how does a change impact the rest of the software?</a:t>
            </a:r>
          </a:p>
          <a:p>
            <a:r>
              <a:rPr lang="en-US" dirty="0" smtClean="0"/>
              <a:t>When a small change is made in the software, what portions of the software can be impacted by that change?</a:t>
            </a:r>
          </a:p>
          <a:p>
            <a:r>
              <a:rPr lang="en-US" dirty="0" smtClean="0"/>
              <a:t>More directly, which tests need to be re-run?</a:t>
            </a:r>
          </a:p>
          <a:p>
            <a:pPr lvl="1"/>
            <a:r>
              <a:rPr lang="en-US" dirty="0" smtClean="0"/>
              <a:t>Conservative approach : Run all tests</a:t>
            </a:r>
          </a:p>
          <a:p>
            <a:pPr lvl="1"/>
            <a:r>
              <a:rPr lang="en-US" dirty="0" smtClean="0"/>
              <a:t>Cheap approach : Run only tests whose test requirements relate to the statements that were changed</a:t>
            </a:r>
          </a:p>
          <a:p>
            <a:pPr lvl="1"/>
            <a:r>
              <a:rPr lang="en-US" dirty="0" smtClean="0"/>
              <a:t>Analytic approach : Consider how the changes propagate through the software</a:t>
            </a:r>
          </a:p>
          <a:p>
            <a:r>
              <a:rPr lang="en-US" dirty="0" smtClean="0"/>
              <a:t>Clearly, tests that never reach the modified statements do not need to be run – is this true?</a:t>
            </a:r>
          </a:p>
          <a:p>
            <a:r>
              <a:rPr lang="en-US" dirty="0" smtClean="0"/>
              <a:t>Lots of clever algorithms to perform change impact analysis have been invented</a:t>
            </a:r>
            <a:endParaRPr lang="en-US" dirty="0" smtClean="0"/>
          </a:p>
        </p:txBody>
      </p:sp>
    </p:spTree>
    <p:extLst>
      <p:ext uri="{BB962C8B-B14F-4D97-AF65-F5344CB8AC3E}">
        <p14:creationId xmlns:p14="http://schemas.microsoft.com/office/powerpoint/2010/main" val="9715680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dn-course-lectur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Tahoma" pitchFamily="-107"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Tahoma" pitchFamily="-107"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n-course-lectur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7642</TotalTime>
  <Words>1701</Words>
  <Application>Microsoft Office PowerPoint</Application>
  <PresentationFormat>On-screen Show (4:3)</PresentationFormat>
  <Paragraphs>168</Paragraphs>
  <Slides>24</Slides>
  <Notes>19</Notes>
  <HiddenSlides>0</HiddenSlides>
  <MMClips>0</MMClips>
  <ScaleCrop>false</ScaleCrop>
  <HeadingPairs>
    <vt:vector size="4" baseType="variant">
      <vt:variant>
        <vt:lpstr>Theme</vt:lpstr>
      </vt:variant>
      <vt:variant>
        <vt:i4>3</vt:i4>
      </vt:variant>
      <vt:variant>
        <vt:lpstr>Slide Titles</vt:lpstr>
      </vt:variant>
      <vt:variant>
        <vt:i4>24</vt:i4>
      </vt:variant>
    </vt:vector>
  </HeadingPairs>
  <TitlesOfParts>
    <vt:vector size="27" baseType="lpstr">
      <vt:lpstr>dn-course-lecture</vt:lpstr>
      <vt:lpstr>Blends</vt:lpstr>
      <vt:lpstr>1_dn-course-lecture</vt:lpstr>
      <vt:lpstr>CSE 331 Software Design &amp; Implementation regression testing</vt:lpstr>
      <vt:lpstr>Regression Testing First slides edited from: Ammann &amp; Offutt</vt:lpstr>
      <vt:lpstr>Automation and Tool Support</vt:lpstr>
      <vt:lpstr>Managing Tests in a Regression Suite</vt:lpstr>
      <vt:lpstr>Another related situation</vt:lpstr>
      <vt:lpstr>Policies for Updating Test Suites</vt:lpstr>
      <vt:lpstr>Aside</vt:lpstr>
      <vt:lpstr>When a Regression Test Fails</vt:lpstr>
      <vt:lpstr>Choosing Which Regression Tests to Run</vt:lpstr>
      <vt:lpstr>Rationales for Selecting Tests to Re-Run</vt:lpstr>
      <vt:lpstr>Overview of a test selection method</vt:lpstr>
      <vt:lpstr>Execution Trace [1]</vt:lpstr>
      <vt:lpstr>Execution Trace [2]</vt:lpstr>
      <vt:lpstr>Execution Trace [3]</vt:lpstr>
      <vt:lpstr>Execution Trace [4]</vt:lpstr>
      <vt:lpstr>Test vector</vt:lpstr>
      <vt:lpstr>Syntax trees</vt:lpstr>
      <vt:lpstr>Test selection [1] </vt:lpstr>
      <vt:lpstr>Test selection [2] </vt:lpstr>
      <vt:lpstr>Test selection example </vt:lpstr>
      <vt:lpstr>Issues with SelectTests </vt:lpstr>
      <vt:lpstr>More clever algorithms…</vt:lpstr>
      <vt:lpstr>Regression testing is real</vt:lpstr>
      <vt:lpstr>PowerPoint Presentation</vt:lpstr>
    </vt:vector>
  </TitlesOfParts>
  <Company>uw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cse</dc:creator>
  <cp:lastModifiedBy>CSE</cp:lastModifiedBy>
  <cp:revision>441</cp:revision>
  <dcterms:created xsi:type="dcterms:W3CDTF">2010-03-29T16:00:41Z</dcterms:created>
  <dcterms:modified xsi:type="dcterms:W3CDTF">2011-11-28T17:40:03Z</dcterms:modified>
</cp:coreProperties>
</file>