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7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1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1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61" r:id="rId1"/>
  </p:sldMasterIdLst>
  <p:notesMasterIdLst>
    <p:notesMasterId r:id="rId27"/>
  </p:notesMasterIdLst>
  <p:handoutMasterIdLst>
    <p:handoutMasterId r:id="rId28"/>
  </p:handoutMasterIdLst>
  <p:sldIdLst>
    <p:sldId id="336" r:id="rId2"/>
    <p:sldId id="363" r:id="rId3"/>
    <p:sldId id="364" r:id="rId4"/>
    <p:sldId id="365" r:id="rId5"/>
    <p:sldId id="366" r:id="rId6"/>
    <p:sldId id="367" r:id="rId7"/>
    <p:sldId id="368" r:id="rId8"/>
    <p:sldId id="369" r:id="rId9"/>
    <p:sldId id="370" r:id="rId10"/>
    <p:sldId id="371" r:id="rId11"/>
    <p:sldId id="372" r:id="rId12"/>
    <p:sldId id="373" r:id="rId13"/>
    <p:sldId id="374" r:id="rId14"/>
    <p:sldId id="375" r:id="rId15"/>
    <p:sldId id="376" r:id="rId16"/>
    <p:sldId id="377" r:id="rId17"/>
    <p:sldId id="378" r:id="rId18"/>
    <p:sldId id="379" r:id="rId19"/>
    <p:sldId id="380" r:id="rId20"/>
    <p:sldId id="381" r:id="rId21"/>
    <p:sldId id="382" r:id="rId22"/>
    <p:sldId id="383" r:id="rId23"/>
    <p:sldId id="384" r:id="rId24"/>
    <p:sldId id="337" r:id="rId25"/>
    <p:sldId id="338" r:id="rId26"/>
  </p:sldIdLst>
  <p:sldSz cx="10077450" cy="7562850"/>
  <p:notesSz cx="7302500" cy="95885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80"/>
    <a:srgbClr val="CCECFF"/>
    <a:srgbClr val="00003E"/>
    <a:srgbClr val="66FF99"/>
    <a:srgbClr val="99FFCC"/>
    <a:srgbClr val="CC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15" d="100"/>
          <a:sy n="115" d="100"/>
        </p:scale>
        <p:origin x="-600" y="-96"/>
      </p:cViewPr>
      <p:guideLst>
        <p:guide orient="horz" pos="2142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9942"/>
    </p:cViewPr>
  </p:sorterViewPr>
  <p:notesViewPr>
    <p:cSldViewPr showGuides="1">
      <p:cViewPr varScale="1">
        <p:scale>
          <a:sx n="54" d="100"/>
          <a:sy n="54" d="100"/>
        </p:scale>
        <p:origin x="-1776" y="-78"/>
      </p:cViewPr>
      <p:guideLst>
        <p:guide orient="horz" pos="2745"/>
        <p:guide pos="2029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/>
            <a:t>x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,y = </a:t>
          </a:r>
          <a:r>
            <a:rPr lang="en-US" sz="1600" b="1" dirty="0" smtClean="0">
              <a:sym typeface="Symbol"/>
            </a:rPr>
            <a:t></a:t>
          </a:r>
          <a:endParaRPr lang="en-US" sz="1600" b="1" dirty="0"/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&gt;? </a:t>
          </a:r>
          <a:r>
            <a:rPr lang="en-US" sz="1600" b="1" dirty="0" smtClean="0">
              <a:sym typeface="Symbol"/>
            </a:rPr>
            <a:t></a:t>
          </a:r>
          <a:endParaRPr lang="en-US" sz="1600" b="1" dirty="0" smtClean="0"/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 sz="2800" b="1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&gt; 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x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+ </a:t>
          </a:r>
          <a:r>
            <a:rPr lang="en-US" sz="1600" b="1" dirty="0" smtClean="0">
              <a:sym typeface="Symbol"/>
            </a:rPr>
            <a:t></a:t>
          </a:r>
          <a:endParaRPr lang="en-US" sz="1600" b="1" dirty="0" smtClean="0"/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 sz="2800" b="1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F41086D2-3FB4-4E5E-B957-C35516AF4122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&lt;=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end</a:t>
          </a:r>
        </a:p>
      </dgm:t>
    </dgm:pt>
    <dgm:pt modelId="{7491BE0D-2AD0-4270-A1DA-91007AEDB31C}" type="parTrans" cxnId="{DF89DB35-52CB-4A6D-9339-305F8862AB1C}">
      <dgm:prSet/>
      <dgm:spPr/>
      <dgm:t>
        <a:bodyPr/>
        <a:lstStyle/>
        <a:p>
          <a:endParaRPr lang="en-US" sz="2800" b="1"/>
        </a:p>
      </dgm:t>
    </dgm:pt>
    <dgm:pt modelId="{3D218930-6EEE-451A-9FF6-525089869F4F}" type="sibTrans" cxnId="{DF89DB35-52CB-4A6D-9339-305F8862AB1C}">
      <dgm:prSet/>
      <dgm:spPr/>
      <dgm:t>
        <a:bodyPr/>
        <a:lstStyle/>
        <a:p>
          <a:endParaRPr lang="en-US"/>
        </a:p>
      </dgm:t>
    </dgm:pt>
    <dgm:pt modelId="{03A86782-D3B6-4999-B920-6D93F9766922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&gt; 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x=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;y=</a:t>
          </a:r>
          <a:r>
            <a:rPr lang="en-US" sz="1600" b="1" dirty="0" smtClean="0">
              <a:sym typeface="Symbol"/>
            </a:rPr>
            <a:t></a:t>
          </a:r>
          <a:endParaRPr lang="en-US" sz="1600" b="1" dirty="0" smtClean="0"/>
        </a:p>
      </dgm:t>
    </dgm:pt>
    <dgm:pt modelId="{AF53D7F9-905B-48AB-8ED0-C4637E523394}" type="parTrans" cxnId="{8EE5E21C-7F20-4540-A336-8E34E32E07FC}">
      <dgm:prSet/>
      <dgm:spPr/>
      <dgm:t>
        <a:bodyPr/>
        <a:lstStyle/>
        <a:p>
          <a:endParaRPr lang="en-US" sz="2800" b="1"/>
        </a:p>
      </dgm:t>
    </dgm:pt>
    <dgm:pt modelId="{9D9BA627-F911-4301-9E46-B5282DDB5EF7}" type="sibTrans" cxnId="{8EE5E21C-7F20-4540-A336-8E34E32E07FC}">
      <dgm:prSet/>
      <dgm:spPr/>
      <dgm:t>
        <a:bodyPr/>
        <a:lstStyle/>
        <a:p>
          <a:endParaRPr lang="en-US"/>
        </a:p>
      </dgm:t>
    </dgm:pt>
    <dgm:pt modelId="{9ACBE6B9-BF70-4074-BFB2-8CCE512C99EA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 &gt; 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 &gt;? </a:t>
          </a:r>
          <a:r>
            <a:rPr lang="en-US" sz="1600" b="1" dirty="0" smtClean="0">
              <a:sym typeface="Symbol"/>
            </a:rPr>
            <a:t></a:t>
          </a:r>
          <a:endParaRPr lang="en-US" sz="1600" b="1" dirty="0" smtClean="0"/>
        </a:p>
      </dgm:t>
    </dgm:pt>
    <dgm:pt modelId="{21029603-2F6F-472E-A2E7-0C0641FD0D84}" type="parTrans" cxnId="{2E36DB42-7C53-45F1-AA67-4E23920AE29B}">
      <dgm:prSet/>
      <dgm:spPr/>
      <dgm:t>
        <a:bodyPr/>
        <a:lstStyle/>
        <a:p>
          <a:endParaRPr lang="en-US" sz="2800" b="1"/>
        </a:p>
      </dgm:t>
    </dgm:pt>
    <dgm:pt modelId="{F094C8E9-F39D-4EAB-8B86-FB08FFD83977}" type="sibTrans" cxnId="{2E36DB42-7C53-45F1-AA67-4E23920AE29B}">
      <dgm:prSet/>
      <dgm:spPr/>
      <dgm:t>
        <a:bodyPr/>
        <a:lstStyle/>
        <a:p>
          <a:endParaRPr lang="en-US"/>
        </a:p>
      </dgm:t>
    </dgm:pt>
    <dgm:pt modelId="{9F24E92D-27FD-4994-895D-2D3081325DD3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&gt;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 &amp; 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&gt;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“false”</a:t>
          </a:r>
        </a:p>
      </dgm:t>
    </dgm:pt>
    <dgm:pt modelId="{1C8B4EA9-8ED0-472E-9EE1-C79E384B050C}" type="parTrans" cxnId="{B8755849-5FA9-45D4-AF5B-28D0477F3158}">
      <dgm:prSet/>
      <dgm:spPr/>
      <dgm:t>
        <a:bodyPr/>
        <a:lstStyle/>
        <a:p>
          <a:endParaRPr lang="en-US" sz="2800" b="1"/>
        </a:p>
      </dgm:t>
    </dgm:pt>
    <dgm:pt modelId="{56298852-0392-4A4B-8876-B2D8E558D1E7}" type="sibTrans" cxnId="{B8755849-5FA9-45D4-AF5B-28D0477F3158}">
      <dgm:prSet/>
      <dgm:spPr/>
      <dgm:t>
        <a:bodyPr/>
        <a:lstStyle/>
        <a:p>
          <a:endParaRPr lang="en-US"/>
        </a:p>
      </dgm:t>
    </dgm:pt>
    <dgm:pt modelId="{7CAD11C7-B643-46EF-B0FE-5154256A1837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&gt;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 &amp; </a:t>
          </a:r>
          <a:r>
            <a:rPr lang="en-US" sz="1600" b="1" dirty="0" smtClean="0">
              <a:sym typeface="Symbol"/>
            </a:rPr>
            <a:t></a:t>
          </a:r>
          <a:r>
            <a:rPr lang="en-US" sz="1600" b="1" dirty="0" smtClean="0"/>
            <a:t> &lt;=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end</a:t>
          </a:r>
        </a:p>
      </dgm:t>
    </dgm:pt>
    <dgm:pt modelId="{B3C1EDAB-C2F6-4BAF-B7B0-6D8A527330FC}" type="parTrans" cxnId="{E97DA017-BDFA-4EA3-A460-4EC8556BD084}">
      <dgm:prSet/>
      <dgm:spPr/>
      <dgm:t>
        <a:bodyPr/>
        <a:lstStyle/>
        <a:p>
          <a:endParaRPr lang="en-US" sz="2800" b="1"/>
        </a:p>
      </dgm:t>
    </dgm:pt>
    <dgm:pt modelId="{CF50191C-3F7C-436B-81CE-9D24E8187E16}" type="sibTrans" cxnId="{E97DA017-BDFA-4EA3-A460-4EC8556BD084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18050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18683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2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2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2" custScaleX="241848" custLinFactNeighborX="4684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8C54EA86-FE11-4096-B3CA-6385AE62130E}" type="pres">
      <dgm:prSet presAssocID="{AF53D7F9-905B-48AB-8ED0-C4637E523394}" presName="Name23" presStyleLbl="parChTrans1D4" presStyleIdx="0" presStyleCnt="4"/>
      <dgm:spPr/>
      <dgm:t>
        <a:bodyPr/>
        <a:lstStyle/>
        <a:p>
          <a:endParaRPr lang="en-US"/>
        </a:p>
      </dgm:t>
    </dgm:pt>
    <dgm:pt modelId="{0C5471DD-9EFA-4AD8-979F-BE6C2A7BD79D}" type="pres">
      <dgm:prSet presAssocID="{03A86782-D3B6-4999-B920-6D93F9766922}" presName="hierRoot4" presStyleCnt="0"/>
      <dgm:spPr/>
      <dgm:t>
        <a:bodyPr/>
        <a:lstStyle/>
        <a:p>
          <a:endParaRPr lang="en-US"/>
        </a:p>
      </dgm:t>
    </dgm:pt>
    <dgm:pt modelId="{F919F5C4-D206-4D38-AD4C-2C798638582E}" type="pres">
      <dgm:prSet presAssocID="{03A86782-D3B6-4999-B920-6D93F9766922}" presName="composite4" presStyleCnt="0"/>
      <dgm:spPr/>
      <dgm:t>
        <a:bodyPr/>
        <a:lstStyle/>
        <a:p>
          <a:endParaRPr lang="en-US"/>
        </a:p>
      </dgm:t>
    </dgm:pt>
    <dgm:pt modelId="{6E64EA35-335D-4687-893A-6AFF40EBA423}" type="pres">
      <dgm:prSet presAssocID="{03A86782-D3B6-4999-B920-6D93F9766922}" presName="background4" presStyleLbl="node4" presStyleIdx="0" presStyleCnt="4"/>
      <dgm:spPr/>
      <dgm:t>
        <a:bodyPr/>
        <a:lstStyle/>
        <a:p>
          <a:endParaRPr lang="en-US"/>
        </a:p>
      </dgm:t>
    </dgm:pt>
    <dgm:pt modelId="{3518DA86-76C8-4C59-B4B1-EAC776185839}" type="pres">
      <dgm:prSet presAssocID="{03A86782-D3B6-4999-B920-6D93F9766922}" presName="text4" presStyleLbl="fgAcc4" presStyleIdx="0" presStyleCnt="4" custScaleX="253246" custLinFactNeighborX="469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3C7EEE6E-AA1C-490F-838E-CED832E4ABF8}" type="pres">
      <dgm:prSet presAssocID="{03A86782-D3B6-4999-B920-6D93F9766922}" presName="hierChild5" presStyleCnt="0"/>
      <dgm:spPr/>
      <dgm:t>
        <a:bodyPr/>
        <a:lstStyle/>
        <a:p>
          <a:endParaRPr lang="en-US"/>
        </a:p>
      </dgm:t>
    </dgm:pt>
    <dgm:pt modelId="{0BA94D84-6359-4197-8A47-F05630805AD1}" type="pres">
      <dgm:prSet presAssocID="{21029603-2F6F-472E-A2E7-0C0641FD0D84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793C2FD-41CE-4223-BFAD-6B596377EFFE}" type="pres">
      <dgm:prSet presAssocID="{9ACBE6B9-BF70-4074-BFB2-8CCE512C99EA}" presName="hierRoot4" presStyleCnt="0"/>
      <dgm:spPr/>
      <dgm:t>
        <a:bodyPr/>
        <a:lstStyle/>
        <a:p>
          <a:endParaRPr lang="en-US"/>
        </a:p>
      </dgm:t>
    </dgm:pt>
    <dgm:pt modelId="{B3902E13-AC86-48B2-8176-AA47E5371FED}" type="pres">
      <dgm:prSet presAssocID="{9ACBE6B9-BF70-4074-BFB2-8CCE512C99EA}" presName="composite4" presStyleCnt="0"/>
      <dgm:spPr/>
      <dgm:t>
        <a:bodyPr/>
        <a:lstStyle/>
        <a:p>
          <a:endParaRPr lang="en-US"/>
        </a:p>
      </dgm:t>
    </dgm:pt>
    <dgm:pt modelId="{B6C67E2D-CE1F-437D-8B5B-9B95C9C1A945}" type="pres">
      <dgm:prSet presAssocID="{9ACBE6B9-BF70-4074-BFB2-8CCE512C99EA}" presName="background4" presStyleLbl="node4" presStyleIdx="1" presStyleCnt="4"/>
      <dgm:spPr/>
      <dgm:t>
        <a:bodyPr/>
        <a:lstStyle/>
        <a:p>
          <a:endParaRPr lang="en-US"/>
        </a:p>
      </dgm:t>
    </dgm:pt>
    <dgm:pt modelId="{77C97F51-49F2-4BD0-B93D-FBBBC311A3E7}" type="pres">
      <dgm:prSet presAssocID="{9ACBE6B9-BF70-4074-BFB2-8CCE512C99EA}" presName="text4" presStyleLbl="fgAcc4" presStyleIdx="1" presStyleCnt="4" custScaleX="256340" custLinFactNeighborX="46953" custLinFactNeighborY="-652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83A64E9-816A-429D-9C6C-93E4143418FE}" type="pres">
      <dgm:prSet presAssocID="{9ACBE6B9-BF70-4074-BFB2-8CCE512C99EA}" presName="hierChild5" presStyleCnt="0"/>
      <dgm:spPr/>
      <dgm:t>
        <a:bodyPr/>
        <a:lstStyle/>
        <a:p>
          <a:endParaRPr lang="en-US"/>
        </a:p>
      </dgm:t>
    </dgm:pt>
    <dgm:pt modelId="{7F568744-871D-4246-B03E-AAFDCB4A6251}" type="pres">
      <dgm:prSet presAssocID="{1C8B4EA9-8ED0-472E-9EE1-C79E384B050C}" presName="Name23" presStyleLbl="parChTrans1D4" presStyleIdx="2" presStyleCnt="4"/>
      <dgm:spPr/>
      <dgm:t>
        <a:bodyPr/>
        <a:lstStyle/>
        <a:p>
          <a:endParaRPr lang="en-US"/>
        </a:p>
      </dgm:t>
    </dgm:pt>
    <dgm:pt modelId="{D67092B8-D2BC-4392-8F8F-19724E457C7D}" type="pres">
      <dgm:prSet presAssocID="{9F24E92D-27FD-4994-895D-2D3081325DD3}" presName="hierRoot4" presStyleCnt="0"/>
      <dgm:spPr/>
      <dgm:t>
        <a:bodyPr/>
        <a:lstStyle/>
        <a:p>
          <a:endParaRPr lang="en-US"/>
        </a:p>
      </dgm:t>
    </dgm:pt>
    <dgm:pt modelId="{DB01AABC-2E03-4F6E-8B92-971FCA0C62B3}" type="pres">
      <dgm:prSet presAssocID="{9F24E92D-27FD-4994-895D-2D3081325DD3}" presName="composite4" presStyleCnt="0"/>
      <dgm:spPr/>
      <dgm:t>
        <a:bodyPr/>
        <a:lstStyle/>
        <a:p>
          <a:endParaRPr lang="en-US"/>
        </a:p>
      </dgm:t>
    </dgm:pt>
    <dgm:pt modelId="{C070F9C4-B2A9-43C1-ACFA-61F88C31FA64}" type="pres">
      <dgm:prSet presAssocID="{9F24E92D-27FD-4994-895D-2D3081325DD3}" presName="background4" presStyleLbl="node4" presStyleIdx="2" presStyleCnt="4"/>
      <dgm:spPr/>
      <dgm:t>
        <a:bodyPr/>
        <a:lstStyle/>
        <a:p>
          <a:endParaRPr lang="en-US"/>
        </a:p>
      </dgm:t>
    </dgm:pt>
    <dgm:pt modelId="{6C0FE657-C2F2-4901-B761-DDEB7C45718C}" type="pres">
      <dgm:prSet presAssocID="{9F24E92D-27FD-4994-895D-2D3081325DD3}" presName="text4" presStyleLbl="fgAcc4" presStyleIdx="2" presStyleCnt="4" custScaleX="206655" custLinFactNeighborX="45296" custLinFactNeighborY="171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63F2D424-D9EA-4FE6-994F-0D78A118ABAC}" type="pres">
      <dgm:prSet presAssocID="{9F24E92D-27FD-4994-895D-2D3081325DD3}" presName="hierChild5" presStyleCnt="0"/>
      <dgm:spPr/>
      <dgm:t>
        <a:bodyPr/>
        <a:lstStyle/>
        <a:p>
          <a:endParaRPr lang="en-US"/>
        </a:p>
      </dgm:t>
    </dgm:pt>
    <dgm:pt modelId="{FB11A8EC-76C6-4EC4-B0F7-FAC7CA52A5B5}" type="pres">
      <dgm:prSet presAssocID="{B3C1EDAB-C2F6-4BAF-B7B0-6D8A527330FC}" presName="Name23" presStyleLbl="parChTrans1D4" presStyleIdx="3" presStyleCnt="4"/>
      <dgm:spPr/>
      <dgm:t>
        <a:bodyPr/>
        <a:lstStyle/>
        <a:p>
          <a:endParaRPr lang="en-US"/>
        </a:p>
      </dgm:t>
    </dgm:pt>
    <dgm:pt modelId="{EB5EDC87-480A-4240-942A-B1F45F68C54B}" type="pres">
      <dgm:prSet presAssocID="{7CAD11C7-B643-46EF-B0FE-5154256A1837}" presName="hierRoot4" presStyleCnt="0"/>
      <dgm:spPr/>
      <dgm:t>
        <a:bodyPr/>
        <a:lstStyle/>
        <a:p>
          <a:endParaRPr lang="en-US"/>
        </a:p>
      </dgm:t>
    </dgm:pt>
    <dgm:pt modelId="{721DF87C-7C29-4FAF-8F84-9A18DB7367CF}" type="pres">
      <dgm:prSet presAssocID="{7CAD11C7-B643-46EF-B0FE-5154256A1837}" presName="composite4" presStyleCnt="0"/>
      <dgm:spPr/>
      <dgm:t>
        <a:bodyPr/>
        <a:lstStyle/>
        <a:p>
          <a:endParaRPr lang="en-US"/>
        </a:p>
      </dgm:t>
    </dgm:pt>
    <dgm:pt modelId="{E227CC9F-723E-44ED-9499-BE0B2B8EA93B}" type="pres">
      <dgm:prSet presAssocID="{7CAD11C7-B643-46EF-B0FE-5154256A1837}" presName="background4" presStyleLbl="node4" presStyleIdx="3" presStyleCnt="4"/>
      <dgm:spPr/>
      <dgm:t>
        <a:bodyPr/>
        <a:lstStyle/>
        <a:p>
          <a:endParaRPr lang="en-US"/>
        </a:p>
      </dgm:t>
    </dgm:pt>
    <dgm:pt modelId="{CDDDEF3A-18BA-416C-AF1E-407EF2912A6E}" type="pres">
      <dgm:prSet presAssocID="{7CAD11C7-B643-46EF-B0FE-5154256A1837}" presName="text4" presStyleLbl="fgAcc4" presStyleIdx="3" presStyleCnt="4" custScaleX="223296" custLinFactX="24639" custLinFactNeighborX="100000" custLinFactNeighborY="47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AC2F743-2C3E-4AA6-82E2-69380EF1B4D3}" type="pres">
      <dgm:prSet presAssocID="{7CAD11C7-B643-46EF-B0FE-5154256A1837}" presName="hierChild5" presStyleCnt="0"/>
      <dgm:spPr/>
      <dgm:t>
        <a:bodyPr/>
        <a:lstStyle/>
        <a:p>
          <a:endParaRPr lang="en-US"/>
        </a:p>
      </dgm:t>
    </dgm:pt>
    <dgm:pt modelId="{56BE7C50-8B0C-48E5-AB8D-F02B4D965E40}" type="pres">
      <dgm:prSet presAssocID="{7491BE0D-2AD0-4270-A1DA-91007AEDB31C}" presName="Name17" presStyleLbl="parChTrans1D3" presStyleIdx="1" presStyleCnt="2"/>
      <dgm:spPr/>
      <dgm:t>
        <a:bodyPr/>
        <a:lstStyle/>
        <a:p>
          <a:endParaRPr lang="en-US"/>
        </a:p>
      </dgm:t>
    </dgm:pt>
    <dgm:pt modelId="{05EB47E2-6ADD-4051-942C-36477CEF0FD8}" type="pres">
      <dgm:prSet presAssocID="{F41086D2-3FB4-4E5E-B957-C35516AF4122}" presName="hierRoot3" presStyleCnt="0"/>
      <dgm:spPr/>
      <dgm:t>
        <a:bodyPr/>
        <a:lstStyle/>
        <a:p>
          <a:endParaRPr lang="en-US"/>
        </a:p>
      </dgm:t>
    </dgm:pt>
    <dgm:pt modelId="{1409C372-3176-4D57-A26A-76F1DB7A316F}" type="pres">
      <dgm:prSet presAssocID="{F41086D2-3FB4-4E5E-B957-C35516AF4122}" presName="composite3" presStyleCnt="0"/>
      <dgm:spPr/>
      <dgm:t>
        <a:bodyPr/>
        <a:lstStyle/>
        <a:p>
          <a:endParaRPr lang="en-US"/>
        </a:p>
      </dgm:t>
    </dgm:pt>
    <dgm:pt modelId="{18D8E01B-D6E4-4BFB-A157-D2BEC0139B2C}" type="pres">
      <dgm:prSet presAssocID="{F41086D2-3FB4-4E5E-B957-C35516AF4122}" presName="background3" presStyleLbl="node3" presStyleIdx="1" presStyleCnt="2"/>
      <dgm:spPr/>
      <dgm:t>
        <a:bodyPr/>
        <a:lstStyle/>
        <a:p>
          <a:endParaRPr lang="en-US"/>
        </a:p>
      </dgm:t>
    </dgm:pt>
    <dgm:pt modelId="{2DCB53A6-B826-48F8-B12D-4EF340CF217B}" type="pres">
      <dgm:prSet presAssocID="{F41086D2-3FB4-4E5E-B957-C35516AF4122}" presName="text3" presStyleLbl="fgAcc3" presStyleIdx="1" presStyleCnt="2" custScaleX="188264" custLinFactX="25583" custLinFactNeighborX="100000" custLinFactNeighborY="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27AE690-7509-4157-AC53-4662A0623E67}" type="pres">
      <dgm:prSet presAssocID="{F41086D2-3FB4-4E5E-B957-C35516AF4122}" presName="hierChild4" presStyleCnt="0"/>
      <dgm:spPr/>
      <dgm:t>
        <a:bodyPr/>
        <a:lstStyle/>
        <a:p>
          <a:endParaRPr lang="en-US"/>
        </a:p>
      </dgm:t>
    </dgm:pt>
  </dgm:ptLst>
  <dgm:cxnLst>
    <dgm:cxn modelId="{0A89BDE3-ADA0-4733-947C-131658338290}" type="presOf" srcId="{7CAD11C7-B643-46EF-B0FE-5154256A1837}" destId="{CDDDEF3A-18BA-416C-AF1E-407EF2912A6E}" srcOrd="0" destOrd="0" presId="urn:microsoft.com/office/officeart/2005/8/layout/hierarchy1"/>
    <dgm:cxn modelId="{66AEEEE2-930D-4DBF-9BBA-1455553F3E95}" type="presOf" srcId="{F41086D2-3FB4-4E5E-B957-C35516AF4122}" destId="{2DCB53A6-B826-48F8-B12D-4EF340CF217B}" srcOrd="0" destOrd="0" presId="urn:microsoft.com/office/officeart/2005/8/layout/hierarchy1"/>
    <dgm:cxn modelId="{B3484748-00C2-4A23-BF88-3B8455A0BCA7}" type="presOf" srcId="{1C8B4EA9-8ED0-472E-9EE1-C79E384B050C}" destId="{7F568744-871D-4246-B03E-AAFDCB4A6251}" srcOrd="0" destOrd="0" presId="urn:microsoft.com/office/officeart/2005/8/layout/hierarchy1"/>
    <dgm:cxn modelId="{BB413489-6672-4133-8E24-7ADA835FA9A7}" type="presOf" srcId="{A5950FF2-4044-43F9-AEE4-8F2CF9068874}" destId="{40937189-2C37-489A-9CE9-DF9FF5B775F0}" srcOrd="0" destOrd="0" presId="urn:microsoft.com/office/officeart/2005/8/layout/hierarchy1"/>
    <dgm:cxn modelId="{6CE0C1E7-BF0D-4B25-A62A-7406738B1A0E}" type="presOf" srcId="{485FBC82-F169-4AD5-BF30-6BFB40351099}" destId="{05ABDD17-F467-4FC2-9493-2D2E88C2CE01}" srcOrd="0" destOrd="0" presId="urn:microsoft.com/office/officeart/2005/8/layout/hierarchy1"/>
    <dgm:cxn modelId="{3FD9923A-D60F-4594-8C00-1DEAF9D8F228}" type="presOf" srcId="{B3C1EDAB-C2F6-4BAF-B7B0-6D8A527330FC}" destId="{FB11A8EC-76C6-4EC4-B0F7-FAC7CA52A5B5}" srcOrd="0" destOrd="0" presId="urn:microsoft.com/office/officeart/2005/8/layout/hierarchy1"/>
    <dgm:cxn modelId="{70DD2F92-30BC-4383-BE0E-469639768DCA}" type="presOf" srcId="{21029603-2F6F-472E-A2E7-0C0641FD0D84}" destId="{0BA94D84-6359-4197-8A47-F05630805AD1}" srcOrd="0" destOrd="0" presId="urn:microsoft.com/office/officeart/2005/8/layout/hierarchy1"/>
    <dgm:cxn modelId="{9B4CFF46-7096-4E53-B83E-AAB37DF9E9AD}" type="presOf" srcId="{201B71F2-84B1-4ABE-B97E-1DC797FB87BC}" destId="{D8E43B13-0C91-47BD-9E7D-A82DC7E4BF55}" srcOrd="0" destOrd="0" presId="urn:microsoft.com/office/officeart/2005/8/layout/hierarchy1"/>
    <dgm:cxn modelId="{E3634ADC-0693-44D4-ADA1-524017F88C87}" type="presOf" srcId="{7491BE0D-2AD0-4270-A1DA-91007AEDB31C}" destId="{56BE7C50-8B0C-48E5-AB8D-F02B4D965E40}" srcOrd="0" destOrd="0" presId="urn:microsoft.com/office/officeart/2005/8/layout/hierarchy1"/>
    <dgm:cxn modelId="{B81DBC03-3EB5-4A50-A91B-59F6653E2CFE}" type="presOf" srcId="{97A247DB-691D-4AE6-910C-9CE8A2F24708}" destId="{C77D1699-8429-40C7-A3FD-E1B261D743A0}" srcOrd="0" destOrd="0" presId="urn:microsoft.com/office/officeart/2005/8/layout/hierarchy1"/>
    <dgm:cxn modelId="{E97DA017-BDFA-4EA3-A460-4EC8556BD084}" srcId="{9ACBE6B9-BF70-4074-BFB2-8CCE512C99EA}" destId="{7CAD11C7-B643-46EF-B0FE-5154256A1837}" srcOrd="1" destOrd="0" parTransId="{B3C1EDAB-C2F6-4BAF-B7B0-6D8A527330FC}" sibTransId="{CF50191C-3F7C-436B-81CE-9D24E8187E16}"/>
    <dgm:cxn modelId="{8EE5E21C-7F20-4540-A336-8E34E32E07FC}" srcId="{A500333F-C1A4-4E21-AF5C-ECCA022CE954}" destId="{03A86782-D3B6-4999-B920-6D93F9766922}" srcOrd="0" destOrd="0" parTransId="{AF53D7F9-905B-48AB-8ED0-C4637E523394}" sibTransId="{9D9BA627-F911-4301-9E46-B5282DDB5EF7}"/>
    <dgm:cxn modelId="{8F0D8591-97A3-4D17-AD30-E715891BC5B0}" type="presOf" srcId="{77ADA6C6-77B2-4499-A307-CB0C8EDBB2E5}" destId="{D2752205-0F8D-4C8F-B536-AB53E59BF269}" srcOrd="0" destOrd="0" presId="urn:microsoft.com/office/officeart/2005/8/layout/hierarchy1"/>
    <dgm:cxn modelId="{DF89DB35-52CB-4A6D-9339-305F8862AB1C}" srcId="{201B71F2-84B1-4ABE-B97E-1DC797FB87BC}" destId="{F41086D2-3FB4-4E5E-B957-C35516AF4122}" srcOrd="1" destOrd="0" parTransId="{7491BE0D-2AD0-4270-A1DA-91007AEDB31C}" sibTransId="{3D218930-6EEE-451A-9FF6-525089869F4F}"/>
    <dgm:cxn modelId="{2E36DB42-7C53-45F1-AA67-4E23920AE29B}" srcId="{03A86782-D3B6-4999-B920-6D93F9766922}" destId="{9ACBE6B9-BF70-4074-BFB2-8CCE512C99EA}" srcOrd="0" destOrd="0" parTransId="{21029603-2F6F-472E-A2E7-0C0641FD0D84}" sibTransId="{F094C8E9-F39D-4EAB-8B86-FB08FFD83977}"/>
    <dgm:cxn modelId="{B8755849-5FA9-45D4-AF5B-28D0477F3158}" srcId="{9ACBE6B9-BF70-4074-BFB2-8CCE512C99EA}" destId="{9F24E92D-27FD-4994-895D-2D3081325DD3}" srcOrd="0" destOrd="0" parTransId="{1C8B4EA9-8ED0-472E-9EE1-C79E384B050C}" sibTransId="{56298852-0392-4A4B-8876-B2D8E558D1E7}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52A044AB-6330-45AD-8D42-B3B4994283CD}" type="presOf" srcId="{03A86782-D3B6-4999-B920-6D93F9766922}" destId="{3518DA86-76C8-4C59-B4B1-EAC776185839}" srcOrd="0" destOrd="0" presId="urn:microsoft.com/office/officeart/2005/8/layout/hierarchy1"/>
    <dgm:cxn modelId="{EB99AA74-7453-4026-BE59-CA45BD49618A}" type="presOf" srcId="{9ACBE6B9-BF70-4074-BFB2-8CCE512C99EA}" destId="{77C97F51-49F2-4BD0-B93D-FBBBC311A3E7}" srcOrd="0" destOrd="0" presId="urn:microsoft.com/office/officeart/2005/8/layout/hierarchy1"/>
    <dgm:cxn modelId="{7B2612B6-A4B5-4D08-BE6E-0557CA1E4707}" type="presOf" srcId="{9F24E92D-27FD-4994-895D-2D3081325DD3}" destId="{6C0FE657-C2F2-4901-B761-DDEB7C45718C}" srcOrd="0" destOrd="0" presId="urn:microsoft.com/office/officeart/2005/8/layout/hierarchy1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B93B036A-D520-4AFD-B246-3D4F7ABC3584}" type="presOf" srcId="{A500333F-C1A4-4E21-AF5C-ECCA022CE954}" destId="{C49E3E7A-40C9-4E17-8A81-680BF640F3EF}" srcOrd="0" destOrd="0" presId="urn:microsoft.com/office/officeart/2005/8/layout/hierarchy1"/>
    <dgm:cxn modelId="{565E12C7-8C80-4A34-998F-48A9075A7500}" type="presOf" srcId="{AF53D7F9-905B-48AB-8ED0-C4637E523394}" destId="{8C54EA86-FE11-4096-B3CA-6385AE62130E}" srcOrd="0" destOrd="0" presId="urn:microsoft.com/office/officeart/2005/8/layout/hierarchy1"/>
    <dgm:cxn modelId="{AB802047-F73F-41D8-BF04-D338EA910B87}" type="presParOf" srcId="{05ABDD17-F467-4FC2-9493-2D2E88C2CE01}" destId="{BA5B3BC4-49EF-47B8-82A4-1B3B9F0D66DC}" srcOrd="0" destOrd="0" presId="urn:microsoft.com/office/officeart/2005/8/layout/hierarchy1"/>
    <dgm:cxn modelId="{C14EF0C7-60D1-423A-91D8-8D8609C80048}" type="presParOf" srcId="{BA5B3BC4-49EF-47B8-82A4-1B3B9F0D66DC}" destId="{753EBFDC-4D59-4264-A52B-EFA32CA166AF}" srcOrd="0" destOrd="0" presId="urn:microsoft.com/office/officeart/2005/8/layout/hierarchy1"/>
    <dgm:cxn modelId="{A4E42BCB-1B29-4067-B785-0DB06A0FC958}" type="presParOf" srcId="{753EBFDC-4D59-4264-A52B-EFA32CA166AF}" destId="{46B17299-BB5F-4B7F-A99D-D6640AA7ACDB}" srcOrd="0" destOrd="0" presId="urn:microsoft.com/office/officeart/2005/8/layout/hierarchy1"/>
    <dgm:cxn modelId="{CE78DCE0-2C37-481B-957C-8AF0AB5AB0AF}" type="presParOf" srcId="{753EBFDC-4D59-4264-A52B-EFA32CA166AF}" destId="{C77D1699-8429-40C7-A3FD-E1B261D743A0}" srcOrd="1" destOrd="0" presId="urn:microsoft.com/office/officeart/2005/8/layout/hierarchy1"/>
    <dgm:cxn modelId="{58AD0E71-45A5-4180-9DE2-A104DBDADD09}" type="presParOf" srcId="{BA5B3BC4-49EF-47B8-82A4-1B3B9F0D66DC}" destId="{E2FF6C7E-8325-4E06-9F91-B9C74DF14176}" srcOrd="1" destOrd="0" presId="urn:microsoft.com/office/officeart/2005/8/layout/hierarchy1"/>
    <dgm:cxn modelId="{5A22B25E-A91B-4B8A-A427-F83342A1D019}" type="presParOf" srcId="{E2FF6C7E-8325-4E06-9F91-B9C74DF14176}" destId="{40937189-2C37-489A-9CE9-DF9FF5B775F0}" srcOrd="0" destOrd="0" presId="urn:microsoft.com/office/officeart/2005/8/layout/hierarchy1"/>
    <dgm:cxn modelId="{9010A884-4866-4FDB-B008-CF8B04941DBD}" type="presParOf" srcId="{E2FF6C7E-8325-4E06-9F91-B9C74DF14176}" destId="{46E390C5-E252-4804-B5E7-23CE5DD35040}" srcOrd="1" destOrd="0" presId="urn:microsoft.com/office/officeart/2005/8/layout/hierarchy1"/>
    <dgm:cxn modelId="{37EC86DD-135F-4482-847F-69933F0419FB}" type="presParOf" srcId="{46E390C5-E252-4804-B5E7-23CE5DD35040}" destId="{178D5D18-FE00-4F02-BA58-FB642B1C4D0E}" srcOrd="0" destOrd="0" presId="urn:microsoft.com/office/officeart/2005/8/layout/hierarchy1"/>
    <dgm:cxn modelId="{FBEE1AE9-38CA-41DA-B2E0-D749B831507D}" type="presParOf" srcId="{178D5D18-FE00-4F02-BA58-FB642B1C4D0E}" destId="{807795D1-6428-4769-9F9E-2EAE3842DBA0}" srcOrd="0" destOrd="0" presId="urn:microsoft.com/office/officeart/2005/8/layout/hierarchy1"/>
    <dgm:cxn modelId="{BEB90462-B79A-4C84-B388-201DB95CB687}" type="presParOf" srcId="{178D5D18-FE00-4F02-BA58-FB642B1C4D0E}" destId="{D8E43B13-0C91-47BD-9E7D-A82DC7E4BF55}" srcOrd="1" destOrd="0" presId="urn:microsoft.com/office/officeart/2005/8/layout/hierarchy1"/>
    <dgm:cxn modelId="{AAE8D308-5D35-4883-BFA3-2EF763485812}" type="presParOf" srcId="{46E390C5-E252-4804-B5E7-23CE5DD35040}" destId="{D0A2F6ED-D5C7-4618-9796-D29827CD03E1}" srcOrd="1" destOrd="0" presId="urn:microsoft.com/office/officeart/2005/8/layout/hierarchy1"/>
    <dgm:cxn modelId="{D630783C-33C3-4049-ACEF-76A1644BBD6B}" type="presParOf" srcId="{D0A2F6ED-D5C7-4618-9796-D29827CD03E1}" destId="{D2752205-0F8D-4C8F-B536-AB53E59BF269}" srcOrd="0" destOrd="0" presId="urn:microsoft.com/office/officeart/2005/8/layout/hierarchy1"/>
    <dgm:cxn modelId="{6FEE9BD3-0D84-4E16-9806-525945A932CA}" type="presParOf" srcId="{D0A2F6ED-D5C7-4618-9796-D29827CD03E1}" destId="{C6E7980A-670C-4878-AA8A-661B6EA158F6}" srcOrd="1" destOrd="0" presId="urn:microsoft.com/office/officeart/2005/8/layout/hierarchy1"/>
    <dgm:cxn modelId="{B4D082F2-87A3-40F3-AB60-E8A569791ABC}" type="presParOf" srcId="{C6E7980A-670C-4878-AA8A-661B6EA158F6}" destId="{9814B855-6B88-430C-8ED3-C6CF49002A21}" srcOrd="0" destOrd="0" presId="urn:microsoft.com/office/officeart/2005/8/layout/hierarchy1"/>
    <dgm:cxn modelId="{1DE07AC7-1A55-471D-A1A6-A26804431FBD}" type="presParOf" srcId="{9814B855-6B88-430C-8ED3-C6CF49002A21}" destId="{C0B081C6-B8E7-42A2-A2AE-E2CB33C5155C}" srcOrd="0" destOrd="0" presId="urn:microsoft.com/office/officeart/2005/8/layout/hierarchy1"/>
    <dgm:cxn modelId="{1A512DB1-FAE2-4A97-B36A-85282A583598}" type="presParOf" srcId="{9814B855-6B88-430C-8ED3-C6CF49002A21}" destId="{C49E3E7A-40C9-4E17-8A81-680BF640F3EF}" srcOrd="1" destOrd="0" presId="urn:microsoft.com/office/officeart/2005/8/layout/hierarchy1"/>
    <dgm:cxn modelId="{8A1D39AA-863B-4F50-91B9-625C6FE04AAF}" type="presParOf" srcId="{C6E7980A-670C-4878-AA8A-661B6EA158F6}" destId="{CCEAF1C5-7D4B-4C78-A50A-901CF31203C4}" srcOrd="1" destOrd="0" presId="urn:microsoft.com/office/officeart/2005/8/layout/hierarchy1"/>
    <dgm:cxn modelId="{8A874F19-57E2-4CFE-B63C-8DBE94637797}" type="presParOf" srcId="{CCEAF1C5-7D4B-4C78-A50A-901CF31203C4}" destId="{8C54EA86-FE11-4096-B3CA-6385AE62130E}" srcOrd="0" destOrd="0" presId="urn:microsoft.com/office/officeart/2005/8/layout/hierarchy1"/>
    <dgm:cxn modelId="{554729F7-9427-488F-8D0F-290B979C8D52}" type="presParOf" srcId="{CCEAF1C5-7D4B-4C78-A50A-901CF31203C4}" destId="{0C5471DD-9EFA-4AD8-979F-BE6C2A7BD79D}" srcOrd="1" destOrd="0" presId="urn:microsoft.com/office/officeart/2005/8/layout/hierarchy1"/>
    <dgm:cxn modelId="{D89892A7-55B8-4C86-A65D-29F62421E633}" type="presParOf" srcId="{0C5471DD-9EFA-4AD8-979F-BE6C2A7BD79D}" destId="{F919F5C4-D206-4D38-AD4C-2C798638582E}" srcOrd="0" destOrd="0" presId="urn:microsoft.com/office/officeart/2005/8/layout/hierarchy1"/>
    <dgm:cxn modelId="{C8C605BF-59CC-4E08-AFE5-6FC9F6870534}" type="presParOf" srcId="{F919F5C4-D206-4D38-AD4C-2C798638582E}" destId="{6E64EA35-335D-4687-893A-6AFF40EBA423}" srcOrd="0" destOrd="0" presId="urn:microsoft.com/office/officeart/2005/8/layout/hierarchy1"/>
    <dgm:cxn modelId="{C4474DA7-E71A-4E40-BEC4-4C33BFC409CF}" type="presParOf" srcId="{F919F5C4-D206-4D38-AD4C-2C798638582E}" destId="{3518DA86-76C8-4C59-B4B1-EAC776185839}" srcOrd="1" destOrd="0" presId="urn:microsoft.com/office/officeart/2005/8/layout/hierarchy1"/>
    <dgm:cxn modelId="{75CE2F82-B2B6-42E0-AFF0-F91A55B4B10E}" type="presParOf" srcId="{0C5471DD-9EFA-4AD8-979F-BE6C2A7BD79D}" destId="{3C7EEE6E-AA1C-490F-838E-CED832E4ABF8}" srcOrd="1" destOrd="0" presId="urn:microsoft.com/office/officeart/2005/8/layout/hierarchy1"/>
    <dgm:cxn modelId="{F81B964C-62EB-4E6E-87E8-FEF5DD7AA420}" type="presParOf" srcId="{3C7EEE6E-AA1C-490F-838E-CED832E4ABF8}" destId="{0BA94D84-6359-4197-8A47-F05630805AD1}" srcOrd="0" destOrd="0" presId="urn:microsoft.com/office/officeart/2005/8/layout/hierarchy1"/>
    <dgm:cxn modelId="{9B045C74-6094-469C-8411-4C502636BC50}" type="presParOf" srcId="{3C7EEE6E-AA1C-490F-838E-CED832E4ABF8}" destId="{D793C2FD-41CE-4223-BFAD-6B596377EFFE}" srcOrd="1" destOrd="0" presId="urn:microsoft.com/office/officeart/2005/8/layout/hierarchy1"/>
    <dgm:cxn modelId="{BFD0565B-B59D-479F-827F-A559FD23979B}" type="presParOf" srcId="{D793C2FD-41CE-4223-BFAD-6B596377EFFE}" destId="{B3902E13-AC86-48B2-8176-AA47E5371FED}" srcOrd="0" destOrd="0" presId="urn:microsoft.com/office/officeart/2005/8/layout/hierarchy1"/>
    <dgm:cxn modelId="{5DD41B26-7D41-4B41-9B19-4D6B81A83F0F}" type="presParOf" srcId="{B3902E13-AC86-48B2-8176-AA47E5371FED}" destId="{B6C67E2D-CE1F-437D-8B5B-9B95C9C1A945}" srcOrd="0" destOrd="0" presId="urn:microsoft.com/office/officeart/2005/8/layout/hierarchy1"/>
    <dgm:cxn modelId="{8B4F9D66-984A-4EA9-A2DF-A94DF16960E4}" type="presParOf" srcId="{B3902E13-AC86-48B2-8176-AA47E5371FED}" destId="{77C97F51-49F2-4BD0-B93D-FBBBC311A3E7}" srcOrd="1" destOrd="0" presId="urn:microsoft.com/office/officeart/2005/8/layout/hierarchy1"/>
    <dgm:cxn modelId="{A9F3FE2D-A489-44F8-8DBE-07C52D49CD2B}" type="presParOf" srcId="{D793C2FD-41CE-4223-BFAD-6B596377EFFE}" destId="{683A64E9-816A-429D-9C6C-93E4143418FE}" srcOrd="1" destOrd="0" presId="urn:microsoft.com/office/officeart/2005/8/layout/hierarchy1"/>
    <dgm:cxn modelId="{681C6928-1091-4F4D-BB76-205FECA60A21}" type="presParOf" srcId="{683A64E9-816A-429D-9C6C-93E4143418FE}" destId="{7F568744-871D-4246-B03E-AAFDCB4A6251}" srcOrd="0" destOrd="0" presId="urn:microsoft.com/office/officeart/2005/8/layout/hierarchy1"/>
    <dgm:cxn modelId="{400E0C26-AE21-426E-BA5F-71004AEB49BB}" type="presParOf" srcId="{683A64E9-816A-429D-9C6C-93E4143418FE}" destId="{D67092B8-D2BC-4392-8F8F-19724E457C7D}" srcOrd="1" destOrd="0" presId="urn:microsoft.com/office/officeart/2005/8/layout/hierarchy1"/>
    <dgm:cxn modelId="{EB5CFDB8-B1E8-4DE6-A191-F40266F1E5F1}" type="presParOf" srcId="{D67092B8-D2BC-4392-8F8F-19724E457C7D}" destId="{DB01AABC-2E03-4F6E-8B92-971FCA0C62B3}" srcOrd="0" destOrd="0" presId="urn:microsoft.com/office/officeart/2005/8/layout/hierarchy1"/>
    <dgm:cxn modelId="{CD00F123-CE11-4960-8F10-B8E74FD325E9}" type="presParOf" srcId="{DB01AABC-2E03-4F6E-8B92-971FCA0C62B3}" destId="{C070F9C4-B2A9-43C1-ACFA-61F88C31FA64}" srcOrd="0" destOrd="0" presId="urn:microsoft.com/office/officeart/2005/8/layout/hierarchy1"/>
    <dgm:cxn modelId="{38D76A4E-4553-4B08-831E-F76D4617AC85}" type="presParOf" srcId="{DB01AABC-2E03-4F6E-8B92-971FCA0C62B3}" destId="{6C0FE657-C2F2-4901-B761-DDEB7C45718C}" srcOrd="1" destOrd="0" presId="urn:microsoft.com/office/officeart/2005/8/layout/hierarchy1"/>
    <dgm:cxn modelId="{C7355405-0DA0-4416-93F9-863E53FBBD14}" type="presParOf" srcId="{D67092B8-D2BC-4392-8F8F-19724E457C7D}" destId="{63F2D424-D9EA-4FE6-994F-0D78A118ABAC}" srcOrd="1" destOrd="0" presId="urn:microsoft.com/office/officeart/2005/8/layout/hierarchy1"/>
    <dgm:cxn modelId="{836FB1E0-E6B3-4770-AF59-5BEFA0533A7E}" type="presParOf" srcId="{683A64E9-816A-429D-9C6C-93E4143418FE}" destId="{FB11A8EC-76C6-4EC4-B0F7-FAC7CA52A5B5}" srcOrd="2" destOrd="0" presId="urn:microsoft.com/office/officeart/2005/8/layout/hierarchy1"/>
    <dgm:cxn modelId="{FFDD0AFF-FC06-4AF8-B8D7-C12DC88291FA}" type="presParOf" srcId="{683A64E9-816A-429D-9C6C-93E4143418FE}" destId="{EB5EDC87-480A-4240-942A-B1F45F68C54B}" srcOrd="3" destOrd="0" presId="urn:microsoft.com/office/officeart/2005/8/layout/hierarchy1"/>
    <dgm:cxn modelId="{D83DFE26-20DF-4D82-B829-24B770152A34}" type="presParOf" srcId="{EB5EDC87-480A-4240-942A-B1F45F68C54B}" destId="{721DF87C-7C29-4FAF-8F84-9A18DB7367CF}" srcOrd="0" destOrd="0" presId="urn:microsoft.com/office/officeart/2005/8/layout/hierarchy1"/>
    <dgm:cxn modelId="{8516673A-1E3A-4F60-AB6F-48FE0E9952C3}" type="presParOf" srcId="{721DF87C-7C29-4FAF-8F84-9A18DB7367CF}" destId="{E227CC9F-723E-44ED-9499-BE0B2B8EA93B}" srcOrd="0" destOrd="0" presId="urn:microsoft.com/office/officeart/2005/8/layout/hierarchy1"/>
    <dgm:cxn modelId="{041C355A-0A0C-4EEF-BE26-69031A2E09B6}" type="presParOf" srcId="{721DF87C-7C29-4FAF-8F84-9A18DB7367CF}" destId="{CDDDEF3A-18BA-416C-AF1E-407EF2912A6E}" srcOrd="1" destOrd="0" presId="urn:microsoft.com/office/officeart/2005/8/layout/hierarchy1"/>
    <dgm:cxn modelId="{F2A8ECA6-91A5-4585-A4E5-6E3317B4BFEE}" type="presParOf" srcId="{EB5EDC87-480A-4240-942A-B1F45F68C54B}" destId="{DAC2F743-2C3E-4AA6-82E2-69380EF1B4D3}" srcOrd="1" destOrd="0" presId="urn:microsoft.com/office/officeart/2005/8/layout/hierarchy1"/>
    <dgm:cxn modelId="{7696C1F1-0F94-462E-AD00-CD4A5A7C8906}" type="presParOf" srcId="{D0A2F6ED-D5C7-4618-9796-D29827CD03E1}" destId="{56BE7C50-8B0C-48E5-AB8D-F02B4D965E40}" srcOrd="2" destOrd="0" presId="urn:microsoft.com/office/officeart/2005/8/layout/hierarchy1"/>
    <dgm:cxn modelId="{3EA25050-BF91-47D0-8CEF-07525E8F13A3}" type="presParOf" srcId="{D0A2F6ED-D5C7-4618-9796-D29827CD03E1}" destId="{05EB47E2-6ADD-4051-942C-36477CEF0FD8}" srcOrd="3" destOrd="0" presId="urn:microsoft.com/office/officeart/2005/8/layout/hierarchy1"/>
    <dgm:cxn modelId="{F4505D5E-96E9-4612-BA3A-E2FEFCF3EF67}" type="presParOf" srcId="{05EB47E2-6ADD-4051-942C-36477CEF0FD8}" destId="{1409C372-3176-4D57-A26A-76F1DB7A316F}" srcOrd="0" destOrd="0" presId="urn:microsoft.com/office/officeart/2005/8/layout/hierarchy1"/>
    <dgm:cxn modelId="{F6D73601-E39D-4715-BE6E-A6E3DFFFBFA9}" type="presParOf" srcId="{1409C372-3176-4D57-A26A-76F1DB7A316F}" destId="{18D8E01B-D6E4-4BFB-A157-D2BEC0139B2C}" srcOrd="0" destOrd="0" presId="urn:microsoft.com/office/officeart/2005/8/layout/hierarchy1"/>
    <dgm:cxn modelId="{1CB4958E-5E89-4A35-99D9-80274D0F68F0}" type="presParOf" srcId="{1409C372-3176-4D57-A26A-76F1DB7A316F}" destId="{2DCB53A6-B826-48F8-B12D-4EF340CF217B}" srcOrd="1" destOrd="0" presId="urn:microsoft.com/office/officeart/2005/8/layout/hierarchy1"/>
    <dgm:cxn modelId="{D6E56B2B-56C0-4413-B599-6E8B455D5782}" type="presParOf" srcId="{05EB47E2-6ADD-4051-942C-36477CEF0FD8}" destId="{F27AE690-7509-4157-AC53-4662A0623E67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/>
            <a:t>x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,y = </a:t>
          </a:r>
          <a:r>
            <a:rPr lang="en-US" sz="1600" b="1" dirty="0" smtClean="0">
              <a:sym typeface="Symbol"/>
            </a:rPr>
            <a:t></a:t>
          </a:r>
          <a:endParaRPr lang="en-US" sz="1600" b="1" dirty="0"/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z = 2 *  </a:t>
          </a:r>
          <a:endParaRPr lang="en-US" sz="1600" b="1" dirty="0" smtClean="0"/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==? </a:t>
          </a:r>
          <a:r>
            <a:rPr lang="en-US" sz="1600" b="1" dirty="0" smtClean="0">
              <a:sym typeface="Symbol"/>
            </a:rPr>
            <a:t></a:t>
          </a:r>
          <a:endParaRPr lang="en-US" sz="1600" b="1" dirty="0" smtClean="0"/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!=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end</a:t>
          </a:r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 &gt;?  + 10 </a:t>
          </a:r>
          <a:endParaRPr lang="en-US" sz="1600" b="1" dirty="0" smtClean="0"/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BCFB5AD-98E3-4F84-9B7B-724CDBE2581D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  &gt;  + 10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error</a:t>
          </a:r>
        </a:p>
      </dgm:t>
    </dgm:pt>
    <dgm:pt modelId="{2336E836-9531-4F46-B447-3BFFC730A760}" type="parTrans" cxnId="{0D88C45F-D32B-4FDE-BAE5-E34D17C4016C}">
      <dgm:prSet/>
      <dgm:spPr/>
      <dgm:t>
        <a:bodyPr/>
        <a:lstStyle/>
        <a:p>
          <a:endParaRPr lang="en-US"/>
        </a:p>
      </dgm:t>
    </dgm:pt>
    <dgm:pt modelId="{91C6C35F-9014-43B6-8849-CB9E5D6C154B}" type="sibTrans" cxnId="{0D88C45F-D32B-4FDE-BAE5-E34D17C4016C}">
      <dgm:prSet/>
      <dgm:spPr/>
      <dgm:t>
        <a:bodyPr/>
        <a:lstStyle/>
        <a:p>
          <a:endParaRPr lang="en-US"/>
        </a:p>
      </dgm:t>
    </dgm:pt>
    <dgm:pt modelId="{D6C89B0F-39CA-424C-A867-BDFCE78F1C54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  &lt;=  + 10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end</a:t>
          </a:r>
        </a:p>
      </dgm:t>
    </dgm:pt>
    <dgm:pt modelId="{E9905D14-9AD4-4428-A437-336B5C3BFB89}" type="parTrans" cxnId="{FE9D9FF5-5A90-4F2F-AD4C-8B67AA4A926C}">
      <dgm:prSet/>
      <dgm:spPr/>
      <dgm:t>
        <a:bodyPr/>
        <a:lstStyle/>
        <a:p>
          <a:endParaRPr lang="en-US"/>
        </a:p>
      </dgm:t>
    </dgm:pt>
    <dgm:pt modelId="{73C789C9-750C-4321-BB8F-0D53129E127C}" type="sibTrans" cxnId="{FE9D9FF5-5A90-4F2F-AD4C-8B67AA4A926C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100000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100000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133101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4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4" custScaleX="121001" custLinFactX="-30937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FBF81F23-7E03-4F73-BCFA-731ACD22C9BA}" type="pres">
      <dgm:prSet presAssocID="{2336E836-9531-4F46-B447-3BFFC730A760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7556D60-0BF0-447E-B038-2E724B524E04}" type="pres">
      <dgm:prSet presAssocID="{6BCFB5AD-98E3-4F84-9B7B-724CDBE2581D}" presName="hierRoot4" presStyleCnt="0"/>
      <dgm:spPr/>
      <dgm:t>
        <a:bodyPr/>
        <a:lstStyle/>
        <a:p>
          <a:endParaRPr lang="en-US"/>
        </a:p>
      </dgm:t>
    </dgm:pt>
    <dgm:pt modelId="{82061FC5-47E3-4FC5-B1BB-7DEA6310B336}" type="pres">
      <dgm:prSet presAssocID="{6BCFB5AD-98E3-4F84-9B7B-724CDBE2581D}" presName="composite4" presStyleCnt="0"/>
      <dgm:spPr/>
      <dgm:t>
        <a:bodyPr/>
        <a:lstStyle/>
        <a:p>
          <a:endParaRPr lang="en-US"/>
        </a:p>
      </dgm:t>
    </dgm:pt>
    <dgm:pt modelId="{0F20B460-66AD-4524-B503-2A567F6B5E08}" type="pres">
      <dgm:prSet presAssocID="{6BCFB5AD-98E3-4F84-9B7B-724CDBE2581D}" presName="background4" presStyleLbl="node4" presStyleIdx="1" presStyleCnt="4"/>
      <dgm:spPr/>
      <dgm:t>
        <a:bodyPr/>
        <a:lstStyle/>
        <a:p>
          <a:endParaRPr lang="en-US"/>
        </a:p>
      </dgm:t>
    </dgm:pt>
    <dgm:pt modelId="{BCE04956-B478-458B-8787-93F4603F61E0}" type="pres">
      <dgm:prSet presAssocID="{6BCFB5AD-98E3-4F84-9B7B-724CDBE2581D}" presName="text4" presStyleLbl="fgAcc4" presStyleIdx="1" presStyleCnt="4" custScaleX="214360" custLinFactNeighborX="-690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ADD372B0-38FF-4BDF-A988-9EE64A83A620}" type="pres">
      <dgm:prSet presAssocID="{6BCFB5AD-98E3-4F84-9B7B-724CDBE2581D}" presName="hierChild5" presStyleCnt="0"/>
      <dgm:spPr/>
      <dgm:t>
        <a:bodyPr/>
        <a:lstStyle/>
        <a:p>
          <a:endParaRPr lang="en-US"/>
        </a:p>
      </dgm:t>
    </dgm:pt>
    <dgm:pt modelId="{A9C13E95-A11D-4344-8906-20C656D27A43}" type="pres">
      <dgm:prSet presAssocID="{E9905D14-9AD4-4428-A437-336B5C3BFB89}" presName="Name23" presStyleLbl="parChTrans1D4" presStyleIdx="2" presStyleCnt="4"/>
      <dgm:spPr/>
      <dgm:t>
        <a:bodyPr/>
        <a:lstStyle/>
        <a:p>
          <a:endParaRPr lang="en-US"/>
        </a:p>
      </dgm:t>
    </dgm:pt>
    <dgm:pt modelId="{B5140AF6-0D87-44C9-8B24-F92E9B79305A}" type="pres">
      <dgm:prSet presAssocID="{D6C89B0F-39CA-424C-A867-BDFCE78F1C54}" presName="hierRoot4" presStyleCnt="0"/>
      <dgm:spPr/>
      <dgm:t>
        <a:bodyPr/>
        <a:lstStyle/>
        <a:p>
          <a:endParaRPr lang="en-US"/>
        </a:p>
      </dgm:t>
    </dgm:pt>
    <dgm:pt modelId="{E96048D5-B099-4505-AA42-563495AB2D2D}" type="pres">
      <dgm:prSet presAssocID="{D6C89B0F-39CA-424C-A867-BDFCE78F1C54}" presName="composite4" presStyleCnt="0"/>
      <dgm:spPr/>
      <dgm:t>
        <a:bodyPr/>
        <a:lstStyle/>
        <a:p>
          <a:endParaRPr lang="en-US"/>
        </a:p>
      </dgm:t>
    </dgm:pt>
    <dgm:pt modelId="{F656EDB2-4963-4C6E-A416-A96A50EFA365}" type="pres">
      <dgm:prSet presAssocID="{D6C89B0F-39CA-424C-A867-BDFCE78F1C54}" presName="background4" presStyleLbl="node4" presStyleIdx="2" presStyleCnt="4"/>
      <dgm:spPr/>
      <dgm:t>
        <a:bodyPr/>
        <a:lstStyle/>
        <a:p>
          <a:endParaRPr lang="en-US"/>
        </a:p>
      </dgm:t>
    </dgm:pt>
    <dgm:pt modelId="{87B4C92D-12E6-48DA-A8FD-370D7EA8B8A3}" type="pres">
      <dgm:prSet presAssocID="{D6C89B0F-39CA-424C-A867-BDFCE78F1C54}" presName="text4" presStyleLbl="fgAcc4" presStyleIdx="2" presStyleCnt="4" custScaleX="23579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B20C18CF-C6B3-45FC-8A0E-55E6101C2533}" type="pres">
      <dgm:prSet presAssocID="{D6C89B0F-39CA-424C-A867-BDFCE78F1C54}" presName="hierChild5" presStyleCnt="0"/>
      <dgm:spPr/>
      <dgm:t>
        <a:bodyPr/>
        <a:lstStyle/>
        <a:p>
          <a:endParaRPr lang="en-US"/>
        </a:p>
      </dgm:t>
    </dgm:pt>
    <dgm:pt modelId="{01C1AFF6-5BB0-4C29-AF65-784E74E057C4}" type="pres">
      <dgm:prSet presAssocID="{4FCC0A60-0245-4585-ADF5-55DB54664D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3" presStyleCnt="4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3" presStyleCnt="4" custScaleX="121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846FC3AB-6982-4719-B16B-9A91C52CF71E}" type="presOf" srcId="{77ADA6C6-77B2-4499-A307-CB0C8EDBB2E5}" destId="{D2752205-0F8D-4C8F-B536-AB53E59BF269}" srcOrd="0" destOrd="0" presId="urn:microsoft.com/office/officeart/2005/8/layout/hierarchy1"/>
    <dgm:cxn modelId="{04B3335F-78A8-473A-A87E-E4C29E42FD09}" type="presOf" srcId="{97A247DB-691D-4AE6-910C-9CE8A2F24708}" destId="{C77D1699-8429-40C7-A3FD-E1B261D743A0}" srcOrd="0" destOrd="0" presId="urn:microsoft.com/office/officeart/2005/8/layout/hierarchy1"/>
    <dgm:cxn modelId="{1665C265-B5D6-47D1-93E2-34E792948C1D}" type="presOf" srcId="{D6C89B0F-39CA-424C-A867-BDFCE78F1C54}" destId="{87B4C92D-12E6-48DA-A8FD-370D7EA8B8A3}" srcOrd="0" destOrd="0" presId="urn:microsoft.com/office/officeart/2005/8/layout/hierarchy1"/>
    <dgm:cxn modelId="{D6BE1C1C-BDFC-4073-B933-E1D78A0EADFF}" type="presOf" srcId="{11FA5EAE-AF9D-48AB-A104-10A80E4FD2B6}" destId="{713DC660-C37B-4140-BCEC-53A6C7C92DEF}" srcOrd="0" destOrd="0" presId="urn:microsoft.com/office/officeart/2005/8/layout/hierarchy1"/>
    <dgm:cxn modelId="{FD00DF68-28EA-4204-865C-1E298B7212BF}" type="presOf" srcId="{485FBC82-F169-4AD5-BF30-6BFB40351099}" destId="{05ABDD17-F467-4FC2-9493-2D2E88C2CE01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3A46AC3B-5956-4538-9713-E4F7038E61A3}" type="presOf" srcId="{201B71F2-84B1-4ABE-B97E-1DC797FB87BC}" destId="{D8E43B13-0C91-47BD-9E7D-A82DC7E4BF55}" srcOrd="0" destOrd="0" presId="urn:microsoft.com/office/officeart/2005/8/layout/hierarchy1"/>
    <dgm:cxn modelId="{0B09B2E4-4E27-4DF0-92C0-6EBEB447D748}" type="presOf" srcId="{6BCFB5AD-98E3-4F84-9B7B-724CDBE2581D}" destId="{BCE04956-B478-458B-8787-93F4603F61E0}" srcOrd="0" destOrd="0" presId="urn:microsoft.com/office/officeart/2005/8/layout/hierarchy1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0D88C45F-D32B-4FDE-BAE5-E34D17C4016C}" srcId="{AF5872A1-AD1A-4CCD-909A-9655EAFE19CC}" destId="{6BCFB5AD-98E3-4F84-9B7B-724CDBE2581D}" srcOrd="0" destOrd="0" parTransId="{2336E836-9531-4F46-B447-3BFFC730A760}" sibTransId="{91C6C35F-9014-43B6-8849-CB9E5D6C154B}"/>
    <dgm:cxn modelId="{2C7CE7EF-997D-443D-83DF-CCD528CFC2C1}" type="presOf" srcId="{AF5872A1-AD1A-4CCD-909A-9655EAFE19CC}" destId="{FCED6964-B2FC-4829-BA5A-156DE68C2244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5691F391-D976-490C-B947-323872C1D50C}" type="presOf" srcId="{4FCC0A60-0245-4585-ADF5-55DB54664D1F}" destId="{01C1AFF6-5BB0-4C29-AF65-784E74E057C4}" srcOrd="0" destOrd="0" presId="urn:microsoft.com/office/officeart/2005/8/layout/hierarchy1"/>
    <dgm:cxn modelId="{0FA14B99-1A79-487D-BB77-42982D26BC40}" type="presOf" srcId="{6EF3EC21-DC4F-43AC-9CCF-43616D1769FB}" destId="{C8CEACF4-8A10-430C-B681-F9C87A843F65}" srcOrd="0" destOrd="0" presId="urn:microsoft.com/office/officeart/2005/8/layout/hierarchy1"/>
    <dgm:cxn modelId="{D1E2985C-B235-4095-ABDF-EE5323F843DF}" type="presOf" srcId="{E9905D14-9AD4-4428-A437-336B5C3BFB89}" destId="{A9C13E95-A11D-4344-8906-20C656D27A43}" srcOrd="0" destOrd="0" presId="urn:microsoft.com/office/officeart/2005/8/layout/hierarchy1"/>
    <dgm:cxn modelId="{B4D678DA-9535-4D3B-B83C-C121BB814EB2}" type="presOf" srcId="{A500333F-C1A4-4E21-AF5C-ECCA022CE954}" destId="{C49E3E7A-40C9-4E17-8A81-680BF640F3EF}" srcOrd="0" destOrd="0" presId="urn:microsoft.com/office/officeart/2005/8/layout/hierarchy1"/>
    <dgm:cxn modelId="{FE9D9FF5-5A90-4F2F-AD4C-8B67AA4A926C}" srcId="{AF5872A1-AD1A-4CCD-909A-9655EAFE19CC}" destId="{D6C89B0F-39CA-424C-A867-BDFCE78F1C54}" srcOrd="1" destOrd="0" parTransId="{E9905D14-9AD4-4428-A437-336B5C3BFB89}" sibTransId="{73C789C9-750C-4321-BB8F-0D53129E127C}"/>
    <dgm:cxn modelId="{3D290E3F-0F80-47F5-8740-CF701DA96B64}" type="presOf" srcId="{2336E836-9531-4F46-B447-3BFFC730A760}" destId="{FBF81F23-7E03-4F73-BCFA-731ACD22C9BA}" srcOrd="0" destOrd="0" presId="urn:microsoft.com/office/officeart/2005/8/layout/hierarchy1"/>
    <dgm:cxn modelId="{C05C16CE-F091-4960-BBA6-C79DC486D917}" type="presOf" srcId="{A5950FF2-4044-43F9-AEE4-8F2CF9068874}" destId="{40937189-2C37-489A-9CE9-DF9FF5B775F0}" srcOrd="0" destOrd="0" presId="urn:microsoft.com/office/officeart/2005/8/layout/hierarchy1"/>
    <dgm:cxn modelId="{A8ECD508-BEE7-40BC-964B-71A999409110}" type="presParOf" srcId="{05ABDD17-F467-4FC2-9493-2D2E88C2CE01}" destId="{BA5B3BC4-49EF-47B8-82A4-1B3B9F0D66DC}" srcOrd="0" destOrd="0" presId="urn:microsoft.com/office/officeart/2005/8/layout/hierarchy1"/>
    <dgm:cxn modelId="{BC4EF0A4-90B5-4A54-886A-B2F3952636A3}" type="presParOf" srcId="{BA5B3BC4-49EF-47B8-82A4-1B3B9F0D66DC}" destId="{753EBFDC-4D59-4264-A52B-EFA32CA166AF}" srcOrd="0" destOrd="0" presId="urn:microsoft.com/office/officeart/2005/8/layout/hierarchy1"/>
    <dgm:cxn modelId="{DE3131F3-90CA-4940-9D97-A28D98821F2B}" type="presParOf" srcId="{753EBFDC-4D59-4264-A52B-EFA32CA166AF}" destId="{46B17299-BB5F-4B7F-A99D-D6640AA7ACDB}" srcOrd="0" destOrd="0" presId="urn:microsoft.com/office/officeart/2005/8/layout/hierarchy1"/>
    <dgm:cxn modelId="{6F69C1C7-D299-41A7-9F4F-3C82343D535A}" type="presParOf" srcId="{753EBFDC-4D59-4264-A52B-EFA32CA166AF}" destId="{C77D1699-8429-40C7-A3FD-E1B261D743A0}" srcOrd="1" destOrd="0" presId="urn:microsoft.com/office/officeart/2005/8/layout/hierarchy1"/>
    <dgm:cxn modelId="{27A885C5-FF69-409F-B1F6-6104E3FE8B2F}" type="presParOf" srcId="{BA5B3BC4-49EF-47B8-82A4-1B3B9F0D66DC}" destId="{E2FF6C7E-8325-4E06-9F91-B9C74DF14176}" srcOrd="1" destOrd="0" presId="urn:microsoft.com/office/officeart/2005/8/layout/hierarchy1"/>
    <dgm:cxn modelId="{50A518FC-EB27-4EB0-8A18-BEB9EE5ACC97}" type="presParOf" srcId="{E2FF6C7E-8325-4E06-9F91-B9C74DF14176}" destId="{40937189-2C37-489A-9CE9-DF9FF5B775F0}" srcOrd="0" destOrd="0" presId="urn:microsoft.com/office/officeart/2005/8/layout/hierarchy1"/>
    <dgm:cxn modelId="{0597CF5C-FAF9-4BF0-9D17-EF09017399E4}" type="presParOf" srcId="{E2FF6C7E-8325-4E06-9F91-B9C74DF14176}" destId="{46E390C5-E252-4804-B5E7-23CE5DD35040}" srcOrd="1" destOrd="0" presId="urn:microsoft.com/office/officeart/2005/8/layout/hierarchy1"/>
    <dgm:cxn modelId="{1E389D13-E0ED-4D25-B020-B8296623861D}" type="presParOf" srcId="{46E390C5-E252-4804-B5E7-23CE5DD35040}" destId="{178D5D18-FE00-4F02-BA58-FB642B1C4D0E}" srcOrd="0" destOrd="0" presId="urn:microsoft.com/office/officeart/2005/8/layout/hierarchy1"/>
    <dgm:cxn modelId="{044BFD0C-3B4A-4FB9-B363-C0A47FA47A72}" type="presParOf" srcId="{178D5D18-FE00-4F02-BA58-FB642B1C4D0E}" destId="{807795D1-6428-4769-9F9E-2EAE3842DBA0}" srcOrd="0" destOrd="0" presId="urn:microsoft.com/office/officeart/2005/8/layout/hierarchy1"/>
    <dgm:cxn modelId="{A8339BB5-82D8-4541-AA71-5A7B8E3F4A37}" type="presParOf" srcId="{178D5D18-FE00-4F02-BA58-FB642B1C4D0E}" destId="{D8E43B13-0C91-47BD-9E7D-A82DC7E4BF55}" srcOrd="1" destOrd="0" presId="urn:microsoft.com/office/officeart/2005/8/layout/hierarchy1"/>
    <dgm:cxn modelId="{822E6D5A-5A49-4241-8E35-5FF2F2C04888}" type="presParOf" srcId="{46E390C5-E252-4804-B5E7-23CE5DD35040}" destId="{D0A2F6ED-D5C7-4618-9796-D29827CD03E1}" srcOrd="1" destOrd="0" presId="urn:microsoft.com/office/officeart/2005/8/layout/hierarchy1"/>
    <dgm:cxn modelId="{DA6C9738-CCD9-4ACA-84CD-CFCC98B851A5}" type="presParOf" srcId="{D0A2F6ED-D5C7-4618-9796-D29827CD03E1}" destId="{D2752205-0F8D-4C8F-B536-AB53E59BF269}" srcOrd="0" destOrd="0" presId="urn:microsoft.com/office/officeart/2005/8/layout/hierarchy1"/>
    <dgm:cxn modelId="{D4082E68-3BD7-41BE-BDF4-3D3CE6B81408}" type="presParOf" srcId="{D0A2F6ED-D5C7-4618-9796-D29827CD03E1}" destId="{C6E7980A-670C-4878-AA8A-661B6EA158F6}" srcOrd="1" destOrd="0" presId="urn:microsoft.com/office/officeart/2005/8/layout/hierarchy1"/>
    <dgm:cxn modelId="{7FEF3261-8A52-4A2C-B6DF-5F0679459E1F}" type="presParOf" srcId="{C6E7980A-670C-4878-AA8A-661B6EA158F6}" destId="{9814B855-6B88-430C-8ED3-C6CF49002A21}" srcOrd="0" destOrd="0" presId="urn:microsoft.com/office/officeart/2005/8/layout/hierarchy1"/>
    <dgm:cxn modelId="{B60A66D0-FA60-4CC9-87B4-5FBBDB4F77AA}" type="presParOf" srcId="{9814B855-6B88-430C-8ED3-C6CF49002A21}" destId="{C0B081C6-B8E7-42A2-A2AE-E2CB33C5155C}" srcOrd="0" destOrd="0" presId="urn:microsoft.com/office/officeart/2005/8/layout/hierarchy1"/>
    <dgm:cxn modelId="{F4352D7F-3BDA-42F7-AB78-138823CB25FD}" type="presParOf" srcId="{9814B855-6B88-430C-8ED3-C6CF49002A21}" destId="{C49E3E7A-40C9-4E17-8A81-680BF640F3EF}" srcOrd="1" destOrd="0" presId="urn:microsoft.com/office/officeart/2005/8/layout/hierarchy1"/>
    <dgm:cxn modelId="{2279F0BD-E694-40C0-8CE9-B0AF16C50FD2}" type="presParOf" srcId="{C6E7980A-670C-4878-AA8A-661B6EA158F6}" destId="{CCEAF1C5-7D4B-4C78-A50A-901CF31203C4}" srcOrd="1" destOrd="0" presId="urn:microsoft.com/office/officeart/2005/8/layout/hierarchy1"/>
    <dgm:cxn modelId="{C3FD6ED7-1047-4F42-A199-86B9829C4918}" type="presParOf" srcId="{CCEAF1C5-7D4B-4C78-A50A-901CF31203C4}" destId="{713DC660-C37B-4140-BCEC-53A6C7C92DEF}" srcOrd="0" destOrd="0" presId="urn:microsoft.com/office/officeart/2005/8/layout/hierarchy1"/>
    <dgm:cxn modelId="{8FBDA084-5942-411D-87B1-1FD53E58E152}" type="presParOf" srcId="{CCEAF1C5-7D4B-4C78-A50A-901CF31203C4}" destId="{D2BFC659-144E-4A8F-A483-08C5228D50DF}" srcOrd="1" destOrd="0" presId="urn:microsoft.com/office/officeart/2005/8/layout/hierarchy1"/>
    <dgm:cxn modelId="{F1300EDF-BD03-44CB-838B-47685605DFB8}" type="presParOf" srcId="{D2BFC659-144E-4A8F-A483-08C5228D50DF}" destId="{1E019728-14A6-457F-9556-F8F1E031EAD9}" srcOrd="0" destOrd="0" presId="urn:microsoft.com/office/officeart/2005/8/layout/hierarchy1"/>
    <dgm:cxn modelId="{C0097AAA-8BE2-44C5-9940-BFDBDAA8D92D}" type="presParOf" srcId="{1E019728-14A6-457F-9556-F8F1E031EAD9}" destId="{1F8677D9-F7EA-4FF4-BC2A-BE0E9BCAAB2E}" srcOrd="0" destOrd="0" presId="urn:microsoft.com/office/officeart/2005/8/layout/hierarchy1"/>
    <dgm:cxn modelId="{D4236AE4-F1AB-45E8-98CC-4C832811445B}" type="presParOf" srcId="{1E019728-14A6-457F-9556-F8F1E031EAD9}" destId="{FCED6964-B2FC-4829-BA5A-156DE68C2244}" srcOrd="1" destOrd="0" presId="urn:microsoft.com/office/officeart/2005/8/layout/hierarchy1"/>
    <dgm:cxn modelId="{2D7877AA-AA8B-4B08-BBBB-F49F5177898B}" type="presParOf" srcId="{D2BFC659-144E-4A8F-A483-08C5228D50DF}" destId="{FBA7AE9F-0E03-456C-A6C2-2BC92A052713}" srcOrd="1" destOrd="0" presId="urn:microsoft.com/office/officeart/2005/8/layout/hierarchy1"/>
    <dgm:cxn modelId="{F718CFCD-FF31-4720-9BB7-63266515B01F}" type="presParOf" srcId="{FBA7AE9F-0E03-456C-A6C2-2BC92A052713}" destId="{FBF81F23-7E03-4F73-BCFA-731ACD22C9BA}" srcOrd="0" destOrd="0" presId="urn:microsoft.com/office/officeart/2005/8/layout/hierarchy1"/>
    <dgm:cxn modelId="{C45580E4-2402-4AAB-898A-E800CA218318}" type="presParOf" srcId="{FBA7AE9F-0E03-456C-A6C2-2BC92A052713}" destId="{D7556D60-0BF0-447E-B038-2E724B524E04}" srcOrd="1" destOrd="0" presId="urn:microsoft.com/office/officeart/2005/8/layout/hierarchy1"/>
    <dgm:cxn modelId="{98BC9BED-75BD-45A1-A986-BF595A7747E5}" type="presParOf" srcId="{D7556D60-0BF0-447E-B038-2E724B524E04}" destId="{82061FC5-47E3-4FC5-B1BB-7DEA6310B336}" srcOrd="0" destOrd="0" presId="urn:microsoft.com/office/officeart/2005/8/layout/hierarchy1"/>
    <dgm:cxn modelId="{038FE41F-EBD3-4D5A-8F13-09FC54B531A9}" type="presParOf" srcId="{82061FC5-47E3-4FC5-B1BB-7DEA6310B336}" destId="{0F20B460-66AD-4524-B503-2A567F6B5E08}" srcOrd="0" destOrd="0" presId="urn:microsoft.com/office/officeart/2005/8/layout/hierarchy1"/>
    <dgm:cxn modelId="{B6C16680-452C-4E32-8841-55FA0A769F45}" type="presParOf" srcId="{82061FC5-47E3-4FC5-B1BB-7DEA6310B336}" destId="{BCE04956-B478-458B-8787-93F4603F61E0}" srcOrd="1" destOrd="0" presId="urn:microsoft.com/office/officeart/2005/8/layout/hierarchy1"/>
    <dgm:cxn modelId="{8F6FDF72-6006-4EC4-8D75-8BF200DA1BC1}" type="presParOf" srcId="{D7556D60-0BF0-447E-B038-2E724B524E04}" destId="{ADD372B0-38FF-4BDF-A988-9EE64A83A620}" srcOrd="1" destOrd="0" presId="urn:microsoft.com/office/officeart/2005/8/layout/hierarchy1"/>
    <dgm:cxn modelId="{7C7CDA54-FEBF-40D8-8766-0BB7926EA029}" type="presParOf" srcId="{FBA7AE9F-0E03-456C-A6C2-2BC92A052713}" destId="{A9C13E95-A11D-4344-8906-20C656D27A43}" srcOrd="2" destOrd="0" presId="urn:microsoft.com/office/officeart/2005/8/layout/hierarchy1"/>
    <dgm:cxn modelId="{C982A3E6-CDB8-4DD6-AD6B-6B73E1C7A2E0}" type="presParOf" srcId="{FBA7AE9F-0E03-456C-A6C2-2BC92A052713}" destId="{B5140AF6-0D87-44C9-8B24-F92E9B79305A}" srcOrd="3" destOrd="0" presId="urn:microsoft.com/office/officeart/2005/8/layout/hierarchy1"/>
    <dgm:cxn modelId="{C8F96A69-5C6F-476E-94E6-DA09D797A2D5}" type="presParOf" srcId="{B5140AF6-0D87-44C9-8B24-F92E9B79305A}" destId="{E96048D5-B099-4505-AA42-563495AB2D2D}" srcOrd="0" destOrd="0" presId="urn:microsoft.com/office/officeart/2005/8/layout/hierarchy1"/>
    <dgm:cxn modelId="{77F09EE8-1059-42E8-8AA4-C5E04E728063}" type="presParOf" srcId="{E96048D5-B099-4505-AA42-563495AB2D2D}" destId="{F656EDB2-4963-4C6E-A416-A96A50EFA365}" srcOrd="0" destOrd="0" presId="urn:microsoft.com/office/officeart/2005/8/layout/hierarchy1"/>
    <dgm:cxn modelId="{EFDE8249-87AF-4248-91FE-D6B597D43150}" type="presParOf" srcId="{E96048D5-B099-4505-AA42-563495AB2D2D}" destId="{87B4C92D-12E6-48DA-A8FD-370D7EA8B8A3}" srcOrd="1" destOrd="0" presId="urn:microsoft.com/office/officeart/2005/8/layout/hierarchy1"/>
    <dgm:cxn modelId="{EFDD60CF-7459-45B3-843A-33D60B524A35}" type="presParOf" srcId="{B5140AF6-0D87-44C9-8B24-F92E9B79305A}" destId="{B20C18CF-C6B3-45FC-8A0E-55E6101C2533}" srcOrd="1" destOrd="0" presId="urn:microsoft.com/office/officeart/2005/8/layout/hierarchy1"/>
    <dgm:cxn modelId="{EB54CF27-90DC-4F4C-88A9-57168CDDEAB5}" type="presParOf" srcId="{CCEAF1C5-7D4B-4C78-A50A-901CF31203C4}" destId="{01C1AFF6-5BB0-4C29-AF65-784E74E057C4}" srcOrd="2" destOrd="0" presId="urn:microsoft.com/office/officeart/2005/8/layout/hierarchy1"/>
    <dgm:cxn modelId="{335FB0FE-11CE-4E06-9287-31390EA8F615}" type="presParOf" srcId="{CCEAF1C5-7D4B-4C78-A50A-901CF31203C4}" destId="{23F5990D-530E-47C8-A738-0F98AE4F4F11}" srcOrd="3" destOrd="0" presId="urn:microsoft.com/office/officeart/2005/8/layout/hierarchy1"/>
    <dgm:cxn modelId="{4E74EB53-0139-40B2-B458-4EA4261C236C}" type="presParOf" srcId="{23F5990D-530E-47C8-A738-0F98AE4F4F11}" destId="{FAE3BB78-5B9C-4EE9-8BC2-EE987BE3815A}" srcOrd="0" destOrd="0" presId="urn:microsoft.com/office/officeart/2005/8/layout/hierarchy1"/>
    <dgm:cxn modelId="{1490AE29-88C5-4D71-8335-A8E8928FFAD4}" type="presParOf" srcId="{FAE3BB78-5B9C-4EE9-8BC2-EE987BE3815A}" destId="{AF1C4A9E-F376-46C6-AB4B-A108C8D7E94E}" srcOrd="0" destOrd="0" presId="urn:microsoft.com/office/officeart/2005/8/layout/hierarchy1"/>
    <dgm:cxn modelId="{094EDDBC-FD38-44FD-A14E-904AC2C0CABD}" type="presParOf" srcId="{FAE3BB78-5B9C-4EE9-8BC2-EE987BE3815A}" destId="{C8CEACF4-8A10-430C-B681-F9C87A843F65}" srcOrd="1" destOrd="0" presId="urn:microsoft.com/office/officeart/2005/8/layout/hierarchy1"/>
    <dgm:cxn modelId="{A3AADFCA-0C5A-4056-B207-FAC6553E38A1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r>
            <a:rPr lang="en-US" sz="1600" b="1" dirty="0" smtClean="0">
              <a:sym typeface="Symbol"/>
            </a:rPr>
            <a:t/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x =  = 22, y = 7 = </a:t>
          </a:r>
          <a:endParaRPr lang="en-US" sz="1600" b="1" dirty="0"/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z = 14 = 2 *  </a:t>
          </a:r>
          <a:endParaRPr lang="en-US" sz="1600" b="1" dirty="0" smtClean="0"/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==? </a:t>
          </a:r>
          <a:r>
            <a:rPr lang="en-US" sz="1600" b="1" dirty="0" smtClean="0">
              <a:sym typeface="Symbol"/>
            </a:rPr>
            <a:t>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14 ==? 22</a:t>
          </a: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…</a:t>
          </a:r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!=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/>
            <a:t>end</a:t>
          </a:r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19255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223379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214360" custLinFactNeighborX="-8144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2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2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2" custScaleX="121001" custLinFactX="-30937" custLinFactNeighborX="-1000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01C1AFF6-5BB0-4C29-AF65-784E74E057C4}" type="pres">
      <dgm:prSet presAssocID="{4FCC0A60-0245-4585-ADF5-55DB54664D1F}" presName="Name23" presStyleLbl="parChTrans1D4" presStyleIdx="1" presStyleCnt="2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1" presStyleCnt="2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1" presStyleCnt="2" custScaleX="16105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88B09986-70DE-4D50-941B-6DB869D719A9}" type="presOf" srcId="{A5950FF2-4044-43F9-AEE4-8F2CF9068874}" destId="{40937189-2C37-489A-9CE9-DF9FF5B775F0}" srcOrd="0" destOrd="0" presId="urn:microsoft.com/office/officeart/2005/8/layout/hierarchy1"/>
    <dgm:cxn modelId="{91A0FFB4-F7B7-46C4-96FB-E76AA0F12546}" type="presOf" srcId="{6EF3EC21-DC4F-43AC-9CCF-43616D1769FB}" destId="{C8CEACF4-8A10-430C-B681-F9C87A843F65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3A9F57F6-D001-4E69-A2DE-F5421CEFB102}" type="presOf" srcId="{485FBC82-F169-4AD5-BF30-6BFB40351099}" destId="{05ABDD17-F467-4FC2-9493-2D2E88C2CE01}" srcOrd="0" destOrd="0" presId="urn:microsoft.com/office/officeart/2005/8/layout/hierarchy1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C958E388-7A4E-4892-B345-F57CBA357D44}" type="presOf" srcId="{AF5872A1-AD1A-4CCD-909A-9655EAFE19CC}" destId="{FCED6964-B2FC-4829-BA5A-156DE68C2244}" srcOrd="0" destOrd="0" presId="urn:microsoft.com/office/officeart/2005/8/layout/hierarchy1"/>
    <dgm:cxn modelId="{951C872F-9ED7-428C-BBB5-F7E0C2F8DAD4}" type="presOf" srcId="{201B71F2-84B1-4ABE-B97E-1DC797FB87BC}" destId="{D8E43B13-0C91-47BD-9E7D-A82DC7E4BF55}" srcOrd="0" destOrd="0" presId="urn:microsoft.com/office/officeart/2005/8/layout/hierarchy1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D8E42970-634E-4843-B639-69C98D8AF495}" type="presOf" srcId="{11FA5EAE-AF9D-48AB-A104-10A80E4FD2B6}" destId="{713DC660-C37B-4140-BCEC-53A6C7C92DEF}" srcOrd="0" destOrd="0" presId="urn:microsoft.com/office/officeart/2005/8/layout/hierarchy1"/>
    <dgm:cxn modelId="{51BAD523-1814-4491-8C4F-B1A01A912C39}" type="presOf" srcId="{77ADA6C6-77B2-4499-A307-CB0C8EDBB2E5}" destId="{D2752205-0F8D-4C8F-B536-AB53E59BF269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7EF0254E-19F4-483D-9279-5B5A8E5873E9}" type="presOf" srcId="{97A247DB-691D-4AE6-910C-9CE8A2F24708}" destId="{C77D1699-8429-40C7-A3FD-E1B261D743A0}" srcOrd="0" destOrd="0" presId="urn:microsoft.com/office/officeart/2005/8/layout/hierarchy1"/>
    <dgm:cxn modelId="{6546392B-55BF-4FFA-B61C-3320729E41B6}" type="presOf" srcId="{4FCC0A60-0245-4585-ADF5-55DB54664D1F}" destId="{01C1AFF6-5BB0-4C29-AF65-784E74E057C4}" srcOrd="0" destOrd="0" presId="urn:microsoft.com/office/officeart/2005/8/layout/hierarchy1"/>
    <dgm:cxn modelId="{5C03AD38-1EBD-4BB1-8E09-FE592B58EF3C}" type="presOf" srcId="{A500333F-C1A4-4E21-AF5C-ECCA022CE954}" destId="{C49E3E7A-40C9-4E17-8A81-680BF640F3EF}" srcOrd="0" destOrd="0" presId="urn:microsoft.com/office/officeart/2005/8/layout/hierarchy1"/>
    <dgm:cxn modelId="{167DA98E-13A7-4EE9-931F-F31AAD95F0C7}" type="presParOf" srcId="{05ABDD17-F467-4FC2-9493-2D2E88C2CE01}" destId="{BA5B3BC4-49EF-47B8-82A4-1B3B9F0D66DC}" srcOrd="0" destOrd="0" presId="urn:microsoft.com/office/officeart/2005/8/layout/hierarchy1"/>
    <dgm:cxn modelId="{94B813DA-A6FF-4735-B697-EB2F10254522}" type="presParOf" srcId="{BA5B3BC4-49EF-47B8-82A4-1B3B9F0D66DC}" destId="{753EBFDC-4D59-4264-A52B-EFA32CA166AF}" srcOrd="0" destOrd="0" presId="urn:microsoft.com/office/officeart/2005/8/layout/hierarchy1"/>
    <dgm:cxn modelId="{1D520623-F0D3-458A-9064-632965420903}" type="presParOf" srcId="{753EBFDC-4D59-4264-A52B-EFA32CA166AF}" destId="{46B17299-BB5F-4B7F-A99D-D6640AA7ACDB}" srcOrd="0" destOrd="0" presId="urn:microsoft.com/office/officeart/2005/8/layout/hierarchy1"/>
    <dgm:cxn modelId="{3ECDF2BD-0D99-4882-B4BA-BE255E3AD053}" type="presParOf" srcId="{753EBFDC-4D59-4264-A52B-EFA32CA166AF}" destId="{C77D1699-8429-40C7-A3FD-E1B261D743A0}" srcOrd="1" destOrd="0" presId="urn:microsoft.com/office/officeart/2005/8/layout/hierarchy1"/>
    <dgm:cxn modelId="{43098C53-AE13-425A-8DC7-B34625D45FC6}" type="presParOf" srcId="{BA5B3BC4-49EF-47B8-82A4-1B3B9F0D66DC}" destId="{E2FF6C7E-8325-4E06-9F91-B9C74DF14176}" srcOrd="1" destOrd="0" presId="urn:microsoft.com/office/officeart/2005/8/layout/hierarchy1"/>
    <dgm:cxn modelId="{68F08A33-0F2D-4D79-A4C6-BCC72081AE2E}" type="presParOf" srcId="{E2FF6C7E-8325-4E06-9F91-B9C74DF14176}" destId="{40937189-2C37-489A-9CE9-DF9FF5B775F0}" srcOrd="0" destOrd="0" presId="urn:microsoft.com/office/officeart/2005/8/layout/hierarchy1"/>
    <dgm:cxn modelId="{59518403-3FAF-49D4-8596-AF9F3057AB4D}" type="presParOf" srcId="{E2FF6C7E-8325-4E06-9F91-B9C74DF14176}" destId="{46E390C5-E252-4804-B5E7-23CE5DD35040}" srcOrd="1" destOrd="0" presId="urn:microsoft.com/office/officeart/2005/8/layout/hierarchy1"/>
    <dgm:cxn modelId="{D91BAEFB-63B0-4D7A-B0D5-1B65F7794EDF}" type="presParOf" srcId="{46E390C5-E252-4804-B5E7-23CE5DD35040}" destId="{178D5D18-FE00-4F02-BA58-FB642B1C4D0E}" srcOrd="0" destOrd="0" presId="urn:microsoft.com/office/officeart/2005/8/layout/hierarchy1"/>
    <dgm:cxn modelId="{9F1065D6-5C64-4CBD-ABE4-4689E0A75215}" type="presParOf" srcId="{178D5D18-FE00-4F02-BA58-FB642B1C4D0E}" destId="{807795D1-6428-4769-9F9E-2EAE3842DBA0}" srcOrd="0" destOrd="0" presId="urn:microsoft.com/office/officeart/2005/8/layout/hierarchy1"/>
    <dgm:cxn modelId="{C3105403-9C53-40EC-A2E0-5BC2530269DA}" type="presParOf" srcId="{178D5D18-FE00-4F02-BA58-FB642B1C4D0E}" destId="{D8E43B13-0C91-47BD-9E7D-A82DC7E4BF55}" srcOrd="1" destOrd="0" presId="urn:microsoft.com/office/officeart/2005/8/layout/hierarchy1"/>
    <dgm:cxn modelId="{6B081206-ED1D-4743-96B5-16E4196D7C65}" type="presParOf" srcId="{46E390C5-E252-4804-B5E7-23CE5DD35040}" destId="{D0A2F6ED-D5C7-4618-9796-D29827CD03E1}" srcOrd="1" destOrd="0" presId="urn:microsoft.com/office/officeart/2005/8/layout/hierarchy1"/>
    <dgm:cxn modelId="{CF60BE95-7C6E-4EB1-8DDA-8DA0A1F8CAB2}" type="presParOf" srcId="{D0A2F6ED-D5C7-4618-9796-D29827CD03E1}" destId="{D2752205-0F8D-4C8F-B536-AB53E59BF269}" srcOrd="0" destOrd="0" presId="urn:microsoft.com/office/officeart/2005/8/layout/hierarchy1"/>
    <dgm:cxn modelId="{5AE5D579-459A-420B-9690-F300775BB627}" type="presParOf" srcId="{D0A2F6ED-D5C7-4618-9796-D29827CD03E1}" destId="{C6E7980A-670C-4878-AA8A-661B6EA158F6}" srcOrd="1" destOrd="0" presId="urn:microsoft.com/office/officeart/2005/8/layout/hierarchy1"/>
    <dgm:cxn modelId="{303E056E-A1BB-4867-AE47-41C30ACEA05B}" type="presParOf" srcId="{C6E7980A-670C-4878-AA8A-661B6EA158F6}" destId="{9814B855-6B88-430C-8ED3-C6CF49002A21}" srcOrd="0" destOrd="0" presId="urn:microsoft.com/office/officeart/2005/8/layout/hierarchy1"/>
    <dgm:cxn modelId="{B1E0B460-B894-4676-9DD7-0E2341E9CCEB}" type="presParOf" srcId="{9814B855-6B88-430C-8ED3-C6CF49002A21}" destId="{C0B081C6-B8E7-42A2-A2AE-E2CB33C5155C}" srcOrd="0" destOrd="0" presId="urn:microsoft.com/office/officeart/2005/8/layout/hierarchy1"/>
    <dgm:cxn modelId="{6F1CE94B-2830-4041-9854-4EF2D5F10F08}" type="presParOf" srcId="{9814B855-6B88-430C-8ED3-C6CF49002A21}" destId="{C49E3E7A-40C9-4E17-8A81-680BF640F3EF}" srcOrd="1" destOrd="0" presId="urn:microsoft.com/office/officeart/2005/8/layout/hierarchy1"/>
    <dgm:cxn modelId="{73AD8376-1E43-481B-86A3-0083BC5DE0F3}" type="presParOf" srcId="{C6E7980A-670C-4878-AA8A-661B6EA158F6}" destId="{CCEAF1C5-7D4B-4C78-A50A-901CF31203C4}" srcOrd="1" destOrd="0" presId="urn:microsoft.com/office/officeart/2005/8/layout/hierarchy1"/>
    <dgm:cxn modelId="{803D0B96-0C62-4D15-ABDC-F75152E34C11}" type="presParOf" srcId="{CCEAF1C5-7D4B-4C78-A50A-901CF31203C4}" destId="{713DC660-C37B-4140-BCEC-53A6C7C92DEF}" srcOrd="0" destOrd="0" presId="urn:microsoft.com/office/officeart/2005/8/layout/hierarchy1"/>
    <dgm:cxn modelId="{602DDA19-E56D-469E-B492-7053A2F28BC2}" type="presParOf" srcId="{CCEAF1C5-7D4B-4C78-A50A-901CF31203C4}" destId="{D2BFC659-144E-4A8F-A483-08C5228D50DF}" srcOrd="1" destOrd="0" presId="urn:microsoft.com/office/officeart/2005/8/layout/hierarchy1"/>
    <dgm:cxn modelId="{545A9867-71F7-447C-BEAB-589E21D637D4}" type="presParOf" srcId="{D2BFC659-144E-4A8F-A483-08C5228D50DF}" destId="{1E019728-14A6-457F-9556-F8F1E031EAD9}" srcOrd="0" destOrd="0" presId="urn:microsoft.com/office/officeart/2005/8/layout/hierarchy1"/>
    <dgm:cxn modelId="{7D0C9EA0-AEB7-4091-9317-CC1F2E29AB33}" type="presParOf" srcId="{1E019728-14A6-457F-9556-F8F1E031EAD9}" destId="{1F8677D9-F7EA-4FF4-BC2A-BE0E9BCAAB2E}" srcOrd="0" destOrd="0" presId="urn:microsoft.com/office/officeart/2005/8/layout/hierarchy1"/>
    <dgm:cxn modelId="{0B813B4B-C2AB-4796-8FAA-168B77A92E81}" type="presParOf" srcId="{1E019728-14A6-457F-9556-F8F1E031EAD9}" destId="{FCED6964-B2FC-4829-BA5A-156DE68C2244}" srcOrd="1" destOrd="0" presId="urn:microsoft.com/office/officeart/2005/8/layout/hierarchy1"/>
    <dgm:cxn modelId="{A97442D0-270F-470B-B697-094EDFEB3C96}" type="presParOf" srcId="{D2BFC659-144E-4A8F-A483-08C5228D50DF}" destId="{FBA7AE9F-0E03-456C-A6C2-2BC92A052713}" srcOrd="1" destOrd="0" presId="urn:microsoft.com/office/officeart/2005/8/layout/hierarchy1"/>
    <dgm:cxn modelId="{84298339-4523-45B0-B297-33CF6247CEB5}" type="presParOf" srcId="{CCEAF1C5-7D4B-4C78-A50A-901CF31203C4}" destId="{01C1AFF6-5BB0-4C29-AF65-784E74E057C4}" srcOrd="2" destOrd="0" presId="urn:microsoft.com/office/officeart/2005/8/layout/hierarchy1"/>
    <dgm:cxn modelId="{3210657B-E68A-44AA-8809-5DD8F38AC892}" type="presParOf" srcId="{CCEAF1C5-7D4B-4C78-A50A-901CF31203C4}" destId="{23F5990D-530E-47C8-A738-0F98AE4F4F11}" srcOrd="3" destOrd="0" presId="urn:microsoft.com/office/officeart/2005/8/layout/hierarchy1"/>
    <dgm:cxn modelId="{A7555E71-F27A-49DE-B278-87F649BACD36}" type="presParOf" srcId="{23F5990D-530E-47C8-A738-0F98AE4F4F11}" destId="{FAE3BB78-5B9C-4EE9-8BC2-EE987BE3815A}" srcOrd="0" destOrd="0" presId="urn:microsoft.com/office/officeart/2005/8/layout/hierarchy1"/>
    <dgm:cxn modelId="{44D34F77-E836-43FC-ABFE-52CA0C4BDA04}" type="presParOf" srcId="{FAE3BB78-5B9C-4EE9-8BC2-EE987BE3815A}" destId="{AF1C4A9E-F376-46C6-AB4B-A108C8D7E94E}" srcOrd="0" destOrd="0" presId="urn:microsoft.com/office/officeart/2005/8/layout/hierarchy1"/>
    <dgm:cxn modelId="{3CB876F1-BB59-45BC-B148-CDADC49B8E6C}" type="presParOf" srcId="{FAE3BB78-5B9C-4EE9-8BC2-EE987BE3815A}" destId="{C8CEACF4-8A10-430C-B681-F9C87A843F65}" srcOrd="1" destOrd="0" presId="urn:microsoft.com/office/officeart/2005/8/layout/hierarchy1"/>
    <dgm:cxn modelId="{64C58544-F834-4797-89EF-6160112FD95E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/>
            <a:t>x = </a:t>
          </a:r>
          <a:r>
            <a:rPr lang="en-US" sz="1600" b="1" dirty="0" smtClean="0">
              <a:sym typeface="Symbol"/>
            </a:rPr>
            <a:t> = 1</a:t>
          </a:r>
          <a:r>
            <a:rPr lang="en-US" sz="1600" b="1" dirty="0" smtClean="0"/>
            <a:t>,y = </a:t>
          </a:r>
          <a:r>
            <a:rPr lang="en-US" sz="1600" b="1" dirty="0" smtClean="0">
              <a:sym typeface="Symbol"/>
            </a:rPr>
            <a:t> = 2</a:t>
          </a:r>
          <a:endParaRPr lang="en-US" sz="1600" b="1" dirty="0"/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z = 2 *  = 4 </a:t>
          </a:r>
          <a:endParaRPr lang="en-US" sz="1600" b="1" dirty="0" smtClean="0"/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==? </a:t>
          </a:r>
          <a:r>
            <a:rPr lang="en-US" sz="1600" b="1" dirty="0" smtClean="0">
              <a:sym typeface="Symbol"/>
            </a:rPr>
            <a:t>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2 ==? 2</a:t>
          </a:r>
          <a:endParaRPr lang="en-US" sz="1600" b="1" dirty="0" smtClean="0"/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 &gt;?</a:t>
          </a:r>
          <a:r>
            <a:rPr lang="en-US" sz="1600" b="1" dirty="0" smtClean="0"/>
            <a:t> </a:t>
          </a:r>
          <a:r>
            <a:rPr lang="en-US" sz="1600" b="1" dirty="0" smtClean="0">
              <a:sym typeface="Symbol"/>
            </a:rPr>
            <a:t> + 10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1 &gt;? 2 + 10</a:t>
          </a:r>
          <a:endParaRPr lang="en-US" sz="1600" b="1" dirty="0" smtClean="0"/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!=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r>
            <a:rPr lang="en-US" sz="1600" b="1" dirty="0" smtClean="0">
              <a:sym typeface="Symbol"/>
            </a:rPr>
            <a:t/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… </a:t>
          </a:r>
          <a:endParaRPr lang="en-US" sz="1600" b="1" dirty="0" smtClean="0"/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B044ACC-274C-4150-BB93-4B8627A85678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   &gt;   + 10]</a:t>
          </a:r>
          <a:br>
            <a:rPr lang="en-US" sz="1600" b="1" dirty="0" smtClean="0">
              <a:sym typeface="Symbol"/>
            </a:rPr>
          </a:br>
          <a:endParaRPr lang="en-US" sz="1600" b="1" dirty="0" smtClean="0"/>
        </a:p>
      </dgm:t>
    </dgm:pt>
    <dgm:pt modelId="{EEA0BFA0-8669-4D78-85E5-105589D3806D}" type="parTrans" cxnId="{A62A1A58-3F22-454B-92A9-51E790314B59}">
      <dgm:prSet/>
      <dgm:spPr/>
      <dgm:t>
        <a:bodyPr/>
        <a:lstStyle/>
        <a:p>
          <a:endParaRPr lang="en-US"/>
        </a:p>
      </dgm:t>
    </dgm:pt>
    <dgm:pt modelId="{C7B244A8-61F7-486D-A078-D7EF9E81E99F}" type="sibTrans" cxnId="{A62A1A58-3F22-454B-92A9-51E790314B59}">
      <dgm:prSet/>
      <dgm:spPr/>
      <dgm:t>
        <a:bodyPr/>
        <a:lstStyle/>
        <a:p>
          <a:endParaRPr lang="en-US"/>
        </a:p>
      </dgm:t>
    </dgm:pt>
    <dgm:pt modelId="{880B1225-B61F-4F42-B9E7-C7B4F2A215FB}">
      <dgm:prSet phldrT="[Text]" custT="1"/>
      <dgm:spPr/>
      <dgm:t>
        <a:bodyPr/>
        <a:lstStyle/>
        <a:p>
          <a:r>
            <a:rPr lang="en-US" sz="1600" b="1" dirty="0" smtClean="0"/>
            <a:t/>
          </a:r>
          <a:br>
            <a:rPr lang="en-US" sz="1600" b="1" dirty="0" smtClean="0"/>
          </a:br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  &lt;=   + 10]</a:t>
          </a:r>
          <a:br>
            <a:rPr lang="en-US" sz="1600" b="1" dirty="0" smtClean="0">
              <a:sym typeface="Symbol"/>
            </a:rPr>
          </a:br>
          <a:endParaRPr lang="en-US" sz="1600" b="1" dirty="0" smtClean="0"/>
        </a:p>
      </dgm:t>
    </dgm:pt>
    <dgm:pt modelId="{FE8C5FF4-C8BF-4A04-A281-2205C9CF1443}" type="sibTrans" cxnId="{7DC000DE-DE1E-40BF-9620-374FD25D0921}">
      <dgm:prSet/>
      <dgm:spPr/>
      <dgm:t>
        <a:bodyPr/>
        <a:lstStyle/>
        <a:p>
          <a:endParaRPr lang="en-US"/>
        </a:p>
      </dgm:t>
    </dgm:pt>
    <dgm:pt modelId="{CD356B2A-2D0C-4D31-B9D7-F667BDA9DC6A}" type="parTrans" cxnId="{7DC000DE-DE1E-40BF-9620-374FD25D0921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19255" custScaleY="75532" custLinFactNeighborX="-81449" custLinFactNeighborY="-31854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223379" custScaleY="78235" custLinFactNeighborX="-81449" custLinFactNeighborY="-30255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X="214360" custScaleY="99399" custLinFactNeighborX="-81652" custLinFactNeighborY="-35601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4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4" custScaleX="182970" custScaleY="124618" custLinFactNeighborX="-11120" custLinFactNeighborY="-24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FDFF2CD1-F004-49B1-B0D0-EF3031D2B0F8}" type="pres">
      <dgm:prSet presAssocID="{EEA0BFA0-8669-4D78-85E5-105589D3806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4A324FD-BCB4-476F-AD94-4992373ED202}" type="pres">
      <dgm:prSet presAssocID="{0B044ACC-274C-4150-BB93-4B8627A85678}" presName="hierRoot4" presStyleCnt="0"/>
      <dgm:spPr/>
    </dgm:pt>
    <dgm:pt modelId="{939F4953-1F6C-49E0-92F3-052342ED13A8}" type="pres">
      <dgm:prSet presAssocID="{0B044ACC-274C-4150-BB93-4B8627A85678}" presName="composite4" presStyleCnt="0"/>
      <dgm:spPr/>
    </dgm:pt>
    <dgm:pt modelId="{9E21C5DB-03B2-450A-9081-F5085D86FD01}" type="pres">
      <dgm:prSet presAssocID="{0B044ACC-274C-4150-BB93-4B8627A85678}" presName="background4" presStyleLbl="node4" presStyleIdx="1" presStyleCnt="4"/>
      <dgm:spPr/>
      <dgm:t>
        <a:bodyPr/>
        <a:lstStyle/>
        <a:p>
          <a:endParaRPr lang="en-US"/>
        </a:p>
      </dgm:t>
    </dgm:pt>
    <dgm:pt modelId="{70A0C8C5-29F5-493A-B8FB-6CDABFADC8AB}" type="pres">
      <dgm:prSet presAssocID="{0B044ACC-274C-4150-BB93-4B8627A85678}" presName="text4" presStyleLbl="fgAcc4" presStyleIdx="1" presStyleCnt="4" custScaleX="255503" custScaleY="91786" custLinFactNeighborX="-11120" custLinFactNeighborY="-1647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DFFE4-BA6A-4A5C-911D-45FE55D48912}" type="pres">
      <dgm:prSet presAssocID="{0B044ACC-274C-4150-BB93-4B8627A85678}" presName="hierChild5" presStyleCnt="0"/>
      <dgm:spPr/>
    </dgm:pt>
    <dgm:pt modelId="{DB0D428D-1AAB-488B-968D-4A68598280A1}" type="pres">
      <dgm:prSet presAssocID="{CD356B2A-2D0C-4D31-B9D7-F667BDA9DC6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5DC671B-470C-4657-8682-D7323FA70D9F}" type="pres">
      <dgm:prSet presAssocID="{880B1225-B61F-4F42-B9E7-C7B4F2A215FB}" presName="hierRoot4" presStyleCnt="0"/>
      <dgm:spPr/>
    </dgm:pt>
    <dgm:pt modelId="{6442E0C8-DC98-4DC2-9519-32C75E00A4B0}" type="pres">
      <dgm:prSet presAssocID="{880B1225-B61F-4F42-B9E7-C7B4F2A215FB}" presName="composite4" presStyleCnt="0"/>
      <dgm:spPr/>
    </dgm:pt>
    <dgm:pt modelId="{0681C185-89E4-41DD-BF04-04201320840A}" type="pres">
      <dgm:prSet presAssocID="{880B1225-B61F-4F42-B9E7-C7B4F2A215FB}" presName="background4" presStyleLbl="node4" presStyleIdx="2" presStyleCnt="4"/>
      <dgm:spPr/>
    </dgm:pt>
    <dgm:pt modelId="{4C62F0F0-26D7-41AA-A835-CCE74E176B34}" type="pres">
      <dgm:prSet presAssocID="{880B1225-B61F-4F42-B9E7-C7B4F2A215FB}" presName="text4" presStyleLbl="fgAcc4" presStyleIdx="2" presStyleCnt="4" custScaleX="272170" custScaleY="85067" custLinFactNeighborX="66436" custLinFactNeighborY="-17058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B71CB-9778-4919-9224-5CAB00E8560D}" type="pres">
      <dgm:prSet presAssocID="{880B1225-B61F-4F42-B9E7-C7B4F2A215FB}" presName="hierChild5" presStyleCnt="0"/>
      <dgm:spPr/>
    </dgm:pt>
    <dgm:pt modelId="{01C1AFF6-5BB0-4C29-AF65-784E74E057C4}" type="pres">
      <dgm:prSet presAssocID="{4FCC0A60-0245-4585-ADF5-55DB54664D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3" presStyleCnt="4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3" presStyleCnt="4" custScaleX="161051" custScaleY="75446" custLinFactNeighborY="-2445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012BDDFE-087E-492B-AC21-F2ED8BFBCB47}" type="presOf" srcId="{EEA0BFA0-8669-4D78-85E5-105589D3806D}" destId="{FDFF2CD1-F004-49B1-B0D0-EF3031D2B0F8}" srcOrd="0" destOrd="0" presId="urn:microsoft.com/office/officeart/2005/8/layout/hierarchy1"/>
    <dgm:cxn modelId="{FDBCF009-B911-4421-AA39-80EEEFA46CBA}" type="presOf" srcId="{6EF3EC21-DC4F-43AC-9CCF-43616D1769FB}" destId="{C8CEACF4-8A10-430C-B681-F9C87A843F65}" srcOrd="0" destOrd="0" presId="urn:microsoft.com/office/officeart/2005/8/layout/hierarchy1"/>
    <dgm:cxn modelId="{3B87B0BC-98A0-4B1D-B7C1-52654A0A2E1C}" type="presOf" srcId="{AF5872A1-AD1A-4CCD-909A-9655EAFE19CC}" destId="{FCED6964-B2FC-4829-BA5A-156DE68C2244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6BC149FD-3D84-42E4-A0CC-F02FB285C365}" type="presOf" srcId="{0B044ACC-274C-4150-BB93-4B8627A85678}" destId="{70A0C8C5-29F5-493A-B8FB-6CDABFADC8AB}" srcOrd="0" destOrd="0" presId="urn:microsoft.com/office/officeart/2005/8/layout/hierarchy1"/>
    <dgm:cxn modelId="{82CFC85A-934D-49FB-AC6F-D1AB88F13075}" type="presOf" srcId="{4FCC0A60-0245-4585-ADF5-55DB54664D1F}" destId="{01C1AFF6-5BB0-4C29-AF65-784E74E057C4}" srcOrd="0" destOrd="0" presId="urn:microsoft.com/office/officeart/2005/8/layout/hierarchy1"/>
    <dgm:cxn modelId="{ECEC3714-C7B4-45A4-B437-46BACAEE3A2C}" type="presOf" srcId="{A500333F-C1A4-4E21-AF5C-ECCA022CE954}" destId="{C49E3E7A-40C9-4E17-8A81-680BF640F3EF}" srcOrd="0" destOrd="0" presId="urn:microsoft.com/office/officeart/2005/8/layout/hierarchy1"/>
    <dgm:cxn modelId="{7DC000DE-DE1E-40BF-9620-374FD25D0921}" srcId="{AF5872A1-AD1A-4CCD-909A-9655EAFE19CC}" destId="{880B1225-B61F-4F42-B9E7-C7B4F2A215FB}" srcOrd="1" destOrd="0" parTransId="{CD356B2A-2D0C-4D31-B9D7-F667BDA9DC6A}" sibTransId="{FE8C5FF4-C8BF-4A04-A281-2205C9CF1443}"/>
    <dgm:cxn modelId="{A62A1A58-3F22-454B-92A9-51E790314B59}" srcId="{AF5872A1-AD1A-4CCD-909A-9655EAFE19CC}" destId="{0B044ACC-274C-4150-BB93-4B8627A85678}" srcOrd="0" destOrd="0" parTransId="{EEA0BFA0-8669-4D78-85E5-105589D3806D}" sibTransId="{C7B244A8-61F7-486D-A078-D7EF9E81E99F}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3C2C5007-A9A1-44C9-9B78-BB2F2DF9F620}" type="presOf" srcId="{A5950FF2-4044-43F9-AEE4-8F2CF9068874}" destId="{40937189-2C37-489A-9CE9-DF9FF5B775F0}" srcOrd="0" destOrd="0" presId="urn:microsoft.com/office/officeart/2005/8/layout/hierarchy1"/>
    <dgm:cxn modelId="{EDD29036-53B1-43A0-BA06-AE6432A33A2F}" type="presOf" srcId="{201B71F2-84B1-4ABE-B97E-1DC797FB87BC}" destId="{D8E43B13-0C91-47BD-9E7D-A82DC7E4BF55}" srcOrd="0" destOrd="0" presId="urn:microsoft.com/office/officeart/2005/8/layout/hierarchy1"/>
    <dgm:cxn modelId="{A4562901-35A3-47EA-A061-4A3434FC3159}" type="presOf" srcId="{485FBC82-F169-4AD5-BF30-6BFB40351099}" destId="{05ABDD17-F467-4FC2-9493-2D2E88C2CE01}" srcOrd="0" destOrd="0" presId="urn:microsoft.com/office/officeart/2005/8/layout/hierarchy1"/>
    <dgm:cxn modelId="{DE05A0D5-E984-4A2B-B793-578F898371DC}" type="presOf" srcId="{880B1225-B61F-4F42-B9E7-C7B4F2A215FB}" destId="{4C62F0F0-26D7-41AA-A835-CCE74E176B34}" srcOrd="0" destOrd="0" presId="urn:microsoft.com/office/officeart/2005/8/layout/hierarchy1"/>
    <dgm:cxn modelId="{E14E834B-741F-4443-BF4A-FCF5127CB9E1}" type="presOf" srcId="{11FA5EAE-AF9D-48AB-A104-10A80E4FD2B6}" destId="{713DC660-C37B-4140-BCEC-53A6C7C92DEF}" srcOrd="0" destOrd="0" presId="urn:microsoft.com/office/officeart/2005/8/layout/hierarchy1"/>
    <dgm:cxn modelId="{16EF84B1-0B5F-4E7E-9E80-9AAFC848887B}" type="presOf" srcId="{97A247DB-691D-4AE6-910C-9CE8A2F24708}" destId="{C77D1699-8429-40C7-A3FD-E1B261D743A0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D5D3DB98-5D37-4E77-AD65-943A2709F396}" type="presOf" srcId="{77ADA6C6-77B2-4499-A307-CB0C8EDBB2E5}" destId="{D2752205-0F8D-4C8F-B536-AB53E59BF269}" srcOrd="0" destOrd="0" presId="urn:microsoft.com/office/officeart/2005/8/layout/hierarchy1"/>
    <dgm:cxn modelId="{0D759048-B161-471B-8CE6-4B4B5279C77D}" type="presOf" srcId="{CD356B2A-2D0C-4D31-B9D7-F667BDA9DC6A}" destId="{DB0D428D-1AAB-488B-968D-4A68598280A1}" srcOrd="0" destOrd="0" presId="urn:microsoft.com/office/officeart/2005/8/layout/hierarchy1"/>
    <dgm:cxn modelId="{50484DA7-261E-40B3-825B-2E72A0BEC18C}" type="presParOf" srcId="{05ABDD17-F467-4FC2-9493-2D2E88C2CE01}" destId="{BA5B3BC4-49EF-47B8-82A4-1B3B9F0D66DC}" srcOrd="0" destOrd="0" presId="urn:microsoft.com/office/officeart/2005/8/layout/hierarchy1"/>
    <dgm:cxn modelId="{84CA8EE0-122C-4B22-A141-A92F64A3AF0F}" type="presParOf" srcId="{BA5B3BC4-49EF-47B8-82A4-1B3B9F0D66DC}" destId="{753EBFDC-4D59-4264-A52B-EFA32CA166AF}" srcOrd="0" destOrd="0" presId="urn:microsoft.com/office/officeart/2005/8/layout/hierarchy1"/>
    <dgm:cxn modelId="{9A1D0842-8B74-42E9-9ADD-CD5FEA44561C}" type="presParOf" srcId="{753EBFDC-4D59-4264-A52B-EFA32CA166AF}" destId="{46B17299-BB5F-4B7F-A99D-D6640AA7ACDB}" srcOrd="0" destOrd="0" presId="urn:microsoft.com/office/officeart/2005/8/layout/hierarchy1"/>
    <dgm:cxn modelId="{31CBDF44-57DA-418D-8151-01477ED2B237}" type="presParOf" srcId="{753EBFDC-4D59-4264-A52B-EFA32CA166AF}" destId="{C77D1699-8429-40C7-A3FD-E1B261D743A0}" srcOrd="1" destOrd="0" presId="urn:microsoft.com/office/officeart/2005/8/layout/hierarchy1"/>
    <dgm:cxn modelId="{843A9E10-926F-45DE-8CC4-21A7F45E8050}" type="presParOf" srcId="{BA5B3BC4-49EF-47B8-82A4-1B3B9F0D66DC}" destId="{E2FF6C7E-8325-4E06-9F91-B9C74DF14176}" srcOrd="1" destOrd="0" presId="urn:microsoft.com/office/officeart/2005/8/layout/hierarchy1"/>
    <dgm:cxn modelId="{EE0C9D92-D492-43F4-8935-E49A48D2443F}" type="presParOf" srcId="{E2FF6C7E-8325-4E06-9F91-B9C74DF14176}" destId="{40937189-2C37-489A-9CE9-DF9FF5B775F0}" srcOrd="0" destOrd="0" presId="urn:microsoft.com/office/officeart/2005/8/layout/hierarchy1"/>
    <dgm:cxn modelId="{728F5CF7-49E0-4923-8F2F-CE981A6E3F03}" type="presParOf" srcId="{E2FF6C7E-8325-4E06-9F91-B9C74DF14176}" destId="{46E390C5-E252-4804-B5E7-23CE5DD35040}" srcOrd="1" destOrd="0" presId="urn:microsoft.com/office/officeart/2005/8/layout/hierarchy1"/>
    <dgm:cxn modelId="{990D101B-EE51-4C9C-8527-7BD6B2995EC2}" type="presParOf" srcId="{46E390C5-E252-4804-B5E7-23CE5DD35040}" destId="{178D5D18-FE00-4F02-BA58-FB642B1C4D0E}" srcOrd="0" destOrd="0" presId="urn:microsoft.com/office/officeart/2005/8/layout/hierarchy1"/>
    <dgm:cxn modelId="{84FB0D03-E14D-4F21-BAFF-62462F29111D}" type="presParOf" srcId="{178D5D18-FE00-4F02-BA58-FB642B1C4D0E}" destId="{807795D1-6428-4769-9F9E-2EAE3842DBA0}" srcOrd="0" destOrd="0" presId="urn:microsoft.com/office/officeart/2005/8/layout/hierarchy1"/>
    <dgm:cxn modelId="{B7A06E15-AD94-4921-9139-8BBF08067F21}" type="presParOf" srcId="{178D5D18-FE00-4F02-BA58-FB642B1C4D0E}" destId="{D8E43B13-0C91-47BD-9E7D-A82DC7E4BF55}" srcOrd="1" destOrd="0" presId="urn:microsoft.com/office/officeart/2005/8/layout/hierarchy1"/>
    <dgm:cxn modelId="{8D8BABE3-A70D-4884-8204-AB194DD1C6EB}" type="presParOf" srcId="{46E390C5-E252-4804-B5E7-23CE5DD35040}" destId="{D0A2F6ED-D5C7-4618-9796-D29827CD03E1}" srcOrd="1" destOrd="0" presId="urn:microsoft.com/office/officeart/2005/8/layout/hierarchy1"/>
    <dgm:cxn modelId="{4FF5FF1F-C9A7-4DBA-8581-98011DEAD9E7}" type="presParOf" srcId="{D0A2F6ED-D5C7-4618-9796-D29827CD03E1}" destId="{D2752205-0F8D-4C8F-B536-AB53E59BF269}" srcOrd="0" destOrd="0" presId="urn:microsoft.com/office/officeart/2005/8/layout/hierarchy1"/>
    <dgm:cxn modelId="{5B6F2298-57B9-4BAA-94D6-4EAD73B986AD}" type="presParOf" srcId="{D0A2F6ED-D5C7-4618-9796-D29827CD03E1}" destId="{C6E7980A-670C-4878-AA8A-661B6EA158F6}" srcOrd="1" destOrd="0" presId="urn:microsoft.com/office/officeart/2005/8/layout/hierarchy1"/>
    <dgm:cxn modelId="{C2E3315F-345C-4A57-A70A-C5DAB382A54A}" type="presParOf" srcId="{C6E7980A-670C-4878-AA8A-661B6EA158F6}" destId="{9814B855-6B88-430C-8ED3-C6CF49002A21}" srcOrd="0" destOrd="0" presId="urn:microsoft.com/office/officeart/2005/8/layout/hierarchy1"/>
    <dgm:cxn modelId="{E2DD0FA2-929F-48DC-9911-BBF888BAA6C1}" type="presParOf" srcId="{9814B855-6B88-430C-8ED3-C6CF49002A21}" destId="{C0B081C6-B8E7-42A2-A2AE-E2CB33C5155C}" srcOrd="0" destOrd="0" presId="urn:microsoft.com/office/officeart/2005/8/layout/hierarchy1"/>
    <dgm:cxn modelId="{17501BFA-A329-4DF6-8851-74D8032C7444}" type="presParOf" srcId="{9814B855-6B88-430C-8ED3-C6CF49002A21}" destId="{C49E3E7A-40C9-4E17-8A81-680BF640F3EF}" srcOrd="1" destOrd="0" presId="urn:microsoft.com/office/officeart/2005/8/layout/hierarchy1"/>
    <dgm:cxn modelId="{F54F2C2E-DEAE-482A-998E-300461A5DF2E}" type="presParOf" srcId="{C6E7980A-670C-4878-AA8A-661B6EA158F6}" destId="{CCEAF1C5-7D4B-4C78-A50A-901CF31203C4}" srcOrd="1" destOrd="0" presId="urn:microsoft.com/office/officeart/2005/8/layout/hierarchy1"/>
    <dgm:cxn modelId="{2BEB12E1-2159-4300-A247-9DE1DF77ECC6}" type="presParOf" srcId="{CCEAF1C5-7D4B-4C78-A50A-901CF31203C4}" destId="{713DC660-C37B-4140-BCEC-53A6C7C92DEF}" srcOrd="0" destOrd="0" presId="urn:microsoft.com/office/officeart/2005/8/layout/hierarchy1"/>
    <dgm:cxn modelId="{1323451C-6CC6-4BC0-9CE8-292FAF36FF2C}" type="presParOf" srcId="{CCEAF1C5-7D4B-4C78-A50A-901CF31203C4}" destId="{D2BFC659-144E-4A8F-A483-08C5228D50DF}" srcOrd="1" destOrd="0" presId="urn:microsoft.com/office/officeart/2005/8/layout/hierarchy1"/>
    <dgm:cxn modelId="{CA6ED054-F632-4A23-8351-50F981BC0FEE}" type="presParOf" srcId="{D2BFC659-144E-4A8F-A483-08C5228D50DF}" destId="{1E019728-14A6-457F-9556-F8F1E031EAD9}" srcOrd="0" destOrd="0" presId="urn:microsoft.com/office/officeart/2005/8/layout/hierarchy1"/>
    <dgm:cxn modelId="{DADC0030-9F69-41C8-94BD-82014A70E58A}" type="presParOf" srcId="{1E019728-14A6-457F-9556-F8F1E031EAD9}" destId="{1F8677D9-F7EA-4FF4-BC2A-BE0E9BCAAB2E}" srcOrd="0" destOrd="0" presId="urn:microsoft.com/office/officeart/2005/8/layout/hierarchy1"/>
    <dgm:cxn modelId="{69170808-71C0-43EE-908C-603AB437B4AA}" type="presParOf" srcId="{1E019728-14A6-457F-9556-F8F1E031EAD9}" destId="{FCED6964-B2FC-4829-BA5A-156DE68C2244}" srcOrd="1" destOrd="0" presId="urn:microsoft.com/office/officeart/2005/8/layout/hierarchy1"/>
    <dgm:cxn modelId="{C15D9514-D8DF-4F92-9D43-52A9CE5CD62F}" type="presParOf" srcId="{D2BFC659-144E-4A8F-A483-08C5228D50DF}" destId="{FBA7AE9F-0E03-456C-A6C2-2BC92A052713}" srcOrd="1" destOrd="0" presId="urn:microsoft.com/office/officeart/2005/8/layout/hierarchy1"/>
    <dgm:cxn modelId="{F4FFE80C-358E-48CF-BA4B-679D0EB1F078}" type="presParOf" srcId="{FBA7AE9F-0E03-456C-A6C2-2BC92A052713}" destId="{FDFF2CD1-F004-49B1-B0D0-EF3031D2B0F8}" srcOrd="0" destOrd="0" presId="urn:microsoft.com/office/officeart/2005/8/layout/hierarchy1"/>
    <dgm:cxn modelId="{9A578637-05E5-4BED-9DDE-CD3406962E44}" type="presParOf" srcId="{FBA7AE9F-0E03-456C-A6C2-2BC92A052713}" destId="{D4A324FD-BCB4-476F-AD94-4992373ED202}" srcOrd="1" destOrd="0" presId="urn:microsoft.com/office/officeart/2005/8/layout/hierarchy1"/>
    <dgm:cxn modelId="{D62E5153-80E5-47E1-AD89-3324FC121F4A}" type="presParOf" srcId="{D4A324FD-BCB4-476F-AD94-4992373ED202}" destId="{939F4953-1F6C-49E0-92F3-052342ED13A8}" srcOrd="0" destOrd="0" presId="urn:microsoft.com/office/officeart/2005/8/layout/hierarchy1"/>
    <dgm:cxn modelId="{6B742CF2-14CB-40B4-A4B9-756AED44A156}" type="presParOf" srcId="{939F4953-1F6C-49E0-92F3-052342ED13A8}" destId="{9E21C5DB-03B2-450A-9081-F5085D86FD01}" srcOrd="0" destOrd="0" presId="urn:microsoft.com/office/officeart/2005/8/layout/hierarchy1"/>
    <dgm:cxn modelId="{9E6B48F4-2107-45A9-BA90-9AB2FAE1FA61}" type="presParOf" srcId="{939F4953-1F6C-49E0-92F3-052342ED13A8}" destId="{70A0C8C5-29F5-493A-B8FB-6CDABFADC8AB}" srcOrd="1" destOrd="0" presId="urn:microsoft.com/office/officeart/2005/8/layout/hierarchy1"/>
    <dgm:cxn modelId="{F3E45B2E-98BD-4A0A-AF30-A3F7E7CF0DD9}" type="presParOf" srcId="{D4A324FD-BCB4-476F-AD94-4992373ED202}" destId="{417DFFE4-BA6A-4A5C-911D-45FE55D48912}" srcOrd="1" destOrd="0" presId="urn:microsoft.com/office/officeart/2005/8/layout/hierarchy1"/>
    <dgm:cxn modelId="{4E4B0383-5D8B-4CE1-A456-978A2DC1F385}" type="presParOf" srcId="{FBA7AE9F-0E03-456C-A6C2-2BC92A052713}" destId="{DB0D428D-1AAB-488B-968D-4A68598280A1}" srcOrd="2" destOrd="0" presId="urn:microsoft.com/office/officeart/2005/8/layout/hierarchy1"/>
    <dgm:cxn modelId="{231794A1-38ED-456E-B622-74AF4B6E5DC3}" type="presParOf" srcId="{FBA7AE9F-0E03-456C-A6C2-2BC92A052713}" destId="{45DC671B-470C-4657-8682-D7323FA70D9F}" srcOrd="3" destOrd="0" presId="urn:microsoft.com/office/officeart/2005/8/layout/hierarchy1"/>
    <dgm:cxn modelId="{34A8A300-A8F8-4ACE-A208-FF44D28EA2AD}" type="presParOf" srcId="{45DC671B-470C-4657-8682-D7323FA70D9F}" destId="{6442E0C8-DC98-4DC2-9519-32C75E00A4B0}" srcOrd="0" destOrd="0" presId="urn:microsoft.com/office/officeart/2005/8/layout/hierarchy1"/>
    <dgm:cxn modelId="{C136DB71-397A-4192-8F6F-DF3781DA4E01}" type="presParOf" srcId="{6442E0C8-DC98-4DC2-9519-32C75E00A4B0}" destId="{0681C185-89E4-41DD-BF04-04201320840A}" srcOrd="0" destOrd="0" presId="urn:microsoft.com/office/officeart/2005/8/layout/hierarchy1"/>
    <dgm:cxn modelId="{43BEF7CB-708F-469B-8A70-06F8639E2471}" type="presParOf" srcId="{6442E0C8-DC98-4DC2-9519-32C75E00A4B0}" destId="{4C62F0F0-26D7-41AA-A835-CCE74E176B34}" srcOrd="1" destOrd="0" presId="urn:microsoft.com/office/officeart/2005/8/layout/hierarchy1"/>
    <dgm:cxn modelId="{988E239A-4037-4136-B1C0-9A2A9F67EE33}" type="presParOf" srcId="{45DC671B-470C-4657-8682-D7323FA70D9F}" destId="{95DB71CB-9778-4919-9224-5CAB00E8560D}" srcOrd="1" destOrd="0" presId="urn:microsoft.com/office/officeart/2005/8/layout/hierarchy1"/>
    <dgm:cxn modelId="{AC0EAC4A-5A43-41D2-830E-344A818F7AE7}" type="presParOf" srcId="{CCEAF1C5-7D4B-4C78-A50A-901CF31203C4}" destId="{01C1AFF6-5BB0-4C29-AF65-784E74E057C4}" srcOrd="2" destOrd="0" presId="urn:microsoft.com/office/officeart/2005/8/layout/hierarchy1"/>
    <dgm:cxn modelId="{8F117C26-C0BF-467F-B747-B5CFA0860D64}" type="presParOf" srcId="{CCEAF1C5-7D4B-4C78-A50A-901CF31203C4}" destId="{23F5990D-530E-47C8-A738-0F98AE4F4F11}" srcOrd="3" destOrd="0" presId="urn:microsoft.com/office/officeart/2005/8/layout/hierarchy1"/>
    <dgm:cxn modelId="{67DA06D7-ECFE-4C63-AE1C-6A4EE24F0A4C}" type="presParOf" srcId="{23F5990D-530E-47C8-A738-0F98AE4F4F11}" destId="{FAE3BB78-5B9C-4EE9-8BC2-EE987BE3815A}" srcOrd="0" destOrd="0" presId="urn:microsoft.com/office/officeart/2005/8/layout/hierarchy1"/>
    <dgm:cxn modelId="{4650E32B-944E-4E5B-B6A5-CA6C4842D444}" type="presParOf" srcId="{FAE3BB78-5B9C-4EE9-8BC2-EE987BE3815A}" destId="{AF1C4A9E-F376-46C6-AB4B-A108C8D7E94E}" srcOrd="0" destOrd="0" presId="urn:microsoft.com/office/officeart/2005/8/layout/hierarchy1"/>
    <dgm:cxn modelId="{13BAF5BA-D927-4504-BCBA-F0C7BF688500}" type="presParOf" srcId="{FAE3BB78-5B9C-4EE9-8BC2-EE987BE3815A}" destId="{C8CEACF4-8A10-430C-B681-F9C87A843F65}" srcOrd="1" destOrd="0" presId="urn:microsoft.com/office/officeart/2005/8/layout/hierarchy1"/>
    <dgm:cxn modelId="{0B5B11DE-31FF-49F7-B133-72A44724019E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485FBC82-F169-4AD5-BF30-6BFB40351099}" type="doc">
      <dgm:prSet loTypeId="urn:microsoft.com/office/officeart/2005/8/layout/hierarchy1" loCatId="hierarchy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n-US"/>
        </a:p>
      </dgm:t>
    </dgm:pt>
    <dgm:pt modelId="{97A247DB-691D-4AE6-910C-9CE8A2F24708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/>
            <a:t>x = </a:t>
          </a:r>
          <a:r>
            <a:rPr lang="en-US" sz="1600" b="1" dirty="0" smtClean="0">
              <a:sym typeface="Symbol"/>
            </a:rPr>
            <a:t> = 30</a:t>
          </a:r>
          <a:r>
            <a:rPr lang="en-US" sz="1600" b="1" dirty="0" smtClean="0"/>
            <a:t>,y = </a:t>
          </a:r>
          <a:r>
            <a:rPr lang="en-US" sz="1600" b="1" dirty="0" smtClean="0">
              <a:sym typeface="Symbol"/>
            </a:rPr>
            <a:t> = 15</a:t>
          </a:r>
          <a:endParaRPr lang="en-US" sz="1600" b="1" dirty="0"/>
        </a:p>
      </dgm:t>
    </dgm:pt>
    <dgm:pt modelId="{DBEE70B3-7AEE-46C6-AFB8-426E78253FA2}" type="parTrans" cxnId="{0D1AF25C-9CDA-47DB-AE4D-129F321D420F}">
      <dgm:prSet/>
      <dgm:spPr/>
      <dgm:t>
        <a:bodyPr/>
        <a:lstStyle/>
        <a:p>
          <a:endParaRPr lang="en-US"/>
        </a:p>
      </dgm:t>
    </dgm:pt>
    <dgm:pt modelId="{CBBAEB44-98AC-4D97-9A8B-91CC009A7E82}" type="sibTrans" cxnId="{0D1AF25C-9CDA-47DB-AE4D-129F321D420F}">
      <dgm:prSet/>
      <dgm:spPr/>
      <dgm:t>
        <a:bodyPr/>
        <a:lstStyle/>
        <a:p>
          <a:endParaRPr lang="en-US"/>
        </a:p>
      </dgm:t>
    </dgm:pt>
    <dgm:pt modelId="{201B71F2-84B1-4ABE-B97E-1DC797FB87BC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z = 2 *  = 30 </a:t>
          </a:r>
          <a:endParaRPr lang="en-US" sz="1600" b="1" dirty="0" smtClean="0"/>
        </a:p>
      </dgm:t>
    </dgm:pt>
    <dgm:pt modelId="{A5950FF2-4044-43F9-AEE4-8F2CF9068874}" type="parTrans" cxnId="{A07DECA9-927D-4346-8E50-CF400EB70E71}">
      <dgm:prSet/>
      <dgm:spPr/>
      <dgm:t>
        <a:bodyPr/>
        <a:lstStyle/>
        <a:p>
          <a:endParaRPr lang="en-US"/>
        </a:p>
      </dgm:t>
    </dgm:pt>
    <dgm:pt modelId="{AB8D4FAD-D116-4808-9A0B-13A02762A5FF}" type="sibTrans" cxnId="{A07DECA9-927D-4346-8E50-CF400EB70E71}">
      <dgm:prSet/>
      <dgm:spPr/>
      <dgm:t>
        <a:bodyPr/>
        <a:lstStyle/>
        <a:p>
          <a:endParaRPr lang="en-US"/>
        </a:p>
      </dgm:t>
    </dgm:pt>
    <dgm:pt modelId="{A500333F-C1A4-4E21-AF5C-ECCA022CE954}">
      <dgm:prSet phldrT="[Text]" custT="1"/>
      <dgm:spPr/>
      <dgm:t>
        <a:bodyPr/>
        <a:lstStyle/>
        <a:p>
          <a:r>
            <a:rPr lang="en-US" sz="1600" b="1" dirty="0" smtClean="0"/>
            <a:t>[true]</a:t>
          </a:r>
        </a:p>
      </dgm:t>
    </dgm:pt>
    <dgm:pt modelId="{77ADA6C6-77B2-4499-A307-CB0C8EDBB2E5}" type="parTrans" cxnId="{8B88BAAE-4597-486D-8066-B143610923DA}">
      <dgm:prSet/>
      <dgm:spPr/>
      <dgm:t>
        <a:bodyPr/>
        <a:lstStyle/>
        <a:p>
          <a:endParaRPr lang="en-US"/>
        </a:p>
      </dgm:t>
    </dgm:pt>
    <dgm:pt modelId="{38CA724B-A180-4E7A-979F-6D8E21F02D0D}" type="sibTrans" cxnId="{8B88BAAE-4597-486D-8066-B143610923DA}">
      <dgm:prSet/>
      <dgm:spPr/>
      <dgm:t>
        <a:bodyPr/>
        <a:lstStyle/>
        <a:p>
          <a:endParaRPr lang="en-US"/>
        </a:p>
      </dgm:t>
    </dgm:pt>
    <dgm:pt modelId="{AF5872A1-AD1A-4CCD-909A-9655EAFE19CC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br>
            <a:rPr lang="en-US" sz="1600" b="1" dirty="0" smtClean="0"/>
          </a:br>
          <a:r>
            <a:rPr lang="en-US" sz="1600" b="1" dirty="0" smtClean="0">
              <a:sym typeface="Symbol"/>
            </a:rPr>
            <a:t> &gt;?</a:t>
          </a:r>
          <a:r>
            <a:rPr lang="en-US" sz="1600" b="1" dirty="0" smtClean="0"/>
            <a:t> </a:t>
          </a:r>
          <a:r>
            <a:rPr lang="en-US" sz="1600" b="1" dirty="0" smtClean="0">
              <a:sym typeface="Symbol"/>
            </a:rPr>
            <a:t> + 10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30 &gt;? 15 + 10</a:t>
          </a:r>
          <a:endParaRPr lang="en-US" sz="1600" b="1" dirty="0" smtClean="0"/>
        </a:p>
      </dgm:t>
    </dgm:pt>
    <dgm:pt modelId="{11FA5EAE-AF9D-48AB-A104-10A80E4FD2B6}" type="parTrans" cxnId="{FDD7FE2E-2E9B-4105-ACDD-3076E96F3CC3}">
      <dgm:prSet/>
      <dgm:spPr/>
      <dgm:t>
        <a:bodyPr/>
        <a:lstStyle/>
        <a:p>
          <a:endParaRPr lang="en-US"/>
        </a:p>
      </dgm:t>
    </dgm:pt>
    <dgm:pt modelId="{96D2C6C1-F6B4-4D30-9D5E-03C600A14A62}" type="sibTrans" cxnId="{FDD7FE2E-2E9B-4105-ACDD-3076E96F3CC3}">
      <dgm:prSet/>
      <dgm:spPr/>
      <dgm:t>
        <a:bodyPr/>
        <a:lstStyle/>
        <a:p>
          <a:endParaRPr lang="en-US"/>
        </a:p>
      </dgm:t>
    </dgm:pt>
    <dgm:pt modelId="{6EF3EC21-DC4F-43AC-9CCF-43616D1769FB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!= </a:t>
          </a:r>
          <a:r>
            <a:rPr lang="en-US" sz="1600" b="1" dirty="0" smtClean="0">
              <a:sym typeface="Symbol"/>
            </a:rPr>
            <a:t></a:t>
          </a:r>
          <a:r>
            <a:rPr lang="en-US" sz="1600" b="1" dirty="0" smtClean="0"/>
            <a:t>]</a:t>
          </a:r>
          <a:r>
            <a:rPr lang="en-US" sz="1600" b="1" dirty="0" smtClean="0">
              <a:sym typeface="Symbol"/>
            </a:rPr>
            <a:t/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… </a:t>
          </a:r>
          <a:endParaRPr lang="en-US" sz="1600" b="1" dirty="0" smtClean="0"/>
        </a:p>
      </dgm:t>
    </dgm:pt>
    <dgm:pt modelId="{B62C33EC-1265-4544-9A05-438B1C41529D}" type="sibTrans" cxnId="{D4AB4F5D-5C7F-4B3C-8057-BD3FC3EE0E34}">
      <dgm:prSet/>
      <dgm:spPr/>
      <dgm:t>
        <a:bodyPr/>
        <a:lstStyle/>
        <a:p>
          <a:endParaRPr lang="en-US"/>
        </a:p>
      </dgm:t>
    </dgm:pt>
    <dgm:pt modelId="{4FCC0A60-0245-4585-ADF5-55DB54664D1F}" type="parTrans" cxnId="{D4AB4F5D-5C7F-4B3C-8057-BD3FC3EE0E34}">
      <dgm:prSet/>
      <dgm:spPr/>
      <dgm:t>
        <a:bodyPr/>
        <a:lstStyle/>
        <a:p>
          <a:endParaRPr lang="en-US"/>
        </a:p>
      </dgm:t>
    </dgm:pt>
    <dgm:pt modelId="{0B044ACC-274C-4150-BB93-4B8627A85678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   &gt;   + 10]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[30 = 30 &amp; 30 &gt; 25]</a:t>
          </a:r>
          <a:br>
            <a:rPr lang="en-US" sz="1600" b="1" dirty="0" smtClean="0">
              <a:sym typeface="Symbol"/>
            </a:rPr>
          </a:br>
          <a:r>
            <a:rPr lang="en-US" sz="1600" b="1" dirty="0" smtClean="0">
              <a:sym typeface="Symbol"/>
            </a:rPr>
            <a:t>error</a:t>
          </a:r>
          <a:endParaRPr lang="en-US" sz="1600" b="1" dirty="0" smtClean="0"/>
        </a:p>
      </dgm:t>
    </dgm:pt>
    <dgm:pt modelId="{EEA0BFA0-8669-4D78-85E5-105589D3806D}" type="parTrans" cxnId="{A62A1A58-3F22-454B-92A9-51E790314B59}">
      <dgm:prSet/>
      <dgm:spPr/>
      <dgm:t>
        <a:bodyPr/>
        <a:lstStyle/>
        <a:p>
          <a:endParaRPr lang="en-US"/>
        </a:p>
      </dgm:t>
    </dgm:pt>
    <dgm:pt modelId="{C7B244A8-61F7-486D-A078-D7EF9E81E99F}" type="sibTrans" cxnId="{A62A1A58-3F22-454B-92A9-51E790314B59}">
      <dgm:prSet/>
      <dgm:spPr/>
      <dgm:t>
        <a:bodyPr/>
        <a:lstStyle/>
        <a:p>
          <a:endParaRPr lang="en-US"/>
        </a:p>
      </dgm:t>
    </dgm:pt>
    <dgm:pt modelId="{880B1225-B61F-4F42-B9E7-C7B4F2A215FB}">
      <dgm:prSet phldrT="[Text]" custT="1"/>
      <dgm:spPr/>
      <dgm:t>
        <a:bodyPr/>
        <a:lstStyle/>
        <a:p>
          <a:r>
            <a:rPr lang="en-US" sz="1600" b="1" dirty="0" smtClean="0"/>
            <a:t>[</a:t>
          </a:r>
          <a:r>
            <a:rPr lang="en-US" sz="1600" b="1" dirty="0" smtClean="0">
              <a:sym typeface="Symbol"/>
            </a:rPr>
            <a:t>2 *  </a:t>
          </a:r>
          <a:r>
            <a:rPr lang="en-US" sz="1600" b="1" dirty="0" smtClean="0"/>
            <a:t> = </a:t>
          </a:r>
          <a:r>
            <a:rPr lang="en-US" sz="1600" b="1" dirty="0" smtClean="0">
              <a:sym typeface="Symbol"/>
            </a:rPr>
            <a:t> &amp;   &lt;=   + 10]</a:t>
          </a:r>
          <a:endParaRPr lang="en-US" sz="1600" b="1" dirty="0" smtClean="0"/>
        </a:p>
      </dgm:t>
    </dgm:pt>
    <dgm:pt modelId="{FE8C5FF4-C8BF-4A04-A281-2205C9CF1443}" type="sibTrans" cxnId="{7DC000DE-DE1E-40BF-9620-374FD25D0921}">
      <dgm:prSet/>
      <dgm:spPr/>
      <dgm:t>
        <a:bodyPr/>
        <a:lstStyle/>
        <a:p>
          <a:endParaRPr lang="en-US"/>
        </a:p>
      </dgm:t>
    </dgm:pt>
    <dgm:pt modelId="{CD356B2A-2D0C-4D31-B9D7-F667BDA9DC6A}" type="parTrans" cxnId="{7DC000DE-DE1E-40BF-9620-374FD25D0921}">
      <dgm:prSet/>
      <dgm:spPr/>
      <dgm:t>
        <a:bodyPr/>
        <a:lstStyle/>
        <a:p>
          <a:endParaRPr lang="en-US"/>
        </a:p>
      </dgm:t>
    </dgm:pt>
    <dgm:pt modelId="{05ABDD17-F467-4FC2-9493-2D2E88C2CE01}" type="pres">
      <dgm:prSet presAssocID="{485FBC82-F169-4AD5-BF30-6BFB40351099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US"/>
        </a:p>
      </dgm:t>
    </dgm:pt>
    <dgm:pt modelId="{BA5B3BC4-49EF-47B8-82A4-1B3B9F0D66DC}" type="pres">
      <dgm:prSet presAssocID="{97A247DB-691D-4AE6-910C-9CE8A2F24708}" presName="hierRoot1" presStyleCnt="0"/>
      <dgm:spPr/>
      <dgm:t>
        <a:bodyPr/>
        <a:lstStyle/>
        <a:p>
          <a:endParaRPr lang="en-US"/>
        </a:p>
      </dgm:t>
    </dgm:pt>
    <dgm:pt modelId="{753EBFDC-4D59-4264-A52B-EFA32CA166AF}" type="pres">
      <dgm:prSet presAssocID="{97A247DB-691D-4AE6-910C-9CE8A2F24708}" presName="composite" presStyleCnt="0"/>
      <dgm:spPr/>
      <dgm:t>
        <a:bodyPr/>
        <a:lstStyle/>
        <a:p>
          <a:endParaRPr lang="en-US"/>
        </a:p>
      </dgm:t>
    </dgm:pt>
    <dgm:pt modelId="{46B17299-BB5F-4B7F-A99D-D6640AA7ACDB}" type="pres">
      <dgm:prSet presAssocID="{97A247DB-691D-4AE6-910C-9CE8A2F24708}" presName="background" presStyleLbl="node0" presStyleIdx="0" presStyleCnt="1"/>
      <dgm:spPr/>
      <dgm:t>
        <a:bodyPr/>
        <a:lstStyle/>
        <a:p>
          <a:endParaRPr lang="en-US"/>
        </a:p>
      </dgm:t>
    </dgm:pt>
    <dgm:pt modelId="{C77D1699-8429-40C7-A3FD-E1B261D743A0}" type="pres">
      <dgm:prSet presAssocID="{97A247DB-691D-4AE6-910C-9CE8A2F24708}" presName="text" presStyleLbl="fgAcc0" presStyleIdx="0" presStyleCnt="1" custScaleX="202795" custLinFactNeighborX="-73396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E2FF6C7E-8325-4E06-9F91-B9C74DF14176}" type="pres">
      <dgm:prSet presAssocID="{97A247DB-691D-4AE6-910C-9CE8A2F24708}" presName="hierChild2" presStyleCnt="0"/>
      <dgm:spPr/>
      <dgm:t>
        <a:bodyPr/>
        <a:lstStyle/>
        <a:p>
          <a:endParaRPr lang="en-US"/>
        </a:p>
      </dgm:t>
    </dgm:pt>
    <dgm:pt modelId="{40937189-2C37-489A-9CE9-DF9FF5B775F0}" type="pres">
      <dgm:prSet presAssocID="{A5950FF2-4044-43F9-AEE4-8F2CF9068874}" presName="Name10" presStyleLbl="parChTrans1D2" presStyleIdx="0" presStyleCnt="1"/>
      <dgm:spPr/>
      <dgm:t>
        <a:bodyPr/>
        <a:lstStyle/>
        <a:p>
          <a:endParaRPr lang="en-US"/>
        </a:p>
      </dgm:t>
    </dgm:pt>
    <dgm:pt modelId="{46E390C5-E252-4804-B5E7-23CE5DD35040}" type="pres">
      <dgm:prSet presAssocID="{201B71F2-84B1-4ABE-B97E-1DC797FB87BC}" presName="hierRoot2" presStyleCnt="0"/>
      <dgm:spPr/>
      <dgm:t>
        <a:bodyPr/>
        <a:lstStyle/>
        <a:p>
          <a:endParaRPr lang="en-US"/>
        </a:p>
      </dgm:t>
    </dgm:pt>
    <dgm:pt modelId="{178D5D18-FE00-4F02-BA58-FB642B1C4D0E}" type="pres">
      <dgm:prSet presAssocID="{201B71F2-84B1-4ABE-B97E-1DC797FB87BC}" presName="composite2" presStyleCnt="0"/>
      <dgm:spPr/>
      <dgm:t>
        <a:bodyPr/>
        <a:lstStyle/>
        <a:p>
          <a:endParaRPr lang="en-US"/>
        </a:p>
      </dgm:t>
    </dgm:pt>
    <dgm:pt modelId="{807795D1-6428-4769-9F9E-2EAE3842DBA0}" type="pres">
      <dgm:prSet presAssocID="{201B71F2-84B1-4ABE-B97E-1DC797FB87BC}" presName="background2" presStyleLbl="node2" presStyleIdx="0" presStyleCnt="1"/>
      <dgm:spPr/>
      <dgm:t>
        <a:bodyPr/>
        <a:lstStyle/>
        <a:p>
          <a:endParaRPr lang="en-US"/>
        </a:p>
      </dgm:t>
    </dgm:pt>
    <dgm:pt modelId="{D8E43B13-0C91-47BD-9E7D-A82DC7E4BF55}" type="pres">
      <dgm:prSet presAssocID="{201B71F2-84B1-4ABE-B97E-1DC797FB87BC}" presName="text2" presStyleLbl="fgAcc2" presStyleIdx="0" presStyleCnt="1" custScaleX="194872" custLinFactNeighborX="-73461" custLinFactNeighborY="-42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D0A2F6ED-D5C7-4618-9796-D29827CD03E1}" type="pres">
      <dgm:prSet presAssocID="{201B71F2-84B1-4ABE-B97E-1DC797FB87BC}" presName="hierChild3" presStyleCnt="0"/>
      <dgm:spPr/>
      <dgm:t>
        <a:bodyPr/>
        <a:lstStyle/>
        <a:p>
          <a:endParaRPr lang="en-US"/>
        </a:p>
      </dgm:t>
    </dgm:pt>
    <dgm:pt modelId="{D2752205-0F8D-4C8F-B536-AB53E59BF269}" type="pres">
      <dgm:prSet presAssocID="{77ADA6C6-77B2-4499-A307-CB0C8EDBB2E5}" presName="Name17" presStyleLbl="parChTrans1D3" presStyleIdx="0" presStyleCnt="1"/>
      <dgm:spPr/>
      <dgm:t>
        <a:bodyPr/>
        <a:lstStyle/>
        <a:p>
          <a:endParaRPr lang="en-US"/>
        </a:p>
      </dgm:t>
    </dgm:pt>
    <dgm:pt modelId="{C6E7980A-670C-4878-AA8A-661B6EA158F6}" type="pres">
      <dgm:prSet presAssocID="{A500333F-C1A4-4E21-AF5C-ECCA022CE954}" presName="hierRoot3" presStyleCnt="0"/>
      <dgm:spPr/>
      <dgm:t>
        <a:bodyPr/>
        <a:lstStyle/>
        <a:p>
          <a:endParaRPr lang="en-US"/>
        </a:p>
      </dgm:t>
    </dgm:pt>
    <dgm:pt modelId="{9814B855-6B88-430C-8ED3-C6CF49002A21}" type="pres">
      <dgm:prSet presAssocID="{A500333F-C1A4-4E21-AF5C-ECCA022CE954}" presName="composite3" presStyleCnt="0"/>
      <dgm:spPr/>
      <dgm:t>
        <a:bodyPr/>
        <a:lstStyle/>
        <a:p>
          <a:endParaRPr lang="en-US"/>
        </a:p>
      </dgm:t>
    </dgm:pt>
    <dgm:pt modelId="{C0B081C6-B8E7-42A2-A2AE-E2CB33C5155C}" type="pres">
      <dgm:prSet presAssocID="{A500333F-C1A4-4E21-AF5C-ECCA022CE954}" presName="background3" presStyleLbl="node3" presStyleIdx="0" presStyleCnt="1"/>
      <dgm:spPr/>
      <dgm:t>
        <a:bodyPr/>
        <a:lstStyle/>
        <a:p>
          <a:endParaRPr lang="en-US"/>
        </a:p>
      </dgm:t>
    </dgm:pt>
    <dgm:pt modelId="{C49E3E7A-40C9-4E17-8A81-680BF640F3EF}" type="pres">
      <dgm:prSet presAssocID="{A500333F-C1A4-4E21-AF5C-ECCA022CE954}" presName="text3" presStyleLbl="fgAcc3" presStyleIdx="0" presStyleCnt="1" custScaleY="56133" custLinFactNeighborX="-73326" custLinFactNeighborY="-1050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CCEAF1C5-7D4B-4C78-A50A-901CF31203C4}" type="pres">
      <dgm:prSet presAssocID="{A500333F-C1A4-4E21-AF5C-ECCA022CE954}" presName="hierChild4" presStyleCnt="0"/>
      <dgm:spPr/>
      <dgm:t>
        <a:bodyPr/>
        <a:lstStyle/>
        <a:p>
          <a:endParaRPr lang="en-US"/>
        </a:p>
      </dgm:t>
    </dgm:pt>
    <dgm:pt modelId="{713DC660-C37B-4140-BCEC-53A6C7C92DEF}" type="pres">
      <dgm:prSet presAssocID="{11FA5EAE-AF9D-48AB-A104-10A80E4FD2B6}" presName="Name23" presStyleLbl="parChTrans1D4" presStyleIdx="0" presStyleCnt="4"/>
      <dgm:spPr/>
      <dgm:t>
        <a:bodyPr/>
        <a:lstStyle/>
        <a:p>
          <a:endParaRPr lang="en-US"/>
        </a:p>
      </dgm:t>
    </dgm:pt>
    <dgm:pt modelId="{D2BFC659-144E-4A8F-A483-08C5228D50DF}" type="pres">
      <dgm:prSet presAssocID="{AF5872A1-AD1A-4CCD-909A-9655EAFE19CC}" presName="hierRoot4" presStyleCnt="0"/>
      <dgm:spPr/>
      <dgm:t>
        <a:bodyPr/>
        <a:lstStyle/>
        <a:p>
          <a:endParaRPr lang="en-US"/>
        </a:p>
      </dgm:t>
    </dgm:pt>
    <dgm:pt modelId="{1E019728-14A6-457F-9556-F8F1E031EAD9}" type="pres">
      <dgm:prSet presAssocID="{AF5872A1-AD1A-4CCD-909A-9655EAFE19CC}" presName="composite4" presStyleCnt="0"/>
      <dgm:spPr/>
      <dgm:t>
        <a:bodyPr/>
        <a:lstStyle/>
        <a:p>
          <a:endParaRPr lang="en-US"/>
        </a:p>
      </dgm:t>
    </dgm:pt>
    <dgm:pt modelId="{1F8677D9-F7EA-4FF4-BC2A-BE0E9BCAAB2E}" type="pres">
      <dgm:prSet presAssocID="{AF5872A1-AD1A-4CCD-909A-9655EAFE19CC}" presName="background4" presStyleLbl="node4" presStyleIdx="0" presStyleCnt="4"/>
      <dgm:spPr/>
      <dgm:t>
        <a:bodyPr/>
        <a:lstStyle/>
        <a:p>
          <a:endParaRPr lang="en-US"/>
        </a:p>
      </dgm:t>
    </dgm:pt>
    <dgm:pt modelId="{FCED6964-B2FC-4829-BA5A-156DE68C2244}" type="pres">
      <dgm:prSet presAssocID="{AF5872A1-AD1A-4CCD-909A-9655EAFE19CC}" presName="text4" presStyleLbl="fgAcc4" presStyleIdx="0" presStyleCnt="4" custScaleX="249379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FBA7AE9F-0E03-456C-A6C2-2BC92A052713}" type="pres">
      <dgm:prSet presAssocID="{AF5872A1-AD1A-4CCD-909A-9655EAFE19CC}" presName="hierChild5" presStyleCnt="0"/>
      <dgm:spPr/>
      <dgm:t>
        <a:bodyPr/>
        <a:lstStyle/>
        <a:p>
          <a:endParaRPr lang="en-US"/>
        </a:p>
      </dgm:t>
    </dgm:pt>
    <dgm:pt modelId="{FDFF2CD1-F004-49B1-B0D0-EF3031D2B0F8}" type="pres">
      <dgm:prSet presAssocID="{EEA0BFA0-8669-4D78-85E5-105589D3806D}" presName="Name23" presStyleLbl="parChTrans1D4" presStyleIdx="1" presStyleCnt="4"/>
      <dgm:spPr/>
      <dgm:t>
        <a:bodyPr/>
        <a:lstStyle/>
        <a:p>
          <a:endParaRPr lang="en-US"/>
        </a:p>
      </dgm:t>
    </dgm:pt>
    <dgm:pt modelId="{D4A324FD-BCB4-476F-AD94-4992373ED202}" type="pres">
      <dgm:prSet presAssocID="{0B044ACC-274C-4150-BB93-4B8627A85678}" presName="hierRoot4" presStyleCnt="0"/>
      <dgm:spPr/>
      <dgm:t>
        <a:bodyPr/>
        <a:lstStyle/>
        <a:p>
          <a:endParaRPr lang="en-US"/>
        </a:p>
      </dgm:t>
    </dgm:pt>
    <dgm:pt modelId="{939F4953-1F6C-49E0-92F3-052342ED13A8}" type="pres">
      <dgm:prSet presAssocID="{0B044ACC-274C-4150-BB93-4B8627A85678}" presName="composite4" presStyleCnt="0"/>
      <dgm:spPr/>
      <dgm:t>
        <a:bodyPr/>
        <a:lstStyle/>
        <a:p>
          <a:endParaRPr lang="en-US"/>
        </a:p>
      </dgm:t>
    </dgm:pt>
    <dgm:pt modelId="{9E21C5DB-03B2-450A-9081-F5085D86FD01}" type="pres">
      <dgm:prSet presAssocID="{0B044ACC-274C-4150-BB93-4B8627A85678}" presName="background4" presStyleLbl="node4" presStyleIdx="1" presStyleCnt="4"/>
      <dgm:spPr/>
      <dgm:t>
        <a:bodyPr/>
        <a:lstStyle/>
        <a:p>
          <a:endParaRPr lang="en-US"/>
        </a:p>
      </dgm:t>
    </dgm:pt>
    <dgm:pt modelId="{70A0C8C5-29F5-493A-B8FB-6CDABFADC8AB}" type="pres">
      <dgm:prSet presAssocID="{0B044ACC-274C-4150-BB93-4B8627A85678}" presName="text4" presStyleLbl="fgAcc4" presStyleIdx="1" presStyleCnt="4" custScaleX="263787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417DFFE4-BA6A-4A5C-911D-45FE55D48912}" type="pres">
      <dgm:prSet presAssocID="{0B044ACC-274C-4150-BB93-4B8627A85678}" presName="hierChild5" presStyleCnt="0"/>
      <dgm:spPr/>
      <dgm:t>
        <a:bodyPr/>
        <a:lstStyle/>
        <a:p>
          <a:endParaRPr lang="en-US"/>
        </a:p>
      </dgm:t>
    </dgm:pt>
    <dgm:pt modelId="{DB0D428D-1AAB-488B-968D-4A68598280A1}" type="pres">
      <dgm:prSet presAssocID="{CD356B2A-2D0C-4D31-B9D7-F667BDA9DC6A}" presName="Name23" presStyleLbl="parChTrans1D4" presStyleIdx="2" presStyleCnt="4"/>
      <dgm:spPr/>
      <dgm:t>
        <a:bodyPr/>
        <a:lstStyle/>
        <a:p>
          <a:endParaRPr lang="en-US"/>
        </a:p>
      </dgm:t>
    </dgm:pt>
    <dgm:pt modelId="{45DC671B-470C-4657-8682-D7323FA70D9F}" type="pres">
      <dgm:prSet presAssocID="{880B1225-B61F-4F42-B9E7-C7B4F2A215FB}" presName="hierRoot4" presStyleCnt="0"/>
      <dgm:spPr/>
      <dgm:t>
        <a:bodyPr/>
        <a:lstStyle/>
        <a:p>
          <a:endParaRPr lang="en-US"/>
        </a:p>
      </dgm:t>
    </dgm:pt>
    <dgm:pt modelId="{6442E0C8-DC98-4DC2-9519-32C75E00A4B0}" type="pres">
      <dgm:prSet presAssocID="{880B1225-B61F-4F42-B9E7-C7B4F2A215FB}" presName="composite4" presStyleCnt="0"/>
      <dgm:spPr/>
      <dgm:t>
        <a:bodyPr/>
        <a:lstStyle/>
        <a:p>
          <a:endParaRPr lang="en-US"/>
        </a:p>
      </dgm:t>
    </dgm:pt>
    <dgm:pt modelId="{0681C185-89E4-41DD-BF04-04201320840A}" type="pres">
      <dgm:prSet presAssocID="{880B1225-B61F-4F42-B9E7-C7B4F2A215FB}" presName="background4" presStyleLbl="node4" presStyleIdx="2" presStyleCnt="4"/>
      <dgm:spPr/>
      <dgm:t>
        <a:bodyPr/>
        <a:lstStyle/>
        <a:p>
          <a:endParaRPr lang="en-US"/>
        </a:p>
      </dgm:t>
    </dgm:pt>
    <dgm:pt modelId="{4C62F0F0-26D7-41AA-A835-CCE74E176B34}" type="pres">
      <dgm:prSet presAssocID="{880B1225-B61F-4F42-B9E7-C7B4F2A215FB}" presName="text4" presStyleLbl="fgAcc4" presStyleIdx="2" presStyleCnt="4" custScaleX="217920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5DB71CB-9778-4919-9224-5CAB00E8560D}" type="pres">
      <dgm:prSet presAssocID="{880B1225-B61F-4F42-B9E7-C7B4F2A215FB}" presName="hierChild5" presStyleCnt="0"/>
      <dgm:spPr/>
      <dgm:t>
        <a:bodyPr/>
        <a:lstStyle/>
        <a:p>
          <a:endParaRPr lang="en-US"/>
        </a:p>
      </dgm:t>
    </dgm:pt>
    <dgm:pt modelId="{01C1AFF6-5BB0-4C29-AF65-784E74E057C4}" type="pres">
      <dgm:prSet presAssocID="{4FCC0A60-0245-4585-ADF5-55DB54664D1F}" presName="Name23" presStyleLbl="parChTrans1D4" presStyleIdx="3" presStyleCnt="4"/>
      <dgm:spPr/>
      <dgm:t>
        <a:bodyPr/>
        <a:lstStyle/>
        <a:p>
          <a:endParaRPr lang="en-US"/>
        </a:p>
      </dgm:t>
    </dgm:pt>
    <dgm:pt modelId="{23F5990D-530E-47C8-A738-0F98AE4F4F11}" type="pres">
      <dgm:prSet presAssocID="{6EF3EC21-DC4F-43AC-9CCF-43616D1769FB}" presName="hierRoot4" presStyleCnt="0"/>
      <dgm:spPr/>
      <dgm:t>
        <a:bodyPr/>
        <a:lstStyle/>
        <a:p>
          <a:endParaRPr lang="en-US"/>
        </a:p>
      </dgm:t>
    </dgm:pt>
    <dgm:pt modelId="{FAE3BB78-5B9C-4EE9-8BC2-EE987BE3815A}" type="pres">
      <dgm:prSet presAssocID="{6EF3EC21-DC4F-43AC-9CCF-43616D1769FB}" presName="composite4" presStyleCnt="0"/>
      <dgm:spPr/>
      <dgm:t>
        <a:bodyPr/>
        <a:lstStyle/>
        <a:p>
          <a:endParaRPr lang="en-US"/>
        </a:p>
      </dgm:t>
    </dgm:pt>
    <dgm:pt modelId="{AF1C4A9E-F376-46C6-AB4B-A108C8D7E94E}" type="pres">
      <dgm:prSet presAssocID="{6EF3EC21-DC4F-43AC-9CCF-43616D1769FB}" presName="background4" presStyleLbl="node4" presStyleIdx="3" presStyleCnt="4"/>
      <dgm:spPr/>
      <dgm:t>
        <a:bodyPr/>
        <a:lstStyle/>
        <a:p>
          <a:endParaRPr lang="en-US"/>
        </a:p>
      </dgm:t>
    </dgm:pt>
    <dgm:pt modelId="{C8CEACF4-8A10-430C-B681-F9C87A843F65}" type="pres">
      <dgm:prSet presAssocID="{6EF3EC21-DC4F-43AC-9CCF-43616D1769FB}" presName="text4" presStyleLbl="fgAcc4" presStyleIdx="3" presStyleCnt="4" custScaleX="136833">
        <dgm:presLayoutVars>
          <dgm:chPref val="3"/>
        </dgm:presLayoutVars>
      </dgm:prSet>
      <dgm:spPr/>
      <dgm:t>
        <a:bodyPr/>
        <a:lstStyle/>
        <a:p>
          <a:endParaRPr lang="en-US"/>
        </a:p>
      </dgm:t>
    </dgm:pt>
    <dgm:pt modelId="{9AD93E2C-D61A-4B30-9691-11C47EB4F956}" type="pres">
      <dgm:prSet presAssocID="{6EF3EC21-DC4F-43AC-9CCF-43616D1769FB}" presName="hierChild5" presStyleCnt="0"/>
      <dgm:spPr/>
      <dgm:t>
        <a:bodyPr/>
        <a:lstStyle/>
        <a:p>
          <a:endParaRPr lang="en-US"/>
        </a:p>
      </dgm:t>
    </dgm:pt>
  </dgm:ptLst>
  <dgm:cxnLst>
    <dgm:cxn modelId="{271BB525-603F-46D8-B2EE-C8CED0ACB9F3}" type="presOf" srcId="{EEA0BFA0-8669-4D78-85E5-105589D3806D}" destId="{FDFF2CD1-F004-49B1-B0D0-EF3031D2B0F8}" srcOrd="0" destOrd="0" presId="urn:microsoft.com/office/officeart/2005/8/layout/hierarchy1"/>
    <dgm:cxn modelId="{37C66BDA-F3D8-4790-9B93-995438CC11C1}" type="presOf" srcId="{201B71F2-84B1-4ABE-B97E-1DC797FB87BC}" destId="{D8E43B13-0C91-47BD-9E7D-A82DC7E4BF55}" srcOrd="0" destOrd="0" presId="urn:microsoft.com/office/officeart/2005/8/layout/hierarchy1"/>
    <dgm:cxn modelId="{DE44BE3E-B706-4A28-8030-2437A80290FA}" type="presOf" srcId="{A5950FF2-4044-43F9-AEE4-8F2CF9068874}" destId="{40937189-2C37-489A-9CE9-DF9FF5B775F0}" srcOrd="0" destOrd="0" presId="urn:microsoft.com/office/officeart/2005/8/layout/hierarchy1"/>
    <dgm:cxn modelId="{FDD7FE2E-2E9B-4105-ACDD-3076E96F3CC3}" srcId="{A500333F-C1A4-4E21-AF5C-ECCA022CE954}" destId="{AF5872A1-AD1A-4CCD-909A-9655EAFE19CC}" srcOrd="0" destOrd="0" parTransId="{11FA5EAE-AF9D-48AB-A104-10A80E4FD2B6}" sibTransId="{96D2C6C1-F6B4-4D30-9D5E-03C600A14A62}"/>
    <dgm:cxn modelId="{A07DECA9-927D-4346-8E50-CF400EB70E71}" srcId="{97A247DB-691D-4AE6-910C-9CE8A2F24708}" destId="{201B71F2-84B1-4ABE-B97E-1DC797FB87BC}" srcOrd="0" destOrd="0" parTransId="{A5950FF2-4044-43F9-AEE4-8F2CF9068874}" sibTransId="{AB8D4FAD-D116-4808-9A0B-13A02762A5FF}"/>
    <dgm:cxn modelId="{F8D632F4-D5F2-4E2C-9CD6-1CE4DD914A9F}" type="presOf" srcId="{77ADA6C6-77B2-4499-A307-CB0C8EDBB2E5}" destId="{D2752205-0F8D-4C8F-B536-AB53E59BF269}" srcOrd="0" destOrd="0" presId="urn:microsoft.com/office/officeart/2005/8/layout/hierarchy1"/>
    <dgm:cxn modelId="{7DC000DE-DE1E-40BF-9620-374FD25D0921}" srcId="{AF5872A1-AD1A-4CCD-909A-9655EAFE19CC}" destId="{880B1225-B61F-4F42-B9E7-C7B4F2A215FB}" srcOrd="1" destOrd="0" parTransId="{CD356B2A-2D0C-4D31-B9D7-F667BDA9DC6A}" sibTransId="{FE8C5FF4-C8BF-4A04-A281-2205C9CF1443}"/>
    <dgm:cxn modelId="{A62A1A58-3F22-454B-92A9-51E790314B59}" srcId="{AF5872A1-AD1A-4CCD-909A-9655EAFE19CC}" destId="{0B044ACC-274C-4150-BB93-4B8627A85678}" srcOrd="0" destOrd="0" parTransId="{EEA0BFA0-8669-4D78-85E5-105589D3806D}" sibTransId="{C7B244A8-61F7-486D-A078-D7EF9E81E99F}"/>
    <dgm:cxn modelId="{8B88BAAE-4597-486D-8066-B143610923DA}" srcId="{201B71F2-84B1-4ABE-B97E-1DC797FB87BC}" destId="{A500333F-C1A4-4E21-AF5C-ECCA022CE954}" srcOrd="0" destOrd="0" parTransId="{77ADA6C6-77B2-4499-A307-CB0C8EDBB2E5}" sibTransId="{38CA724B-A180-4E7A-979F-6D8E21F02D0D}"/>
    <dgm:cxn modelId="{9CE814D8-C45E-4CEA-B3F1-C0843A90D10A}" type="presOf" srcId="{4FCC0A60-0245-4585-ADF5-55DB54664D1F}" destId="{01C1AFF6-5BB0-4C29-AF65-784E74E057C4}" srcOrd="0" destOrd="0" presId="urn:microsoft.com/office/officeart/2005/8/layout/hierarchy1"/>
    <dgm:cxn modelId="{27C3E07B-6D4E-4BA6-92C1-C36037429A4E}" type="presOf" srcId="{97A247DB-691D-4AE6-910C-9CE8A2F24708}" destId="{C77D1699-8429-40C7-A3FD-E1B261D743A0}" srcOrd="0" destOrd="0" presId="urn:microsoft.com/office/officeart/2005/8/layout/hierarchy1"/>
    <dgm:cxn modelId="{A99D4667-ADD8-44D0-8371-03070D39218D}" type="presOf" srcId="{880B1225-B61F-4F42-B9E7-C7B4F2A215FB}" destId="{4C62F0F0-26D7-41AA-A835-CCE74E176B34}" srcOrd="0" destOrd="0" presId="urn:microsoft.com/office/officeart/2005/8/layout/hierarchy1"/>
    <dgm:cxn modelId="{A6B66BAF-E12C-4CD0-A8A5-097E5F3BC6C6}" type="presOf" srcId="{A500333F-C1A4-4E21-AF5C-ECCA022CE954}" destId="{C49E3E7A-40C9-4E17-8A81-680BF640F3EF}" srcOrd="0" destOrd="0" presId="urn:microsoft.com/office/officeart/2005/8/layout/hierarchy1"/>
    <dgm:cxn modelId="{D4AB4F5D-5C7F-4B3C-8057-BD3FC3EE0E34}" srcId="{A500333F-C1A4-4E21-AF5C-ECCA022CE954}" destId="{6EF3EC21-DC4F-43AC-9CCF-43616D1769FB}" srcOrd="1" destOrd="0" parTransId="{4FCC0A60-0245-4585-ADF5-55DB54664D1F}" sibTransId="{B62C33EC-1265-4544-9A05-438B1C41529D}"/>
    <dgm:cxn modelId="{0D1AF25C-9CDA-47DB-AE4D-129F321D420F}" srcId="{485FBC82-F169-4AD5-BF30-6BFB40351099}" destId="{97A247DB-691D-4AE6-910C-9CE8A2F24708}" srcOrd="0" destOrd="0" parTransId="{DBEE70B3-7AEE-46C6-AFB8-426E78253FA2}" sibTransId="{CBBAEB44-98AC-4D97-9A8B-91CC009A7E82}"/>
    <dgm:cxn modelId="{3615E502-AB17-4D56-AF48-5B0484289D3A}" type="presOf" srcId="{0B044ACC-274C-4150-BB93-4B8627A85678}" destId="{70A0C8C5-29F5-493A-B8FB-6CDABFADC8AB}" srcOrd="0" destOrd="0" presId="urn:microsoft.com/office/officeart/2005/8/layout/hierarchy1"/>
    <dgm:cxn modelId="{4577A567-AF38-4BB7-9BD5-AFFB0A360EB9}" type="presOf" srcId="{AF5872A1-AD1A-4CCD-909A-9655EAFE19CC}" destId="{FCED6964-B2FC-4829-BA5A-156DE68C2244}" srcOrd="0" destOrd="0" presId="urn:microsoft.com/office/officeart/2005/8/layout/hierarchy1"/>
    <dgm:cxn modelId="{83992B5A-2D4D-4E60-91A4-0195181F0D52}" type="presOf" srcId="{CD356B2A-2D0C-4D31-B9D7-F667BDA9DC6A}" destId="{DB0D428D-1AAB-488B-968D-4A68598280A1}" srcOrd="0" destOrd="0" presId="urn:microsoft.com/office/officeart/2005/8/layout/hierarchy1"/>
    <dgm:cxn modelId="{9B46AE83-75F9-4E1D-902F-F28FC41D4BD7}" type="presOf" srcId="{485FBC82-F169-4AD5-BF30-6BFB40351099}" destId="{05ABDD17-F467-4FC2-9493-2D2E88C2CE01}" srcOrd="0" destOrd="0" presId="urn:microsoft.com/office/officeart/2005/8/layout/hierarchy1"/>
    <dgm:cxn modelId="{D8D042BF-F741-4092-B82B-F7DAD7D8BE4B}" type="presOf" srcId="{6EF3EC21-DC4F-43AC-9CCF-43616D1769FB}" destId="{C8CEACF4-8A10-430C-B681-F9C87A843F65}" srcOrd="0" destOrd="0" presId="urn:microsoft.com/office/officeart/2005/8/layout/hierarchy1"/>
    <dgm:cxn modelId="{89B85347-CF46-4684-9745-7503E7F6D061}" type="presOf" srcId="{11FA5EAE-AF9D-48AB-A104-10A80E4FD2B6}" destId="{713DC660-C37B-4140-BCEC-53A6C7C92DEF}" srcOrd="0" destOrd="0" presId="urn:microsoft.com/office/officeart/2005/8/layout/hierarchy1"/>
    <dgm:cxn modelId="{487A7EB2-A3BE-426E-9D91-2521A3AC1C26}" type="presParOf" srcId="{05ABDD17-F467-4FC2-9493-2D2E88C2CE01}" destId="{BA5B3BC4-49EF-47B8-82A4-1B3B9F0D66DC}" srcOrd="0" destOrd="0" presId="urn:microsoft.com/office/officeart/2005/8/layout/hierarchy1"/>
    <dgm:cxn modelId="{CBFDEC4E-EA03-4C70-85BB-B3E59A615690}" type="presParOf" srcId="{BA5B3BC4-49EF-47B8-82A4-1B3B9F0D66DC}" destId="{753EBFDC-4D59-4264-A52B-EFA32CA166AF}" srcOrd="0" destOrd="0" presId="urn:microsoft.com/office/officeart/2005/8/layout/hierarchy1"/>
    <dgm:cxn modelId="{56AB9DAE-8F46-4182-9933-8255F7C456DE}" type="presParOf" srcId="{753EBFDC-4D59-4264-A52B-EFA32CA166AF}" destId="{46B17299-BB5F-4B7F-A99D-D6640AA7ACDB}" srcOrd="0" destOrd="0" presId="urn:microsoft.com/office/officeart/2005/8/layout/hierarchy1"/>
    <dgm:cxn modelId="{9ACE75D8-E2F6-495E-931F-9907DD6DC293}" type="presParOf" srcId="{753EBFDC-4D59-4264-A52B-EFA32CA166AF}" destId="{C77D1699-8429-40C7-A3FD-E1B261D743A0}" srcOrd="1" destOrd="0" presId="urn:microsoft.com/office/officeart/2005/8/layout/hierarchy1"/>
    <dgm:cxn modelId="{5CB83320-BA38-494D-AF50-B8C04D8B69D4}" type="presParOf" srcId="{BA5B3BC4-49EF-47B8-82A4-1B3B9F0D66DC}" destId="{E2FF6C7E-8325-4E06-9F91-B9C74DF14176}" srcOrd="1" destOrd="0" presId="urn:microsoft.com/office/officeart/2005/8/layout/hierarchy1"/>
    <dgm:cxn modelId="{D6E992D4-58A6-4389-BB42-11AE7CFA8122}" type="presParOf" srcId="{E2FF6C7E-8325-4E06-9F91-B9C74DF14176}" destId="{40937189-2C37-489A-9CE9-DF9FF5B775F0}" srcOrd="0" destOrd="0" presId="urn:microsoft.com/office/officeart/2005/8/layout/hierarchy1"/>
    <dgm:cxn modelId="{4F495479-A3C0-4428-B525-62442191E470}" type="presParOf" srcId="{E2FF6C7E-8325-4E06-9F91-B9C74DF14176}" destId="{46E390C5-E252-4804-B5E7-23CE5DD35040}" srcOrd="1" destOrd="0" presId="urn:microsoft.com/office/officeart/2005/8/layout/hierarchy1"/>
    <dgm:cxn modelId="{5DBCC2AB-2C4C-40D4-8784-E18659E0FCC6}" type="presParOf" srcId="{46E390C5-E252-4804-B5E7-23CE5DD35040}" destId="{178D5D18-FE00-4F02-BA58-FB642B1C4D0E}" srcOrd="0" destOrd="0" presId="urn:microsoft.com/office/officeart/2005/8/layout/hierarchy1"/>
    <dgm:cxn modelId="{3D6375A8-432F-4B16-89AB-63EA9BF21DB3}" type="presParOf" srcId="{178D5D18-FE00-4F02-BA58-FB642B1C4D0E}" destId="{807795D1-6428-4769-9F9E-2EAE3842DBA0}" srcOrd="0" destOrd="0" presId="urn:microsoft.com/office/officeart/2005/8/layout/hierarchy1"/>
    <dgm:cxn modelId="{94C087B4-0B46-4DB9-95ED-104A44695B1C}" type="presParOf" srcId="{178D5D18-FE00-4F02-BA58-FB642B1C4D0E}" destId="{D8E43B13-0C91-47BD-9E7D-A82DC7E4BF55}" srcOrd="1" destOrd="0" presId="urn:microsoft.com/office/officeart/2005/8/layout/hierarchy1"/>
    <dgm:cxn modelId="{DF0BD2E8-2CE7-413A-914A-59834BF51BD4}" type="presParOf" srcId="{46E390C5-E252-4804-B5E7-23CE5DD35040}" destId="{D0A2F6ED-D5C7-4618-9796-D29827CD03E1}" srcOrd="1" destOrd="0" presId="urn:microsoft.com/office/officeart/2005/8/layout/hierarchy1"/>
    <dgm:cxn modelId="{E900CBB0-9B33-4027-9531-F353B88D4546}" type="presParOf" srcId="{D0A2F6ED-D5C7-4618-9796-D29827CD03E1}" destId="{D2752205-0F8D-4C8F-B536-AB53E59BF269}" srcOrd="0" destOrd="0" presId="urn:microsoft.com/office/officeart/2005/8/layout/hierarchy1"/>
    <dgm:cxn modelId="{6104567E-2DE3-486E-868C-4E09D3A206A0}" type="presParOf" srcId="{D0A2F6ED-D5C7-4618-9796-D29827CD03E1}" destId="{C6E7980A-670C-4878-AA8A-661B6EA158F6}" srcOrd="1" destOrd="0" presId="urn:microsoft.com/office/officeart/2005/8/layout/hierarchy1"/>
    <dgm:cxn modelId="{2501D0AC-66A7-47C3-9F06-808A18C188E2}" type="presParOf" srcId="{C6E7980A-670C-4878-AA8A-661B6EA158F6}" destId="{9814B855-6B88-430C-8ED3-C6CF49002A21}" srcOrd="0" destOrd="0" presId="urn:microsoft.com/office/officeart/2005/8/layout/hierarchy1"/>
    <dgm:cxn modelId="{C8D7ED1F-D345-4B4B-9726-2FADADB5948B}" type="presParOf" srcId="{9814B855-6B88-430C-8ED3-C6CF49002A21}" destId="{C0B081C6-B8E7-42A2-A2AE-E2CB33C5155C}" srcOrd="0" destOrd="0" presId="urn:microsoft.com/office/officeart/2005/8/layout/hierarchy1"/>
    <dgm:cxn modelId="{B2342C43-3852-4654-A498-2429DD780A76}" type="presParOf" srcId="{9814B855-6B88-430C-8ED3-C6CF49002A21}" destId="{C49E3E7A-40C9-4E17-8A81-680BF640F3EF}" srcOrd="1" destOrd="0" presId="urn:microsoft.com/office/officeart/2005/8/layout/hierarchy1"/>
    <dgm:cxn modelId="{D9B7DF56-DA37-4E55-A81C-43B99C8C05E8}" type="presParOf" srcId="{C6E7980A-670C-4878-AA8A-661B6EA158F6}" destId="{CCEAF1C5-7D4B-4C78-A50A-901CF31203C4}" srcOrd="1" destOrd="0" presId="urn:microsoft.com/office/officeart/2005/8/layout/hierarchy1"/>
    <dgm:cxn modelId="{43250EE9-7E25-4A18-84D0-F9D1DB03DFD2}" type="presParOf" srcId="{CCEAF1C5-7D4B-4C78-A50A-901CF31203C4}" destId="{713DC660-C37B-4140-BCEC-53A6C7C92DEF}" srcOrd="0" destOrd="0" presId="urn:microsoft.com/office/officeart/2005/8/layout/hierarchy1"/>
    <dgm:cxn modelId="{BD1C578B-1718-4C70-B211-47AB6D7442C0}" type="presParOf" srcId="{CCEAF1C5-7D4B-4C78-A50A-901CF31203C4}" destId="{D2BFC659-144E-4A8F-A483-08C5228D50DF}" srcOrd="1" destOrd="0" presId="urn:microsoft.com/office/officeart/2005/8/layout/hierarchy1"/>
    <dgm:cxn modelId="{762028F1-C67A-4A95-9611-B2CA8E19A654}" type="presParOf" srcId="{D2BFC659-144E-4A8F-A483-08C5228D50DF}" destId="{1E019728-14A6-457F-9556-F8F1E031EAD9}" srcOrd="0" destOrd="0" presId="urn:microsoft.com/office/officeart/2005/8/layout/hierarchy1"/>
    <dgm:cxn modelId="{67D4F000-1EF6-4A95-806C-03BFAD871BA4}" type="presParOf" srcId="{1E019728-14A6-457F-9556-F8F1E031EAD9}" destId="{1F8677D9-F7EA-4FF4-BC2A-BE0E9BCAAB2E}" srcOrd="0" destOrd="0" presId="urn:microsoft.com/office/officeart/2005/8/layout/hierarchy1"/>
    <dgm:cxn modelId="{5D0FADF7-EE3B-49FA-843F-0898C4EE5769}" type="presParOf" srcId="{1E019728-14A6-457F-9556-F8F1E031EAD9}" destId="{FCED6964-B2FC-4829-BA5A-156DE68C2244}" srcOrd="1" destOrd="0" presId="urn:microsoft.com/office/officeart/2005/8/layout/hierarchy1"/>
    <dgm:cxn modelId="{8075F38F-82FB-47A8-AE00-23429716754C}" type="presParOf" srcId="{D2BFC659-144E-4A8F-A483-08C5228D50DF}" destId="{FBA7AE9F-0E03-456C-A6C2-2BC92A052713}" srcOrd="1" destOrd="0" presId="urn:microsoft.com/office/officeart/2005/8/layout/hierarchy1"/>
    <dgm:cxn modelId="{EC7837A2-8DD4-4697-A0DA-C8AFB21D991C}" type="presParOf" srcId="{FBA7AE9F-0E03-456C-A6C2-2BC92A052713}" destId="{FDFF2CD1-F004-49B1-B0D0-EF3031D2B0F8}" srcOrd="0" destOrd="0" presId="urn:microsoft.com/office/officeart/2005/8/layout/hierarchy1"/>
    <dgm:cxn modelId="{AD8CC854-209D-4CA2-A28C-2B2FEF11E843}" type="presParOf" srcId="{FBA7AE9F-0E03-456C-A6C2-2BC92A052713}" destId="{D4A324FD-BCB4-476F-AD94-4992373ED202}" srcOrd="1" destOrd="0" presId="urn:microsoft.com/office/officeart/2005/8/layout/hierarchy1"/>
    <dgm:cxn modelId="{0AD3FFC7-FB90-47C3-BA7E-8E8776D1EA94}" type="presParOf" srcId="{D4A324FD-BCB4-476F-AD94-4992373ED202}" destId="{939F4953-1F6C-49E0-92F3-052342ED13A8}" srcOrd="0" destOrd="0" presId="urn:microsoft.com/office/officeart/2005/8/layout/hierarchy1"/>
    <dgm:cxn modelId="{4F8651F2-FBAF-41BE-A142-89BB9B08DF13}" type="presParOf" srcId="{939F4953-1F6C-49E0-92F3-052342ED13A8}" destId="{9E21C5DB-03B2-450A-9081-F5085D86FD01}" srcOrd="0" destOrd="0" presId="urn:microsoft.com/office/officeart/2005/8/layout/hierarchy1"/>
    <dgm:cxn modelId="{C173B981-6767-4F0B-B47E-B2C8EF617ED1}" type="presParOf" srcId="{939F4953-1F6C-49E0-92F3-052342ED13A8}" destId="{70A0C8C5-29F5-493A-B8FB-6CDABFADC8AB}" srcOrd="1" destOrd="0" presId="urn:microsoft.com/office/officeart/2005/8/layout/hierarchy1"/>
    <dgm:cxn modelId="{0E6EB064-2731-456E-8674-33C1C6DD8DD8}" type="presParOf" srcId="{D4A324FD-BCB4-476F-AD94-4992373ED202}" destId="{417DFFE4-BA6A-4A5C-911D-45FE55D48912}" srcOrd="1" destOrd="0" presId="urn:microsoft.com/office/officeart/2005/8/layout/hierarchy1"/>
    <dgm:cxn modelId="{410102FB-ED6B-47FD-A6A3-F13968737B17}" type="presParOf" srcId="{FBA7AE9F-0E03-456C-A6C2-2BC92A052713}" destId="{DB0D428D-1AAB-488B-968D-4A68598280A1}" srcOrd="2" destOrd="0" presId="urn:microsoft.com/office/officeart/2005/8/layout/hierarchy1"/>
    <dgm:cxn modelId="{34F0C00A-75E2-428B-994A-C2E33C764CB1}" type="presParOf" srcId="{FBA7AE9F-0E03-456C-A6C2-2BC92A052713}" destId="{45DC671B-470C-4657-8682-D7323FA70D9F}" srcOrd="3" destOrd="0" presId="urn:microsoft.com/office/officeart/2005/8/layout/hierarchy1"/>
    <dgm:cxn modelId="{B7C7114F-2A7F-4296-8D1A-DDBAD5345C50}" type="presParOf" srcId="{45DC671B-470C-4657-8682-D7323FA70D9F}" destId="{6442E0C8-DC98-4DC2-9519-32C75E00A4B0}" srcOrd="0" destOrd="0" presId="urn:microsoft.com/office/officeart/2005/8/layout/hierarchy1"/>
    <dgm:cxn modelId="{557B3AFC-6A63-417C-9D08-95C4ED2CF393}" type="presParOf" srcId="{6442E0C8-DC98-4DC2-9519-32C75E00A4B0}" destId="{0681C185-89E4-41DD-BF04-04201320840A}" srcOrd="0" destOrd="0" presId="urn:microsoft.com/office/officeart/2005/8/layout/hierarchy1"/>
    <dgm:cxn modelId="{E422C03A-4A75-4205-A48E-11105406073A}" type="presParOf" srcId="{6442E0C8-DC98-4DC2-9519-32C75E00A4B0}" destId="{4C62F0F0-26D7-41AA-A835-CCE74E176B34}" srcOrd="1" destOrd="0" presId="urn:microsoft.com/office/officeart/2005/8/layout/hierarchy1"/>
    <dgm:cxn modelId="{088ABF6A-41CA-4EED-AFE4-79E9098AFB7A}" type="presParOf" srcId="{45DC671B-470C-4657-8682-D7323FA70D9F}" destId="{95DB71CB-9778-4919-9224-5CAB00E8560D}" srcOrd="1" destOrd="0" presId="urn:microsoft.com/office/officeart/2005/8/layout/hierarchy1"/>
    <dgm:cxn modelId="{03CF3C69-FBF9-4774-9357-F219A89ECBA6}" type="presParOf" srcId="{CCEAF1C5-7D4B-4C78-A50A-901CF31203C4}" destId="{01C1AFF6-5BB0-4C29-AF65-784E74E057C4}" srcOrd="2" destOrd="0" presId="urn:microsoft.com/office/officeart/2005/8/layout/hierarchy1"/>
    <dgm:cxn modelId="{CDE1F294-E0B4-419A-AB2B-1DB62E5DA84E}" type="presParOf" srcId="{CCEAF1C5-7D4B-4C78-A50A-901CF31203C4}" destId="{23F5990D-530E-47C8-A738-0F98AE4F4F11}" srcOrd="3" destOrd="0" presId="urn:microsoft.com/office/officeart/2005/8/layout/hierarchy1"/>
    <dgm:cxn modelId="{9EF917DD-9580-4EC5-A279-CF2830FB1A11}" type="presParOf" srcId="{23F5990D-530E-47C8-A738-0F98AE4F4F11}" destId="{FAE3BB78-5B9C-4EE9-8BC2-EE987BE3815A}" srcOrd="0" destOrd="0" presId="urn:microsoft.com/office/officeart/2005/8/layout/hierarchy1"/>
    <dgm:cxn modelId="{20F00E24-D28A-4601-A6A8-5F378E2C9C7D}" type="presParOf" srcId="{FAE3BB78-5B9C-4EE9-8BC2-EE987BE3815A}" destId="{AF1C4A9E-F376-46C6-AB4B-A108C8D7E94E}" srcOrd="0" destOrd="0" presId="urn:microsoft.com/office/officeart/2005/8/layout/hierarchy1"/>
    <dgm:cxn modelId="{84828E41-9AB1-427D-BD34-9D54AD5463D4}" type="presParOf" srcId="{FAE3BB78-5B9C-4EE9-8BC2-EE987BE3815A}" destId="{C8CEACF4-8A10-430C-B681-F9C87A843F65}" srcOrd="1" destOrd="0" presId="urn:microsoft.com/office/officeart/2005/8/layout/hierarchy1"/>
    <dgm:cxn modelId="{EA20AE19-0E06-4CFA-B012-3EC0A10B22ED}" type="presParOf" srcId="{23F5990D-530E-47C8-A738-0F98AE4F4F11}" destId="{9AD93E2C-D61A-4B30-9691-11C47EB4F956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6BE7C50-8B0C-48E5-AB8D-F02B4D965E40}">
      <dsp:nvSpPr>
        <dsp:cNvPr id="0" name=""/>
        <dsp:cNvSpPr/>
      </dsp:nvSpPr>
      <dsp:spPr>
        <a:xfrm>
          <a:off x="3805513" y="1482045"/>
          <a:ext cx="1913829" cy="276055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88124"/>
              </a:lnTo>
              <a:lnTo>
                <a:pt x="1913829" y="188124"/>
              </a:lnTo>
              <a:lnTo>
                <a:pt x="1913829" y="27605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11A8EC-76C6-4EC4-B0F7-FAC7CA52A5B5}">
      <dsp:nvSpPr>
        <dsp:cNvPr id="0" name=""/>
        <dsp:cNvSpPr/>
      </dsp:nvSpPr>
      <dsp:spPr>
        <a:xfrm>
          <a:off x="3252229" y="4079090"/>
          <a:ext cx="1823626" cy="3159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27971"/>
              </a:lnTo>
              <a:lnTo>
                <a:pt x="1823626" y="227971"/>
              </a:lnTo>
              <a:lnTo>
                <a:pt x="1823626" y="31590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F568744-871D-4246-B03E-AAFDCB4A6251}">
      <dsp:nvSpPr>
        <dsp:cNvPr id="0" name=""/>
        <dsp:cNvSpPr/>
      </dsp:nvSpPr>
      <dsp:spPr>
        <a:xfrm>
          <a:off x="2071285" y="4079090"/>
          <a:ext cx="1180944" cy="315902"/>
        </a:xfrm>
        <a:custGeom>
          <a:avLst/>
          <a:gdLst/>
          <a:ahLst/>
          <a:cxnLst/>
          <a:rect l="0" t="0" r="0" b="0"/>
          <a:pathLst>
            <a:path>
              <a:moveTo>
                <a:pt x="1180944" y="0"/>
              </a:moveTo>
              <a:lnTo>
                <a:pt x="1180944" y="227971"/>
              </a:lnTo>
              <a:lnTo>
                <a:pt x="0" y="227971"/>
              </a:lnTo>
              <a:lnTo>
                <a:pt x="0" y="315902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A94D84-6359-4197-8A47-F05630805AD1}">
      <dsp:nvSpPr>
        <dsp:cNvPr id="0" name=""/>
        <dsp:cNvSpPr/>
      </dsp:nvSpPr>
      <dsp:spPr>
        <a:xfrm>
          <a:off x="3206509" y="3239627"/>
          <a:ext cx="91440" cy="236727"/>
        </a:xfrm>
        <a:custGeom>
          <a:avLst/>
          <a:gdLst/>
          <a:ahLst/>
          <a:cxnLst/>
          <a:rect l="0" t="0" r="0" b="0"/>
          <a:pathLst>
            <a:path>
              <a:moveTo>
                <a:pt x="45729" y="0"/>
              </a:moveTo>
              <a:lnTo>
                <a:pt x="45729" y="148795"/>
              </a:lnTo>
              <a:lnTo>
                <a:pt x="45720" y="148795"/>
              </a:lnTo>
              <a:lnTo>
                <a:pt x="45720" y="236727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54EA86-FE11-4096-B3CA-6385AE62130E}">
      <dsp:nvSpPr>
        <dsp:cNvPr id="0" name=""/>
        <dsp:cNvSpPr/>
      </dsp:nvSpPr>
      <dsp:spPr>
        <a:xfrm>
          <a:off x="3205503" y="2360836"/>
          <a:ext cx="91440" cy="27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88124"/>
              </a:lnTo>
              <a:lnTo>
                <a:pt x="46735" y="188124"/>
              </a:lnTo>
              <a:lnTo>
                <a:pt x="46735" y="27605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3251223" y="1482045"/>
          <a:ext cx="554289" cy="276055"/>
        </a:xfrm>
        <a:custGeom>
          <a:avLst/>
          <a:gdLst/>
          <a:ahLst/>
          <a:cxnLst/>
          <a:rect l="0" t="0" r="0" b="0"/>
          <a:pathLst>
            <a:path>
              <a:moveTo>
                <a:pt x="554289" y="0"/>
              </a:moveTo>
              <a:lnTo>
                <a:pt x="554289" y="188124"/>
              </a:lnTo>
              <a:lnTo>
                <a:pt x="0" y="188124"/>
              </a:lnTo>
              <a:lnTo>
                <a:pt x="0" y="276055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3759793" y="603253"/>
          <a:ext cx="91440" cy="27605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76055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2948841" y="518"/>
          <a:ext cx="1713344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3054306" y="100710"/>
          <a:ext cx="1713344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/>
            <a:t>x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,y = </a:t>
          </a:r>
          <a:r>
            <a:rPr lang="en-US" sz="1600" b="1" kern="1200" dirty="0" smtClean="0">
              <a:sym typeface="Symbol"/>
            </a:rPr>
            <a:t></a:t>
          </a:r>
          <a:endParaRPr lang="en-US" sz="1600" b="1" kern="1200" dirty="0"/>
        </a:p>
      </dsp:txBody>
      <dsp:txXfrm>
        <a:off x="3071960" y="118364"/>
        <a:ext cx="1678036" cy="567427"/>
      </dsp:txXfrm>
    </dsp:sp>
    <dsp:sp modelId="{807795D1-6428-4769-9F9E-2EAE3842DBA0}">
      <dsp:nvSpPr>
        <dsp:cNvPr id="0" name=""/>
        <dsp:cNvSpPr/>
      </dsp:nvSpPr>
      <dsp:spPr>
        <a:xfrm>
          <a:off x="2918823" y="879309"/>
          <a:ext cx="1773380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3024288" y="979502"/>
          <a:ext cx="1773380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&gt;? </a:t>
          </a:r>
          <a:r>
            <a:rPr lang="en-US" sz="1600" b="1" kern="1200" dirty="0" smtClean="0">
              <a:sym typeface="Symbol"/>
            </a:rPr>
            <a:t></a:t>
          </a:r>
          <a:endParaRPr lang="en-US" sz="1600" b="1" kern="1200" dirty="0" smtClean="0"/>
        </a:p>
      </dsp:txBody>
      <dsp:txXfrm>
        <a:off x="3041942" y="997156"/>
        <a:ext cx="1738072" cy="567427"/>
      </dsp:txXfrm>
    </dsp:sp>
    <dsp:sp modelId="{C0B081C6-B8E7-42A2-A2AE-E2CB33C5155C}">
      <dsp:nvSpPr>
        <dsp:cNvPr id="0" name=""/>
        <dsp:cNvSpPr/>
      </dsp:nvSpPr>
      <dsp:spPr>
        <a:xfrm>
          <a:off x="2103425" y="1758101"/>
          <a:ext cx="2295595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2208891" y="1858293"/>
          <a:ext cx="2295595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&gt; 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x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+ </a:t>
          </a:r>
          <a:r>
            <a:rPr lang="en-US" sz="1600" b="1" kern="1200" dirty="0" smtClean="0">
              <a:sym typeface="Symbol"/>
            </a:rPr>
            <a:t></a:t>
          </a:r>
          <a:endParaRPr lang="en-US" sz="1600" b="1" kern="1200" dirty="0" smtClean="0"/>
        </a:p>
      </dsp:txBody>
      <dsp:txXfrm>
        <a:off x="2226545" y="1875947"/>
        <a:ext cx="2260287" cy="567427"/>
      </dsp:txXfrm>
    </dsp:sp>
    <dsp:sp modelId="{6E64EA35-335D-4687-893A-6AFF40EBA423}">
      <dsp:nvSpPr>
        <dsp:cNvPr id="0" name=""/>
        <dsp:cNvSpPr/>
      </dsp:nvSpPr>
      <dsp:spPr>
        <a:xfrm>
          <a:off x="2050347" y="2636892"/>
          <a:ext cx="2403784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518DA86-76C8-4C59-B4B1-EAC776185839}">
      <dsp:nvSpPr>
        <dsp:cNvPr id="0" name=""/>
        <dsp:cNvSpPr/>
      </dsp:nvSpPr>
      <dsp:spPr>
        <a:xfrm>
          <a:off x="2155812" y="2737084"/>
          <a:ext cx="2403784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&gt; 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x=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;y=</a:t>
          </a:r>
          <a:r>
            <a:rPr lang="en-US" sz="1600" b="1" kern="1200" dirty="0" smtClean="0">
              <a:sym typeface="Symbol"/>
            </a:rPr>
            <a:t></a:t>
          </a:r>
          <a:endParaRPr lang="en-US" sz="1600" b="1" kern="1200" dirty="0" smtClean="0"/>
        </a:p>
      </dsp:txBody>
      <dsp:txXfrm>
        <a:off x="2173466" y="2754738"/>
        <a:ext cx="2368476" cy="567427"/>
      </dsp:txXfrm>
    </dsp:sp>
    <dsp:sp modelId="{B6C67E2D-CE1F-437D-8B5B-9B95C9C1A945}">
      <dsp:nvSpPr>
        <dsp:cNvPr id="0" name=""/>
        <dsp:cNvSpPr/>
      </dsp:nvSpPr>
      <dsp:spPr>
        <a:xfrm>
          <a:off x="2035653" y="3476355"/>
          <a:ext cx="2433152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7C97F51-49F2-4BD0-B93D-FBBBC311A3E7}">
      <dsp:nvSpPr>
        <dsp:cNvPr id="0" name=""/>
        <dsp:cNvSpPr/>
      </dsp:nvSpPr>
      <dsp:spPr>
        <a:xfrm>
          <a:off x="2141119" y="3576547"/>
          <a:ext cx="2433152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&gt; 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 &gt;? </a:t>
          </a:r>
          <a:r>
            <a:rPr lang="en-US" sz="1600" b="1" kern="1200" dirty="0" smtClean="0">
              <a:sym typeface="Symbol"/>
            </a:rPr>
            <a:t></a:t>
          </a:r>
          <a:endParaRPr lang="en-US" sz="1600" b="1" kern="1200" dirty="0" smtClean="0"/>
        </a:p>
      </dsp:txBody>
      <dsp:txXfrm>
        <a:off x="2158773" y="3594201"/>
        <a:ext cx="2397844" cy="567427"/>
      </dsp:txXfrm>
    </dsp:sp>
    <dsp:sp modelId="{C070F9C4-B2A9-43C1-ACFA-61F88C31FA64}">
      <dsp:nvSpPr>
        <dsp:cNvPr id="0" name=""/>
        <dsp:cNvSpPr/>
      </dsp:nvSpPr>
      <dsp:spPr>
        <a:xfrm>
          <a:off x="1090511" y="4394993"/>
          <a:ext cx="1961547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C0FE657-C2F2-4901-B761-DDEB7C45718C}">
      <dsp:nvSpPr>
        <dsp:cNvPr id="0" name=""/>
        <dsp:cNvSpPr/>
      </dsp:nvSpPr>
      <dsp:spPr>
        <a:xfrm>
          <a:off x="1195976" y="4495185"/>
          <a:ext cx="1961547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&gt;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 &amp; 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&gt;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“false”</a:t>
          </a:r>
        </a:p>
      </dsp:txBody>
      <dsp:txXfrm>
        <a:off x="1213630" y="4512839"/>
        <a:ext cx="1926239" cy="567427"/>
      </dsp:txXfrm>
    </dsp:sp>
    <dsp:sp modelId="{E227CC9F-723E-44ED-9499-BE0B2B8EA93B}">
      <dsp:nvSpPr>
        <dsp:cNvPr id="0" name=""/>
        <dsp:cNvSpPr/>
      </dsp:nvSpPr>
      <dsp:spPr>
        <a:xfrm>
          <a:off x="4016105" y="4394993"/>
          <a:ext cx="2119502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DDDEF3A-18BA-416C-AF1E-407EF2912A6E}">
      <dsp:nvSpPr>
        <dsp:cNvPr id="0" name=""/>
        <dsp:cNvSpPr/>
      </dsp:nvSpPr>
      <dsp:spPr>
        <a:xfrm>
          <a:off x="4121570" y="4495185"/>
          <a:ext cx="2119502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&gt;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 &amp; 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 &lt;=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end</a:t>
          </a:r>
        </a:p>
      </dsp:txBody>
      <dsp:txXfrm>
        <a:off x="4139224" y="4512839"/>
        <a:ext cx="2084194" cy="567427"/>
      </dsp:txXfrm>
    </dsp:sp>
    <dsp:sp modelId="{18D8E01B-D6E4-4BFB-A157-D2BEC0139B2C}">
      <dsp:nvSpPr>
        <dsp:cNvPr id="0" name=""/>
        <dsp:cNvSpPr/>
      </dsp:nvSpPr>
      <dsp:spPr>
        <a:xfrm>
          <a:off x="4825852" y="1758101"/>
          <a:ext cx="1786982" cy="60273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DCB53A6-B826-48F8-B12D-4EF340CF217B}">
      <dsp:nvSpPr>
        <dsp:cNvPr id="0" name=""/>
        <dsp:cNvSpPr/>
      </dsp:nvSpPr>
      <dsp:spPr>
        <a:xfrm>
          <a:off x="4931317" y="1858293"/>
          <a:ext cx="1786982" cy="60273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 &lt;=</a:t>
          </a:r>
          <a:r>
            <a:rPr lang="en-US" sz="1600" b="1" kern="1200" dirty="0" smtClean="0">
              <a:sym typeface="Symbol"/>
            </a:rPr>
            <a:t>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end</a:t>
          </a:r>
        </a:p>
      </dsp:txBody>
      <dsp:txXfrm>
        <a:off x="4948971" y="1875947"/>
        <a:ext cx="1751674" cy="56742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1AFF6-5BB0-4C29-AF65-784E74E057C4}">
      <dsp:nvSpPr>
        <dsp:cNvPr id="0" name=""/>
        <dsp:cNvSpPr/>
      </dsp:nvSpPr>
      <dsp:spPr>
        <a:xfrm>
          <a:off x="3163726" y="3158771"/>
          <a:ext cx="1943138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1943138" y="251612"/>
              </a:lnTo>
              <a:lnTo>
                <a:pt x="1943138" y="36921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9C13E95-A11D-4344-8906-20C656D27A43}">
      <dsp:nvSpPr>
        <dsp:cNvPr id="0" name=""/>
        <dsp:cNvSpPr/>
      </dsp:nvSpPr>
      <dsp:spPr>
        <a:xfrm>
          <a:off x="1626346" y="4334137"/>
          <a:ext cx="3164006" cy="36921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1612"/>
              </a:lnTo>
              <a:lnTo>
                <a:pt x="3164006" y="251612"/>
              </a:lnTo>
              <a:lnTo>
                <a:pt x="3164006" y="36921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BF81F23-7E03-4F73-BCFA-731ACD22C9BA}">
      <dsp:nvSpPr>
        <dsp:cNvPr id="0" name=""/>
        <dsp:cNvSpPr/>
      </dsp:nvSpPr>
      <dsp:spPr>
        <a:xfrm>
          <a:off x="1219616" y="4334137"/>
          <a:ext cx="406730" cy="369219"/>
        </a:xfrm>
        <a:custGeom>
          <a:avLst/>
          <a:gdLst/>
          <a:ahLst/>
          <a:cxnLst/>
          <a:rect l="0" t="0" r="0" b="0"/>
          <a:pathLst>
            <a:path>
              <a:moveTo>
                <a:pt x="406730" y="0"/>
              </a:moveTo>
              <a:lnTo>
                <a:pt x="406730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C660-C37B-4140-BCEC-53A6C7C92DEF}">
      <dsp:nvSpPr>
        <dsp:cNvPr id="0" name=""/>
        <dsp:cNvSpPr/>
      </dsp:nvSpPr>
      <dsp:spPr>
        <a:xfrm>
          <a:off x="1626346" y="3158771"/>
          <a:ext cx="1537380" cy="369219"/>
        </a:xfrm>
        <a:custGeom>
          <a:avLst/>
          <a:gdLst/>
          <a:ahLst/>
          <a:cxnLst/>
          <a:rect l="0" t="0" r="0" b="0"/>
          <a:pathLst>
            <a:path>
              <a:moveTo>
                <a:pt x="1537380" y="0"/>
              </a:moveTo>
              <a:lnTo>
                <a:pt x="1537380" y="251612"/>
              </a:lnTo>
              <a:lnTo>
                <a:pt x="0" y="251612"/>
              </a:lnTo>
              <a:lnTo>
                <a:pt x="0" y="36921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3118006" y="1983405"/>
          <a:ext cx="91440" cy="369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219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3118006" y="808038"/>
          <a:ext cx="91440" cy="36921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9219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2528965" y="1892"/>
          <a:ext cx="1269522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2670023" y="135897"/>
          <a:ext cx="1269522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/>
            <a:t>x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,y = </a:t>
          </a:r>
          <a:r>
            <a:rPr lang="en-US" sz="1600" b="1" kern="1200" dirty="0" smtClean="0">
              <a:sym typeface="Symbol"/>
            </a:rPr>
            <a:t></a:t>
          </a:r>
          <a:endParaRPr lang="en-US" sz="1600" b="1" kern="1200" dirty="0"/>
        </a:p>
      </dsp:txBody>
      <dsp:txXfrm>
        <a:off x="2693634" y="159508"/>
        <a:ext cx="1222300" cy="758924"/>
      </dsp:txXfrm>
    </dsp:sp>
    <dsp:sp modelId="{807795D1-6428-4769-9F9E-2EAE3842DBA0}">
      <dsp:nvSpPr>
        <dsp:cNvPr id="0" name=""/>
        <dsp:cNvSpPr/>
      </dsp:nvSpPr>
      <dsp:spPr>
        <a:xfrm>
          <a:off x="2528965" y="1177258"/>
          <a:ext cx="1269522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2670023" y="1311263"/>
          <a:ext cx="1269522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z = 2 *  </a:t>
          </a:r>
          <a:endParaRPr lang="en-US" sz="1600" b="1" kern="1200" dirty="0" smtClean="0"/>
        </a:p>
      </dsp:txBody>
      <dsp:txXfrm>
        <a:off x="2693634" y="1334874"/>
        <a:ext cx="1222300" cy="758924"/>
      </dsp:txXfrm>
    </dsp:sp>
    <dsp:sp modelId="{C0B081C6-B8E7-42A2-A2AE-E2CB33C5155C}">
      <dsp:nvSpPr>
        <dsp:cNvPr id="0" name=""/>
        <dsp:cNvSpPr/>
      </dsp:nvSpPr>
      <dsp:spPr>
        <a:xfrm>
          <a:off x="2318853" y="2352624"/>
          <a:ext cx="1689747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2459911" y="2486629"/>
          <a:ext cx="1689747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==? </a:t>
          </a:r>
          <a:r>
            <a:rPr lang="en-US" sz="1600" b="1" kern="1200" dirty="0" smtClean="0">
              <a:sym typeface="Symbol"/>
            </a:rPr>
            <a:t></a:t>
          </a:r>
          <a:endParaRPr lang="en-US" sz="1600" b="1" kern="1200" dirty="0" smtClean="0"/>
        </a:p>
      </dsp:txBody>
      <dsp:txXfrm>
        <a:off x="2483522" y="2510240"/>
        <a:ext cx="1642525" cy="758924"/>
      </dsp:txXfrm>
    </dsp:sp>
    <dsp:sp modelId="{1F8677D9-F7EA-4FF4-BC2A-BE0E9BCAAB2E}">
      <dsp:nvSpPr>
        <dsp:cNvPr id="0" name=""/>
        <dsp:cNvSpPr/>
      </dsp:nvSpPr>
      <dsp:spPr>
        <a:xfrm>
          <a:off x="858278" y="3527990"/>
          <a:ext cx="1536134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D6964-B2FC-4829-BA5A-156DE68C2244}">
      <dsp:nvSpPr>
        <dsp:cNvPr id="0" name=""/>
        <dsp:cNvSpPr/>
      </dsp:nvSpPr>
      <dsp:spPr>
        <a:xfrm>
          <a:off x="999336" y="3661995"/>
          <a:ext cx="1536134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 &gt;?  + 10 </a:t>
          </a:r>
          <a:endParaRPr lang="en-US" sz="1600" b="1" kern="1200" dirty="0" smtClean="0"/>
        </a:p>
      </dsp:txBody>
      <dsp:txXfrm>
        <a:off x="1022947" y="3685606"/>
        <a:ext cx="1488912" cy="758924"/>
      </dsp:txXfrm>
    </dsp:sp>
    <dsp:sp modelId="{0F20B460-66AD-4524-B503-2A567F6B5E08}">
      <dsp:nvSpPr>
        <dsp:cNvPr id="0" name=""/>
        <dsp:cNvSpPr/>
      </dsp:nvSpPr>
      <dsp:spPr>
        <a:xfrm>
          <a:off x="-141058" y="4703357"/>
          <a:ext cx="2721348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CE04956-B478-458B-8787-93F4603F61E0}">
      <dsp:nvSpPr>
        <dsp:cNvPr id="0" name=""/>
        <dsp:cNvSpPr/>
      </dsp:nvSpPr>
      <dsp:spPr>
        <a:xfrm>
          <a:off x="0" y="4837362"/>
          <a:ext cx="2721348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  &gt;  + 10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error</a:t>
          </a:r>
        </a:p>
      </dsp:txBody>
      <dsp:txXfrm>
        <a:off x="23611" y="4860973"/>
        <a:ext cx="2674126" cy="758924"/>
      </dsp:txXfrm>
    </dsp:sp>
    <dsp:sp modelId="{F656EDB2-4963-4C6E-A416-A96A50EFA365}">
      <dsp:nvSpPr>
        <dsp:cNvPr id="0" name=""/>
        <dsp:cNvSpPr/>
      </dsp:nvSpPr>
      <dsp:spPr>
        <a:xfrm>
          <a:off x="3293617" y="4703357"/>
          <a:ext cx="2993470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B4C92D-12E6-48DA-A8FD-370D7EA8B8A3}">
      <dsp:nvSpPr>
        <dsp:cNvPr id="0" name=""/>
        <dsp:cNvSpPr/>
      </dsp:nvSpPr>
      <dsp:spPr>
        <a:xfrm>
          <a:off x="3434676" y="4837362"/>
          <a:ext cx="2993470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  &lt;=  + 10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end</a:t>
          </a:r>
        </a:p>
      </dsp:txBody>
      <dsp:txXfrm>
        <a:off x="3458287" y="4860973"/>
        <a:ext cx="2946248" cy="758924"/>
      </dsp:txXfrm>
    </dsp:sp>
    <dsp:sp modelId="{AF1C4A9E-F376-46C6-AB4B-A108C8D7E94E}">
      <dsp:nvSpPr>
        <dsp:cNvPr id="0" name=""/>
        <dsp:cNvSpPr/>
      </dsp:nvSpPr>
      <dsp:spPr>
        <a:xfrm>
          <a:off x="4338804" y="3527990"/>
          <a:ext cx="1536122" cy="8061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EACF4-8A10-430C-B681-F9C87A843F65}">
      <dsp:nvSpPr>
        <dsp:cNvPr id="0" name=""/>
        <dsp:cNvSpPr/>
      </dsp:nvSpPr>
      <dsp:spPr>
        <a:xfrm>
          <a:off x="4479862" y="3661995"/>
          <a:ext cx="1536122" cy="8061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!=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end</a:t>
          </a:r>
        </a:p>
      </dsp:txBody>
      <dsp:txXfrm>
        <a:off x="4503473" y="3685606"/>
        <a:ext cx="1488900" cy="758924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1AFF6-5BB0-4C29-AF65-784E74E057C4}">
      <dsp:nvSpPr>
        <dsp:cNvPr id="0" name=""/>
        <dsp:cNvSpPr/>
      </dsp:nvSpPr>
      <dsp:spPr>
        <a:xfrm>
          <a:off x="1964344" y="3989208"/>
          <a:ext cx="2453777" cy="46624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7733"/>
              </a:lnTo>
              <a:lnTo>
                <a:pt x="2453777" y="317733"/>
              </a:lnTo>
              <a:lnTo>
                <a:pt x="2453777" y="466246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C660-C37B-4140-BCEC-53A6C7C92DEF}">
      <dsp:nvSpPr>
        <dsp:cNvPr id="0" name=""/>
        <dsp:cNvSpPr/>
      </dsp:nvSpPr>
      <dsp:spPr>
        <a:xfrm>
          <a:off x="791781" y="3989208"/>
          <a:ext cx="1172562" cy="466246"/>
        </a:xfrm>
        <a:custGeom>
          <a:avLst/>
          <a:gdLst/>
          <a:ahLst/>
          <a:cxnLst/>
          <a:rect l="0" t="0" r="0" b="0"/>
          <a:pathLst>
            <a:path>
              <a:moveTo>
                <a:pt x="1172562" y="0"/>
              </a:moveTo>
              <a:lnTo>
                <a:pt x="1172562" y="317733"/>
              </a:lnTo>
              <a:lnTo>
                <a:pt x="0" y="317733"/>
              </a:lnTo>
              <a:lnTo>
                <a:pt x="0" y="466246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1918624" y="2504966"/>
          <a:ext cx="91440" cy="466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246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1918624" y="1020725"/>
          <a:ext cx="91440" cy="46624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624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206860" y="2730"/>
          <a:ext cx="3514967" cy="1017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384987" y="171951"/>
          <a:ext cx="3514967" cy="1017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r>
            <a:rPr lang="en-US" sz="1600" b="1" kern="1200" dirty="0" smtClean="0">
              <a:sym typeface="Symbol"/>
            </a:rPr>
            <a:t/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x =  = 22, y = 7 = </a:t>
          </a:r>
          <a:endParaRPr lang="en-US" sz="1600" b="1" kern="1200" dirty="0"/>
        </a:p>
      </dsp:txBody>
      <dsp:txXfrm>
        <a:off x="414803" y="201767"/>
        <a:ext cx="3455335" cy="958362"/>
      </dsp:txXfrm>
    </dsp:sp>
    <dsp:sp modelId="{807795D1-6428-4769-9F9E-2EAE3842DBA0}">
      <dsp:nvSpPr>
        <dsp:cNvPr id="0" name=""/>
        <dsp:cNvSpPr/>
      </dsp:nvSpPr>
      <dsp:spPr>
        <a:xfrm>
          <a:off x="173803" y="1486972"/>
          <a:ext cx="3581080" cy="1017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351930" y="1656192"/>
          <a:ext cx="3581080" cy="1017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z = 14 = 2 *  </a:t>
          </a:r>
          <a:endParaRPr lang="en-US" sz="1600" b="1" kern="1200" dirty="0" smtClean="0"/>
        </a:p>
      </dsp:txBody>
      <dsp:txXfrm>
        <a:off x="381746" y="1686008"/>
        <a:ext cx="3521448" cy="958362"/>
      </dsp:txXfrm>
    </dsp:sp>
    <dsp:sp modelId="{C0B081C6-B8E7-42A2-A2AE-E2CB33C5155C}">
      <dsp:nvSpPr>
        <dsp:cNvPr id="0" name=""/>
        <dsp:cNvSpPr/>
      </dsp:nvSpPr>
      <dsp:spPr>
        <a:xfrm>
          <a:off x="246097" y="2971213"/>
          <a:ext cx="3436493" cy="1017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424224" y="3140434"/>
          <a:ext cx="3436493" cy="1017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==? </a:t>
          </a:r>
          <a:r>
            <a:rPr lang="en-US" sz="1600" b="1" kern="1200" dirty="0" smtClean="0">
              <a:sym typeface="Symbol"/>
            </a:rPr>
            <a:t>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14 ==? 22</a:t>
          </a:r>
        </a:p>
      </dsp:txBody>
      <dsp:txXfrm>
        <a:off x="454040" y="3170250"/>
        <a:ext cx="3376861" cy="958362"/>
      </dsp:txXfrm>
    </dsp:sp>
    <dsp:sp modelId="{1F8677D9-F7EA-4FF4-BC2A-BE0E9BCAAB2E}">
      <dsp:nvSpPr>
        <dsp:cNvPr id="0" name=""/>
        <dsp:cNvSpPr/>
      </dsp:nvSpPr>
      <dsp:spPr>
        <a:xfrm>
          <a:off x="-178126" y="4455455"/>
          <a:ext cx="1939816" cy="1017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D6964-B2FC-4829-BA5A-156DE68C2244}">
      <dsp:nvSpPr>
        <dsp:cNvPr id="0" name=""/>
        <dsp:cNvSpPr/>
      </dsp:nvSpPr>
      <dsp:spPr>
        <a:xfrm>
          <a:off x="0" y="4624675"/>
          <a:ext cx="1939816" cy="1017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…</a:t>
          </a:r>
        </a:p>
      </dsp:txBody>
      <dsp:txXfrm>
        <a:off x="29816" y="4654491"/>
        <a:ext cx="1880184" cy="958362"/>
      </dsp:txXfrm>
    </dsp:sp>
    <dsp:sp modelId="{AF1C4A9E-F376-46C6-AB4B-A108C8D7E94E}">
      <dsp:nvSpPr>
        <dsp:cNvPr id="0" name=""/>
        <dsp:cNvSpPr/>
      </dsp:nvSpPr>
      <dsp:spPr>
        <a:xfrm>
          <a:off x="3127184" y="4455455"/>
          <a:ext cx="2581874" cy="101799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EACF4-8A10-430C-B681-F9C87A843F65}">
      <dsp:nvSpPr>
        <dsp:cNvPr id="0" name=""/>
        <dsp:cNvSpPr/>
      </dsp:nvSpPr>
      <dsp:spPr>
        <a:xfrm>
          <a:off x="3305311" y="4624675"/>
          <a:ext cx="2581874" cy="101799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!=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/>
            <a:t>end</a:t>
          </a:r>
        </a:p>
      </dsp:txBody>
      <dsp:txXfrm>
        <a:off x="3335127" y="4654491"/>
        <a:ext cx="2522242" cy="95836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1AFF6-5BB0-4C29-AF65-784E74E057C4}">
      <dsp:nvSpPr>
        <dsp:cNvPr id="0" name=""/>
        <dsp:cNvSpPr/>
      </dsp:nvSpPr>
      <dsp:spPr>
        <a:xfrm>
          <a:off x="3412174" y="2628606"/>
          <a:ext cx="2205798" cy="43295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2047"/>
              </a:lnTo>
              <a:lnTo>
                <a:pt x="2205798" y="322047"/>
              </a:lnTo>
              <a:lnTo>
                <a:pt x="2205798" y="432954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D428D-1AAB-488B-968D-4A68598280A1}">
      <dsp:nvSpPr>
        <dsp:cNvPr id="0" name=""/>
        <dsp:cNvSpPr/>
      </dsp:nvSpPr>
      <dsp:spPr>
        <a:xfrm>
          <a:off x="3159512" y="4008925"/>
          <a:ext cx="1796571" cy="40437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93471"/>
              </a:lnTo>
              <a:lnTo>
                <a:pt x="1796571" y="293471"/>
              </a:lnTo>
              <a:lnTo>
                <a:pt x="1796571" y="404377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F2CD1-F004-49B1-B0D0-EF3031D2B0F8}">
      <dsp:nvSpPr>
        <dsp:cNvPr id="0" name=""/>
        <dsp:cNvSpPr/>
      </dsp:nvSpPr>
      <dsp:spPr>
        <a:xfrm>
          <a:off x="1397296" y="4008925"/>
          <a:ext cx="1762216" cy="408794"/>
        </a:xfrm>
        <a:custGeom>
          <a:avLst/>
          <a:gdLst/>
          <a:ahLst/>
          <a:cxnLst/>
          <a:rect l="0" t="0" r="0" b="0"/>
          <a:pathLst>
            <a:path>
              <a:moveTo>
                <a:pt x="1762216" y="0"/>
              </a:moveTo>
              <a:lnTo>
                <a:pt x="1762216" y="297888"/>
              </a:lnTo>
              <a:lnTo>
                <a:pt x="0" y="297888"/>
              </a:lnTo>
              <a:lnTo>
                <a:pt x="0" y="408794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C660-C37B-4140-BCEC-53A6C7C92DEF}">
      <dsp:nvSpPr>
        <dsp:cNvPr id="0" name=""/>
        <dsp:cNvSpPr/>
      </dsp:nvSpPr>
      <dsp:spPr>
        <a:xfrm>
          <a:off x="3159512" y="2628606"/>
          <a:ext cx="252662" cy="432954"/>
        </a:xfrm>
        <a:custGeom>
          <a:avLst/>
          <a:gdLst/>
          <a:ahLst/>
          <a:cxnLst/>
          <a:rect l="0" t="0" r="0" b="0"/>
          <a:pathLst>
            <a:path>
              <a:moveTo>
                <a:pt x="252662" y="0"/>
              </a:moveTo>
              <a:lnTo>
                <a:pt x="252662" y="322047"/>
              </a:lnTo>
              <a:lnTo>
                <a:pt x="0" y="322047"/>
              </a:lnTo>
              <a:lnTo>
                <a:pt x="0" y="432954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3366454" y="1565418"/>
          <a:ext cx="91440" cy="307541"/>
        </a:xfrm>
        <a:custGeom>
          <a:avLst/>
          <a:gdLst/>
          <a:ahLst/>
          <a:cxnLst/>
          <a:rect l="0" t="0" r="0" b="0"/>
          <a:pathLst>
            <a:path>
              <a:moveTo>
                <a:pt x="48150" y="0"/>
              </a:moveTo>
              <a:lnTo>
                <a:pt x="48150" y="196635"/>
              </a:lnTo>
              <a:lnTo>
                <a:pt x="45720" y="196635"/>
              </a:lnTo>
              <a:lnTo>
                <a:pt x="45720" y="307541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3368884" y="610326"/>
          <a:ext cx="91440" cy="360338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60338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2102155" y="36120"/>
          <a:ext cx="2624897" cy="574205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2235176" y="162490"/>
          <a:ext cx="2624897" cy="574205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/>
            <a:t>x = </a:t>
          </a:r>
          <a:r>
            <a:rPr lang="en-US" sz="1600" b="1" kern="1200" dirty="0" smtClean="0">
              <a:sym typeface="Symbol"/>
            </a:rPr>
            <a:t> = 1</a:t>
          </a:r>
          <a:r>
            <a:rPr lang="en-US" sz="1600" b="1" kern="1200" dirty="0" smtClean="0"/>
            <a:t>,y = </a:t>
          </a:r>
          <a:r>
            <a:rPr lang="en-US" sz="1600" b="1" kern="1200" dirty="0" smtClean="0">
              <a:sym typeface="Symbol"/>
            </a:rPr>
            <a:t> = 2</a:t>
          </a:r>
          <a:endParaRPr lang="en-US" sz="1600" b="1" kern="1200" dirty="0"/>
        </a:p>
      </dsp:txBody>
      <dsp:txXfrm>
        <a:off x="2251994" y="179308"/>
        <a:ext cx="2591261" cy="540569"/>
      </dsp:txXfrm>
    </dsp:sp>
    <dsp:sp modelId="{807795D1-6428-4769-9F9E-2EAE3842DBA0}">
      <dsp:nvSpPr>
        <dsp:cNvPr id="0" name=""/>
        <dsp:cNvSpPr/>
      </dsp:nvSpPr>
      <dsp:spPr>
        <a:xfrm>
          <a:off x="2077469" y="970664"/>
          <a:ext cx="2674269" cy="59475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2210490" y="1097034"/>
          <a:ext cx="2674269" cy="59475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z = 2 *  = 4 </a:t>
          </a:r>
          <a:endParaRPr lang="en-US" sz="1600" b="1" kern="1200" dirty="0" smtClean="0"/>
        </a:p>
      </dsp:txBody>
      <dsp:txXfrm>
        <a:off x="2227910" y="1114454"/>
        <a:ext cx="2639429" cy="559914"/>
      </dsp:txXfrm>
    </dsp:sp>
    <dsp:sp modelId="{C0B081C6-B8E7-42A2-A2AE-E2CB33C5155C}">
      <dsp:nvSpPr>
        <dsp:cNvPr id="0" name=""/>
        <dsp:cNvSpPr/>
      </dsp:nvSpPr>
      <dsp:spPr>
        <a:xfrm>
          <a:off x="2129026" y="1872960"/>
          <a:ext cx="2566294" cy="755646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2262047" y="1999330"/>
          <a:ext cx="2566294" cy="75564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==? </a:t>
          </a:r>
          <a:r>
            <a:rPr lang="en-US" sz="1600" b="1" kern="1200" dirty="0" smtClean="0">
              <a:sym typeface="Symbol"/>
            </a:rPr>
            <a:t>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2 ==? 2</a:t>
          </a:r>
          <a:endParaRPr lang="en-US" sz="1600" b="1" kern="1200" dirty="0" smtClean="0"/>
        </a:p>
      </dsp:txBody>
      <dsp:txXfrm>
        <a:off x="2284179" y="2021462"/>
        <a:ext cx="2522030" cy="711382"/>
      </dsp:txXfrm>
    </dsp:sp>
    <dsp:sp modelId="{1F8677D9-F7EA-4FF4-BC2A-BE0E9BCAAB2E}">
      <dsp:nvSpPr>
        <dsp:cNvPr id="0" name=""/>
        <dsp:cNvSpPr/>
      </dsp:nvSpPr>
      <dsp:spPr>
        <a:xfrm>
          <a:off x="2064263" y="3061560"/>
          <a:ext cx="2190497" cy="947364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D6964-B2FC-4829-BA5A-156DE68C2244}">
      <dsp:nvSpPr>
        <dsp:cNvPr id="0" name=""/>
        <dsp:cNvSpPr/>
      </dsp:nvSpPr>
      <dsp:spPr>
        <a:xfrm>
          <a:off x="2197284" y="3187930"/>
          <a:ext cx="2190497" cy="9473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 &gt;?</a:t>
          </a:r>
          <a:r>
            <a:rPr lang="en-US" sz="1600" b="1" kern="1200" dirty="0" smtClean="0"/>
            <a:t> </a:t>
          </a:r>
          <a:r>
            <a:rPr lang="en-US" sz="1600" b="1" kern="1200" dirty="0" smtClean="0">
              <a:sym typeface="Symbol"/>
            </a:rPr>
            <a:t> + 10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1 &gt;? 2 + 10</a:t>
          </a:r>
          <a:endParaRPr lang="en-US" sz="1600" b="1" kern="1200" dirty="0" smtClean="0"/>
        </a:p>
      </dsp:txBody>
      <dsp:txXfrm>
        <a:off x="2225031" y="3215677"/>
        <a:ext cx="2135003" cy="891870"/>
      </dsp:txXfrm>
    </dsp:sp>
    <dsp:sp modelId="{9E21C5DB-03B2-450A-9081-F5085D86FD01}">
      <dsp:nvSpPr>
        <dsp:cNvPr id="0" name=""/>
        <dsp:cNvSpPr/>
      </dsp:nvSpPr>
      <dsp:spPr>
        <a:xfrm>
          <a:off x="-132131" y="4417720"/>
          <a:ext cx="3058854" cy="69777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0C8C5-29F5-493A-B8FB-6CDABFADC8AB}">
      <dsp:nvSpPr>
        <dsp:cNvPr id="0" name=""/>
        <dsp:cNvSpPr/>
      </dsp:nvSpPr>
      <dsp:spPr>
        <a:xfrm>
          <a:off x="889" y="4544090"/>
          <a:ext cx="3058854" cy="69777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   &gt;   + 10]</a:t>
          </a:r>
          <a:br>
            <a:rPr lang="en-US" sz="1600" b="1" kern="1200" dirty="0" smtClean="0">
              <a:sym typeface="Symbol"/>
            </a:rPr>
          </a:br>
          <a:endParaRPr lang="en-US" sz="1600" b="1" kern="1200" dirty="0" smtClean="0"/>
        </a:p>
      </dsp:txBody>
      <dsp:txXfrm>
        <a:off x="21326" y="4564527"/>
        <a:ext cx="3017980" cy="656897"/>
      </dsp:txXfrm>
    </dsp:sp>
    <dsp:sp modelId="{0681C185-89E4-41DD-BF04-04201320840A}">
      <dsp:nvSpPr>
        <dsp:cNvPr id="0" name=""/>
        <dsp:cNvSpPr/>
      </dsp:nvSpPr>
      <dsp:spPr>
        <a:xfrm>
          <a:off x="3326888" y="4413303"/>
          <a:ext cx="3258389" cy="646692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2F0F0-26D7-41AA-A835-CCE74E176B34}">
      <dsp:nvSpPr>
        <dsp:cNvPr id="0" name=""/>
        <dsp:cNvSpPr/>
      </dsp:nvSpPr>
      <dsp:spPr>
        <a:xfrm>
          <a:off x="3459910" y="4539673"/>
          <a:ext cx="3258389" cy="646692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/>
          </a:r>
          <a:br>
            <a:rPr lang="en-US" sz="1600" b="1" kern="1200" dirty="0" smtClean="0"/>
          </a:b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  &lt;=   + 10]</a:t>
          </a:r>
          <a:br>
            <a:rPr lang="en-US" sz="1600" b="1" kern="1200" dirty="0" smtClean="0">
              <a:sym typeface="Symbol"/>
            </a:rPr>
          </a:br>
          <a:endParaRPr lang="en-US" sz="1600" b="1" kern="1200" dirty="0" smtClean="0"/>
        </a:p>
      </dsp:txBody>
      <dsp:txXfrm>
        <a:off x="3478851" y="4558614"/>
        <a:ext cx="3220507" cy="608810"/>
      </dsp:txXfrm>
    </dsp:sp>
    <dsp:sp modelId="{AF1C4A9E-F376-46C6-AB4B-A108C8D7E94E}">
      <dsp:nvSpPr>
        <dsp:cNvPr id="0" name=""/>
        <dsp:cNvSpPr/>
      </dsp:nvSpPr>
      <dsp:spPr>
        <a:xfrm>
          <a:off x="4653930" y="3061560"/>
          <a:ext cx="1928085" cy="5735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EACF4-8A10-430C-B681-F9C87A843F65}">
      <dsp:nvSpPr>
        <dsp:cNvPr id="0" name=""/>
        <dsp:cNvSpPr/>
      </dsp:nvSpPr>
      <dsp:spPr>
        <a:xfrm>
          <a:off x="4786951" y="3187930"/>
          <a:ext cx="1928085" cy="57355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!=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r>
            <a:rPr lang="en-US" sz="1600" b="1" kern="1200" dirty="0" smtClean="0">
              <a:sym typeface="Symbol"/>
            </a:rPr>
            <a:t/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… </a:t>
          </a:r>
          <a:endParaRPr lang="en-US" sz="1600" b="1" kern="1200" dirty="0" smtClean="0"/>
        </a:p>
      </dsp:txBody>
      <dsp:txXfrm>
        <a:off x="4803750" y="3204729"/>
        <a:ext cx="1894487" cy="53995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1C1AFF6-5BB0-4C29-AF65-784E74E057C4}">
      <dsp:nvSpPr>
        <dsp:cNvPr id="0" name=""/>
        <dsp:cNvSpPr/>
      </dsp:nvSpPr>
      <dsp:spPr>
        <a:xfrm>
          <a:off x="3171924" y="2894880"/>
          <a:ext cx="2568470" cy="43908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25309"/>
              </a:lnTo>
              <a:lnTo>
                <a:pt x="2568470" y="325309"/>
              </a:lnTo>
              <a:lnTo>
                <a:pt x="2568470" y="439087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0D428D-1AAB-488B-968D-4A68598280A1}">
      <dsp:nvSpPr>
        <dsp:cNvPr id="0" name=""/>
        <dsp:cNvSpPr/>
      </dsp:nvSpPr>
      <dsp:spPr>
        <a:xfrm>
          <a:off x="3095757" y="4113868"/>
          <a:ext cx="1756367" cy="35719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3420"/>
              </a:lnTo>
              <a:lnTo>
                <a:pt x="1756367" y="243420"/>
              </a:lnTo>
              <a:lnTo>
                <a:pt x="1756367" y="357198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DFF2CD1-F004-49B1-B0D0-EF3031D2B0F8}">
      <dsp:nvSpPr>
        <dsp:cNvPr id="0" name=""/>
        <dsp:cNvSpPr/>
      </dsp:nvSpPr>
      <dsp:spPr>
        <a:xfrm>
          <a:off x="1621056" y="4113868"/>
          <a:ext cx="1474700" cy="357198"/>
        </a:xfrm>
        <a:custGeom>
          <a:avLst/>
          <a:gdLst/>
          <a:ahLst/>
          <a:cxnLst/>
          <a:rect l="0" t="0" r="0" b="0"/>
          <a:pathLst>
            <a:path>
              <a:moveTo>
                <a:pt x="1474700" y="0"/>
              </a:moveTo>
              <a:lnTo>
                <a:pt x="1474700" y="243420"/>
              </a:lnTo>
              <a:lnTo>
                <a:pt x="0" y="243420"/>
              </a:lnTo>
              <a:lnTo>
                <a:pt x="0" y="357198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13DC660-C37B-4140-BCEC-53A6C7C92DEF}">
      <dsp:nvSpPr>
        <dsp:cNvPr id="0" name=""/>
        <dsp:cNvSpPr/>
      </dsp:nvSpPr>
      <dsp:spPr>
        <a:xfrm>
          <a:off x="3050037" y="2894880"/>
          <a:ext cx="91440" cy="439087"/>
        </a:xfrm>
        <a:custGeom>
          <a:avLst/>
          <a:gdLst/>
          <a:ahLst/>
          <a:cxnLst/>
          <a:rect l="0" t="0" r="0" b="0"/>
          <a:pathLst>
            <a:path>
              <a:moveTo>
                <a:pt x="121887" y="0"/>
              </a:moveTo>
              <a:lnTo>
                <a:pt x="121887" y="325309"/>
              </a:lnTo>
              <a:lnTo>
                <a:pt x="45720" y="325309"/>
              </a:lnTo>
              <a:lnTo>
                <a:pt x="45720" y="439087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2752205-0F8D-4C8F-B536-AB53E59BF269}">
      <dsp:nvSpPr>
        <dsp:cNvPr id="0" name=""/>
        <dsp:cNvSpPr/>
      </dsp:nvSpPr>
      <dsp:spPr>
        <a:xfrm>
          <a:off x="3124546" y="2148418"/>
          <a:ext cx="91440" cy="308680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94902"/>
              </a:lnTo>
              <a:lnTo>
                <a:pt x="47378" y="194902"/>
              </a:lnTo>
              <a:lnTo>
                <a:pt x="47378" y="308680"/>
              </a:lnTo>
            </a:path>
          </a:pathLst>
        </a:custGeom>
        <a:noFill/>
        <a:ln w="19050" cap="flat" cmpd="sng" algn="ctr">
          <a:solidFill>
            <a:schemeClr val="accent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937189-2C37-489A-9CE9-DF9FF5B775F0}">
      <dsp:nvSpPr>
        <dsp:cNvPr id="0" name=""/>
        <dsp:cNvSpPr/>
      </dsp:nvSpPr>
      <dsp:spPr>
        <a:xfrm>
          <a:off x="3124546" y="1044691"/>
          <a:ext cx="91440" cy="323826"/>
        </a:xfrm>
        <a:custGeom>
          <a:avLst/>
          <a:gdLst/>
          <a:ahLst/>
          <a:cxnLst/>
          <a:rect l="0" t="0" r="0" b="0"/>
          <a:pathLst>
            <a:path>
              <a:moveTo>
                <a:pt x="46518" y="0"/>
              </a:moveTo>
              <a:lnTo>
                <a:pt x="46518" y="210048"/>
              </a:lnTo>
              <a:lnTo>
                <a:pt x="45720" y="210048"/>
              </a:lnTo>
              <a:lnTo>
                <a:pt x="45720" y="323826"/>
              </a:lnTo>
            </a:path>
          </a:pathLst>
        </a:custGeom>
        <a:noFill/>
        <a:ln w="19050" cap="flat" cmpd="sng" algn="ctr">
          <a:solidFill>
            <a:schemeClr val="accent2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B17299-BB5F-4B7F-A99D-D6640AA7ACDB}">
      <dsp:nvSpPr>
        <dsp:cNvPr id="0" name=""/>
        <dsp:cNvSpPr/>
      </dsp:nvSpPr>
      <dsp:spPr>
        <a:xfrm>
          <a:off x="1925711" y="264791"/>
          <a:ext cx="2490706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77D1699-8429-40C7-A3FD-E1B261D743A0}">
      <dsp:nvSpPr>
        <dsp:cNvPr id="0" name=""/>
        <dsp:cNvSpPr/>
      </dsp:nvSpPr>
      <dsp:spPr>
        <a:xfrm>
          <a:off x="2062177" y="394433"/>
          <a:ext cx="2490706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/>
            <a:t>x = </a:t>
          </a:r>
          <a:r>
            <a:rPr lang="en-US" sz="1600" b="1" kern="1200" dirty="0" smtClean="0">
              <a:sym typeface="Symbol"/>
            </a:rPr>
            <a:t> = 30</a:t>
          </a:r>
          <a:r>
            <a:rPr lang="en-US" sz="1600" b="1" kern="1200" dirty="0" smtClean="0"/>
            <a:t>,y = </a:t>
          </a:r>
          <a:r>
            <a:rPr lang="en-US" sz="1600" b="1" kern="1200" dirty="0" smtClean="0">
              <a:sym typeface="Symbol"/>
            </a:rPr>
            <a:t> = 15</a:t>
          </a:r>
          <a:endParaRPr lang="en-US" sz="1600" b="1" kern="1200" dirty="0"/>
        </a:p>
      </dsp:txBody>
      <dsp:txXfrm>
        <a:off x="2085019" y="417275"/>
        <a:ext cx="2445022" cy="734216"/>
      </dsp:txXfrm>
    </dsp:sp>
    <dsp:sp modelId="{807795D1-6428-4769-9F9E-2EAE3842DBA0}">
      <dsp:nvSpPr>
        <dsp:cNvPr id="0" name=""/>
        <dsp:cNvSpPr/>
      </dsp:nvSpPr>
      <dsp:spPr>
        <a:xfrm>
          <a:off x="1973568" y="1368518"/>
          <a:ext cx="2393396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E43B13-0C91-47BD-9E7D-A82DC7E4BF55}">
      <dsp:nvSpPr>
        <dsp:cNvPr id="0" name=""/>
        <dsp:cNvSpPr/>
      </dsp:nvSpPr>
      <dsp:spPr>
        <a:xfrm>
          <a:off x="2110033" y="1498160"/>
          <a:ext cx="2393396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z = 2 *  = 30 </a:t>
          </a:r>
          <a:endParaRPr lang="en-US" sz="1600" b="1" kern="1200" dirty="0" smtClean="0"/>
        </a:p>
      </dsp:txBody>
      <dsp:txXfrm>
        <a:off x="2132875" y="1521002"/>
        <a:ext cx="2347712" cy="734216"/>
      </dsp:txXfrm>
    </dsp:sp>
    <dsp:sp modelId="{C0B081C6-B8E7-42A2-A2AE-E2CB33C5155C}">
      <dsp:nvSpPr>
        <dsp:cNvPr id="0" name=""/>
        <dsp:cNvSpPr/>
      </dsp:nvSpPr>
      <dsp:spPr>
        <a:xfrm>
          <a:off x="2557830" y="2457099"/>
          <a:ext cx="1228189" cy="43778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49E3E7A-40C9-4E17-8A81-680BF640F3EF}">
      <dsp:nvSpPr>
        <dsp:cNvPr id="0" name=""/>
        <dsp:cNvSpPr/>
      </dsp:nvSpPr>
      <dsp:spPr>
        <a:xfrm>
          <a:off x="2694295" y="2586741"/>
          <a:ext cx="1228189" cy="437781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[true]</a:t>
          </a:r>
        </a:p>
      </dsp:txBody>
      <dsp:txXfrm>
        <a:off x="2707117" y="2599563"/>
        <a:ext cx="1202545" cy="412137"/>
      </dsp:txXfrm>
    </dsp:sp>
    <dsp:sp modelId="{1F8677D9-F7EA-4FF4-BC2A-BE0E9BCAAB2E}">
      <dsp:nvSpPr>
        <dsp:cNvPr id="0" name=""/>
        <dsp:cNvSpPr/>
      </dsp:nvSpPr>
      <dsp:spPr>
        <a:xfrm>
          <a:off x="1564334" y="3333968"/>
          <a:ext cx="3062845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CED6964-B2FC-4829-BA5A-156DE68C2244}">
      <dsp:nvSpPr>
        <dsp:cNvPr id="0" name=""/>
        <dsp:cNvSpPr/>
      </dsp:nvSpPr>
      <dsp:spPr>
        <a:xfrm>
          <a:off x="1700799" y="3463610"/>
          <a:ext cx="3062845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br>
            <a:rPr lang="en-US" sz="1600" b="1" kern="1200" dirty="0" smtClean="0"/>
          </a:br>
          <a:r>
            <a:rPr lang="en-US" sz="1600" b="1" kern="1200" dirty="0" smtClean="0">
              <a:sym typeface="Symbol"/>
            </a:rPr>
            <a:t> &gt;?</a:t>
          </a:r>
          <a:r>
            <a:rPr lang="en-US" sz="1600" b="1" kern="1200" dirty="0" smtClean="0"/>
            <a:t> </a:t>
          </a:r>
          <a:r>
            <a:rPr lang="en-US" sz="1600" b="1" kern="1200" dirty="0" smtClean="0">
              <a:sym typeface="Symbol"/>
            </a:rPr>
            <a:t> + 10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30 &gt;? 15 + 10</a:t>
          </a:r>
          <a:endParaRPr lang="en-US" sz="1600" b="1" kern="1200" dirty="0" smtClean="0"/>
        </a:p>
      </dsp:txBody>
      <dsp:txXfrm>
        <a:off x="1723641" y="3486452"/>
        <a:ext cx="3017161" cy="734216"/>
      </dsp:txXfrm>
    </dsp:sp>
    <dsp:sp modelId="{9E21C5DB-03B2-450A-9081-F5085D86FD01}">
      <dsp:nvSpPr>
        <dsp:cNvPr id="0" name=""/>
        <dsp:cNvSpPr/>
      </dsp:nvSpPr>
      <dsp:spPr>
        <a:xfrm>
          <a:off x="1155" y="4471066"/>
          <a:ext cx="3239803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0A0C8C5-29F5-493A-B8FB-6CDABFADC8AB}">
      <dsp:nvSpPr>
        <dsp:cNvPr id="0" name=""/>
        <dsp:cNvSpPr/>
      </dsp:nvSpPr>
      <dsp:spPr>
        <a:xfrm>
          <a:off x="137620" y="4600709"/>
          <a:ext cx="3239803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   &gt;   + 10]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[30 = 30 &amp; 30 &gt; 25]</a:t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error</a:t>
          </a:r>
          <a:endParaRPr lang="en-US" sz="1600" b="1" kern="1200" dirty="0" smtClean="0"/>
        </a:p>
      </dsp:txBody>
      <dsp:txXfrm>
        <a:off x="160462" y="4623551"/>
        <a:ext cx="3194119" cy="734216"/>
      </dsp:txXfrm>
    </dsp:sp>
    <dsp:sp modelId="{0681C185-89E4-41DD-BF04-04201320840A}">
      <dsp:nvSpPr>
        <dsp:cNvPr id="0" name=""/>
        <dsp:cNvSpPr/>
      </dsp:nvSpPr>
      <dsp:spPr>
        <a:xfrm>
          <a:off x="3513889" y="4471066"/>
          <a:ext cx="2676469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C62F0F0-26D7-41AA-A835-CCE74E176B34}">
      <dsp:nvSpPr>
        <dsp:cNvPr id="0" name=""/>
        <dsp:cNvSpPr/>
      </dsp:nvSpPr>
      <dsp:spPr>
        <a:xfrm>
          <a:off x="3650355" y="4600709"/>
          <a:ext cx="2676469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= </a:t>
          </a:r>
          <a:r>
            <a:rPr lang="en-US" sz="1600" b="1" kern="1200" dirty="0" smtClean="0">
              <a:sym typeface="Symbol"/>
            </a:rPr>
            <a:t> &amp;   &lt;=   + 10]</a:t>
          </a:r>
          <a:endParaRPr lang="en-US" sz="1600" b="1" kern="1200" dirty="0" smtClean="0"/>
        </a:p>
      </dsp:txBody>
      <dsp:txXfrm>
        <a:off x="3673197" y="4623551"/>
        <a:ext cx="2630785" cy="734216"/>
      </dsp:txXfrm>
    </dsp:sp>
    <dsp:sp modelId="{AF1C4A9E-F376-46C6-AB4B-A108C8D7E94E}">
      <dsp:nvSpPr>
        <dsp:cNvPr id="0" name=""/>
        <dsp:cNvSpPr/>
      </dsp:nvSpPr>
      <dsp:spPr>
        <a:xfrm>
          <a:off x="4900111" y="3333968"/>
          <a:ext cx="1680568" cy="779900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8CEACF4-8A10-430C-B681-F9C87A843F65}">
      <dsp:nvSpPr>
        <dsp:cNvPr id="0" name=""/>
        <dsp:cNvSpPr/>
      </dsp:nvSpPr>
      <dsp:spPr>
        <a:xfrm>
          <a:off x="5036576" y="3463610"/>
          <a:ext cx="1680568" cy="77990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accent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600" b="1" kern="1200" dirty="0" smtClean="0"/>
            <a:t>[</a:t>
          </a:r>
          <a:r>
            <a:rPr lang="en-US" sz="1600" b="1" kern="1200" dirty="0" smtClean="0">
              <a:sym typeface="Symbol"/>
            </a:rPr>
            <a:t>2 *  </a:t>
          </a:r>
          <a:r>
            <a:rPr lang="en-US" sz="1600" b="1" kern="1200" dirty="0" smtClean="0"/>
            <a:t> != </a:t>
          </a:r>
          <a:r>
            <a:rPr lang="en-US" sz="1600" b="1" kern="1200" dirty="0" smtClean="0">
              <a:sym typeface="Symbol"/>
            </a:rPr>
            <a:t></a:t>
          </a:r>
          <a:r>
            <a:rPr lang="en-US" sz="1600" b="1" kern="1200" dirty="0" smtClean="0"/>
            <a:t>]</a:t>
          </a:r>
          <a:r>
            <a:rPr lang="en-US" sz="1600" b="1" kern="1200" dirty="0" smtClean="0">
              <a:sym typeface="Symbol"/>
            </a:rPr>
            <a:t/>
          </a:r>
          <a:br>
            <a:rPr lang="en-US" sz="1600" b="1" kern="1200" dirty="0" smtClean="0">
              <a:sym typeface="Symbol"/>
            </a:rPr>
          </a:br>
          <a:r>
            <a:rPr lang="en-US" sz="1600" b="1" kern="1200" dirty="0" smtClean="0">
              <a:sym typeface="Symbol"/>
            </a:rPr>
            <a:t>… </a:t>
          </a:r>
          <a:endParaRPr lang="en-US" sz="1600" b="1" kern="1200" dirty="0" smtClean="0"/>
        </a:p>
      </dsp:txBody>
      <dsp:txXfrm>
        <a:off x="5059418" y="3486452"/>
        <a:ext cx="1634884" cy="73421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8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5438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98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5438" y="9107488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294" tIns="45647" rIns="91294" bIns="45647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5B51D571-EBE8-4BB5-AA51-3E9C2DF3DE7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50683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1"/>
          <p:cNvSpPr>
            <a:spLocks noChangeArrowheads="1" noTextEdit="1"/>
          </p:cNvSpPr>
          <p:nvPr>
            <p:ph type="sldImg"/>
          </p:nvPr>
        </p:nvSpPr>
        <p:spPr bwMode="auto">
          <a:xfrm>
            <a:off x="1462088" y="958850"/>
            <a:ext cx="4378325" cy="3286125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1114425" y="4564063"/>
            <a:ext cx="5080000" cy="3646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noProof="0" smtClean="0"/>
          </a:p>
        </p:txBody>
      </p:sp>
    </p:spTree>
    <p:extLst>
      <p:ext uri="{BB962C8B-B14F-4D97-AF65-F5344CB8AC3E}">
        <p14:creationId xmlns:p14="http://schemas.microsoft.com/office/powerpoint/2010/main" val="86993315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57200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fld id="{32C2ECC4-3B21-481B-BC52-377F1248C650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fld id="{32C2ECC4-3B21-481B-BC52-377F1248C650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4136649" y="9108092"/>
            <a:ext cx="3164196" cy="478769"/>
          </a:xfrm>
          <a:prstGeom prst="rect">
            <a:avLst/>
          </a:prstGeom>
        </p:spPr>
        <p:txBody>
          <a:bodyPr lIns="94860" tIns="47430" rIns="94860" bIns="47430"/>
          <a:lstStyle/>
          <a:p>
            <a:pPr>
              <a:defRPr/>
            </a:pPr>
            <a:fld id="{39875255-8E73-4D19-AD83-DC4E54DE3B5E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658495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-9525" y="6675438"/>
            <a:ext cx="2478088" cy="7858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2600325" y="6665913"/>
            <a:ext cx="7477125" cy="7858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603341" y="4453678"/>
            <a:ext cx="7138194" cy="201676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603341" y="6671846"/>
            <a:ext cx="7390130" cy="756285"/>
          </a:xfrm>
        </p:spPr>
        <p:txBody>
          <a:bodyPr anchor="ctr">
            <a:normAutofit/>
          </a:bodyPr>
          <a:lstStyle>
            <a:lvl1pPr marL="0" indent="0" algn="l">
              <a:buNone/>
              <a:defRPr sz="2900">
                <a:solidFill>
                  <a:srgbClr val="FFFFFF"/>
                </a:solidFill>
              </a:defRPr>
            </a:lvl1pPr>
            <a:lvl2pPr marL="503972" indent="0" algn="ctr">
              <a:buNone/>
            </a:lvl2pPr>
            <a:lvl3pPr marL="1007943" indent="0" algn="ctr">
              <a:buNone/>
            </a:lvl3pPr>
            <a:lvl4pPr marL="1511915" indent="0" algn="ctr">
              <a:buNone/>
            </a:lvl4pPr>
            <a:lvl5pPr marL="2015886" indent="0" algn="ctr">
              <a:buNone/>
            </a:lvl5pPr>
            <a:lvl6pPr marL="2519858" indent="0" algn="ctr">
              <a:buNone/>
            </a:lvl6pPr>
            <a:lvl7pPr marL="3023829" indent="0" algn="ctr">
              <a:buNone/>
            </a:lvl7pPr>
            <a:lvl8pPr marL="3527801" indent="0" algn="ctr">
              <a:buNone/>
            </a:lvl8pPr>
            <a:lvl9pPr marL="4031772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7" name="Date Placeholder 27"/>
          <p:cNvSpPr>
            <a:spLocks noGrp="1"/>
          </p:cNvSpPr>
          <p:nvPr>
            <p:ph type="dt" sz="half" idx="10"/>
          </p:nvPr>
        </p:nvSpPr>
        <p:spPr>
          <a:xfrm>
            <a:off x="84138" y="6692900"/>
            <a:ext cx="2266950" cy="755650"/>
          </a:xfrm>
        </p:spPr>
        <p:txBody>
          <a:bodyPr>
            <a:noAutofit/>
          </a:bodyPr>
          <a:lstStyle>
            <a:lvl1pPr algn="ctr">
              <a:defRPr sz="22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10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298700" y="260350"/>
            <a:ext cx="6465888" cy="403225"/>
          </a:xfrm>
        </p:spPr>
        <p:txBody>
          <a:bodyPr/>
          <a:lstStyle>
            <a:lvl1pPr algn="r">
              <a:defRPr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818563" y="252413"/>
            <a:ext cx="922337" cy="4191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E6CD4ABC-2F1D-4E9E-8C61-76C7AA1D05B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872826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902B0-2906-4EE2-A489-29747A6FF8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68219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6718300" y="0"/>
            <a:ext cx="352425" cy="756285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6769100" y="671513"/>
            <a:ext cx="252413" cy="6891337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6769100" y="0"/>
            <a:ext cx="252413" cy="588963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222173" y="672254"/>
            <a:ext cx="2267426" cy="608354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3872" y="672253"/>
            <a:ext cx="6130449" cy="60835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7221538" y="6891338"/>
            <a:ext cx="2435225" cy="401637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03238" y="6889750"/>
            <a:ext cx="6143625" cy="4032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6600031" y="159544"/>
            <a:ext cx="588963" cy="26987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EE670-9E75-4FAC-B64A-8D7A80CA98C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344431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189" y="252095"/>
            <a:ext cx="8985726" cy="109241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75189" y="1764665"/>
            <a:ext cx="8985726" cy="49578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752829-2059-4A40-BB3E-F8FD73D4E46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70713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white">
          <a:xfrm>
            <a:off x="0" y="1681163"/>
            <a:ext cx="10077450" cy="12604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5" name="Rectangle 4"/>
          <p:cNvSpPr/>
          <p:nvPr/>
        </p:nvSpPr>
        <p:spPr>
          <a:xfrm>
            <a:off x="0" y="1765300"/>
            <a:ext cx="1427163" cy="10922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511300" y="1765300"/>
            <a:ext cx="8566150" cy="10922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11618" y="3025141"/>
            <a:ext cx="7850264" cy="1845195"/>
          </a:xfrm>
        </p:spPr>
        <p:txBody>
          <a:bodyPr/>
          <a:lstStyle>
            <a:lvl1pPr marL="0" indent="0">
              <a:buNone/>
              <a:defRPr sz="3100">
                <a:solidFill>
                  <a:schemeClr val="tx2"/>
                </a:solidFill>
              </a:defRPr>
            </a:lvl1pPr>
            <a:lvl2pPr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11618" y="1764665"/>
            <a:ext cx="8397875" cy="1092412"/>
          </a:xfrm>
        </p:spPr>
        <p:txBody>
          <a:bodyPr/>
          <a:lstStyle>
            <a:lvl1pPr algn="l">
              <a:buNone/>
              <a:defRPr sz="4900" b="0" cap="none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8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931988"/>
            <a:ext cx="1427163" cy="774700"/>
          </a:xfrm>
        </p:spPr>
        <p:txBody>
          <a:bodyPr>
            <a:noAutofit/>
          </a:bodyPr>
          <a:lstStyle>
            <a:lvl1pPr>
              <a:defRPr sz="26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76D249BA-FB54-488B-B341-846CCAC722E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158159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71830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5339485" y="1752939"/>
            <a:ext cx="4282916" cy="50419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7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6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ED264AE8-CD1E-483B-9365-B6B1BCF3BD0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1302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7851" y="301113"/>
            <a:ext cx="8985726" cy="959362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71830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5290661" y="2689014"/>
            <a:ext cx="4282916" cy="39494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71830" y="1932728"/>
            <a:ext cx="4282916" cy="705866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5290661" y="1932728"/>
            <a:ext cx="4282916" cy="705866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8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05275A61-FF12-40ED-8D47-DD8E08A1B0C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63687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531BE1-718C-4129-92AE-635F44BB32A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3766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891338"/>
            <a:ext cx="587375" cy="419100"/>
          </a:xfrm>
        </p:spPr>
        <p:txBody>
          <a:bodyPr/>
          <a:lstStyle>
            <a:lvl1pPr>
              <a:defRPr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fld id="{38FAB07A-32DC-4788-B68E-2D0C35E658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427520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830" y="301113"/>
            <a:ext cx="8901748" cy="959362"/>
          </a:xfrm>
        </p:spPr>
        <p:txBody>
          <a:bodyPr/>
          <a:lstStyle>
            <a:lvl1pPr algn="l">
              <a:buNone/>
              <a:defRPr sz="49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71830" y="1932728"/>
            <a:ext cx="1763554" cy="4789805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51191" tIns="201589" rIns="151191" bIns="100794"/>
          <a:lstStyle>
            <a:lvl1pPr marL="0" indent="0">
              <a:spcAft>
                <a:spcPts val="1102"/>
              </a:spcAft>
              <a:buNone/>
              <a:defRPr sz="2000"/>
            </a:lvl1pPr>
            <a:lvl2pPr>
              <a:buNone/>
              <a:defRPr sz="1300"/>
            </a:lvl2pPr>
            <a:lvl3pPr>
              <a:buNone/>
              <a:defRPr sz="1100"/>
            </a:lvl3pPr>
            <a:lvl4pPr>
              <a:buNone/>
              <a:defRPr sz="1000"/>
            </a:lvl4pPr>
            <a:lvl5pPr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603341" y="1932728"/>
            <a:ext cx="7054215" cy="4873837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1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6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68C85-4118-49B6-B0A2-E85ED5E151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01372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white">
          <a:xfrm>
            <a:off x="-9525" y="5041900"/>
            <a:ext cx="10077450" cy="9779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-9525" y="5143500"/>
            <a:ext cx="1611313" cy="785813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1703388" y="5132388"/>
            <a:ext cx="8374062" cy="7874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 bwMode="white">
          <a:xfrm>
            <a:off x="1595438" y="0"/>
            <a:ext cx="111125" cy="757237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63554" y="6050280"/>
            <a:ext cx="8061960" cy="756285"/>
          </a:xfrm>
        </p:spPr>
        <p:txBody>
          <a:bodyPr/>
          <a:lstStyle>
            <a:lvl1pPr marL="0" indent="0">
              <a:buFontTx/>
              <a:buNone/>
              <a:defRPr sz="1900"/>
            </a:lvl1pPr>
            <a:lvl2pPr>
              <a:buFontTx/>
              <a:buNone/>
              <a:defRPr sz="1300"/>
            </a:lvl2pPr>
            <a:lvl3pPr>
              <a:buFontTx/>
              <a:buNone/>
              <a:defRPr sz="1100"/>
            </a:lvl3pPr>
            <a:lvl4pPr>
              <a:buFontTx/>
              <a:buNone/>
              <a:defRPr sz="1000"/>
            </a:lvl4pPr>
            <a:lvl5pPr>
              <a:buFontTx/>
              <a:buNone/>
              <a:defRPr sz="10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63554" y="5125932"/>
            <a:ext cx="8061960" cy="756285"/>
          </a:xfrm>
        </p:spPr>
        <p:txBody>
          <a:bodyPr/>
          <a:lstStyle>
            <a:lvl1pPr algn="l">
              <a:buNone/>
              <a:defRPr sz="31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19885" y="0"/>
            <a:ext cx="8357565" cy="5038539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500"/>
            </a:lvl1pPr>
          </a:lstStyle>
          <a:p>
            <a:pPr lvl="0"/>
            <a:r>
              <a:rPr lang="en-US" noProof="0" smtClean="0"/>
              <a:t>Click icon to add picture</a:t>
            </a:r>
            <a:endParaRPr lang="en-US" noProof="0" dirty="0"/>
          </a:p>
        </p:txBody>
      </p:sp>
      <p:sp>
        <p:nvSpPr>
          <p:cNvPr id="9" name="Date Placeholder 11"/>
          <p:cNvSpPr>
            <a:spLocks noGrp="1"/>
          </p:cNvSpPr>
          <p:nvPr>
            <p:ph type="dt" sz="half" idx="10"/>
          </p:nvPr>
        </p:nvSpPr>
        <p:spPr>
          <a:xfrm>
            <a:off x="6886575" y="6891338"/>
            <a:ext cx="2938463" cy="401637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10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5146675"/>
            <a:ext cx="1595438" cy="731838"/>
          </a:xfrm>
        </p:spPr>
        <p:txBody>
          <a:bodyPr rtlCol="0"/>
          <a:lstStyle>
            <a:lvl1pPr>
              <a:defRPr sz="3100" smtClean="0"/>
            </a:lvl1pPr>
          </a:lstStyle>
          <a:p>
            <a:pPr>
              <a:defRPr/>
            </a:pPr>
            <a:fld id="{6FF80D1F-46A2-4A04-AD0D-91BCD463ABC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1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763713" y="6889750"/>
            <a:ext cx="5038725" cy="4032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45440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/>
          <p:cNvSpPr>
            <a:spLocks noGrp="1"/>
          </p:cNvSpPr>
          <p:nvPr>
            <p:ph type="title"/>
          </p:nvPr>
        </p:nvSpPr>
        <p:spPr bwMode="auto">
          <a:xfrm>
            <a:off x="671513" y="252413"/>
            <a:ext cx="8985250" cy="109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674688" y="1765300"/>
            <a:ext cx="8986837" cy="4991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718300" y="6891338"/>
            <a:ext cx="2938463" cy="401637"/>
          </a:xfrm>
          <a:prstGeom prst="rect">
            <a:avLst/>
          </a:prstGeom>
        </p:spPr>
        <p:txBody>
          <a:bodyPr vert="horz" lIns="100794" tIns="50397" rIns="100794" bIns="50397" anchor="ctr" anchorCtr="0"/>
          <a:lstStyle>
            <a:lvl1pPr algn="l" eaLnBrk="1" latinLnBrk="0" hangingPunct="1">
              <a:defRPr kumimoji="0" sz="1500" smtClean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71513" y="6889750"/>
            <a:ext cx="5975350" cy="403225"/>
          </a:xfrm>
          <a:prstGeom prst="rect">
            <a:avLst/>
          </a:prstGeom>
        </p:spPr>
        <p:txBody>
          <a:bodyPr vert="horz" lIns="100794" tIns="50397" rIns="100794" bIns="50397" anchor="ctr"/>
          <a:lstStyle>
            <a:lvl1pPr algn="r" eaLnBrk="1" latinLnBrk="0" hangingPunct="1">
              <a:defRPr kumimoji="0" sz="1500" dirty="0"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362075"/>
            <a:ext cx="10077450" cy="3524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1411288"/>
            <a:ext cx="587375" cy="25241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650875" y="1411288"/>
            <a:ext cx="9426575" cy="25241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lIns="100794" tIns="50397" rIns="100794" bIns="50397" anchor="ctr"/>
          <a:lstStyle/>
          <a:p>
            <a:pPr algn="ctr" eaLnBrk="1" hangingPunct="1">
              <a:defRPr/>
            </a:pP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403350"/>
            <a:ext cx="587375" cy="269875"/>
          </a:xfrm>
          <a:prstGeom prst="rect">
            <a:avLst/>
          </a:prstGeom>
        </p:spPr>
        <p:txBody>
          <a:bodyPr vert="horz" lIns="100794" tIns="50397" rIns="100794" bIns="50397" anchor="ctr" anchorCtr="0">
            <a:normAutofit/>
          </a:bodyPr>
          <a:lstStyle>
            <a:lvl1pPr algn="ctr" eaLnBrk="1" latinLnBrk="0" hangingPunct="1">
              <a:defRPr kumimoji="0" sz="1500" b="1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D5260AB8-BD64-4492-961A-851EA360D5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0" r:id="rId2"/>
    <p:sldLayoutId id="2147483685" r:id="rId3"/>
    <p:sldLayoutId id="2147483686" r:id="rId4"/>
    <p:sldLayoutId id="2147483687" r:id="rId5"/>
    <p:sldLayoutId id="2147483681" r:id="rId6"/>
    <p:sldLayoutId id="2147483688" r:id="rId7"/>
    <p:sldLayoutId id="2147483682" r:id="rId8"/>
    <p:sldLayoutId id="2147483689" r:id="rId9"/>
    <p:sldLayoutId id="2147483683" r:id="rId10"/>
    <p:sldLayoutId id="2147483690" r:id="rId11"/>
  </p:sldLayoutIdLst>
  <p:hf hdr="0" ftr="0"/>
  <p:txStyles>
    <p:titleStyle>
      <a:lvl1pPr algn="l" rtl="0" fontAlgn="base">
        <a:spcBef>
          <a:spcPct val="0"/>
        </a:spcBef>
        <a:spcAft>
          <a:spcPct val="0"/>
        </a:spcAft>
        <a:defRPr sz="49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900">
          <a:solidFill>
            <a:schemeClr val="tx2"/>
          </a:solidFill>
          <a:latin typeface="Tw Cen MT" pitchFamily="34" charset="0"/>
        </a:defRPr>
      </a:lvl9pPr>
    </p:titleStyle>
    <p:bodyStyle>
      <a:lvl1pPr marL="352425" indent="-352425" algn="l" rtl="0" fontAlgn="base">
        <a:spcBef>
          <a:spcPts val="775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04850" indent="-301625" algn="l" rtl="0" fontAlgn="base">
        <a:spcBef>
          <a:spcPts val="6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"/>
        <a:defRPr sz="2900" kern="1200">
          <a:solidFill>
            <a:schemeClr val="tx1"/>
          </a:solidFill>
          <a:latin typeface="+mn-lt"/>
          <a:ea typeface="+mn-ea"/>
          <a:cs typeface="+mn-cs"/>
        </a:defRPr>
      </a:lvl2pPr>
      <a:lvl3pPr marL="1006475" indent="-250825" algn="l" rtl="0" fontAlgn="base">
        <a:spcBef>
          <a:spcPts val="55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500" kern="1200">
          <a:solidFill>
            <a:schemeClr val="tx1"/>
          </a:solidFill>
          <a:latin typeface="+mn-lt"/>
          <a:ea typeface="+mn-ea"/>
          <a:cs typeface="+mn-cs"/>
        </a:defRPr>
      </a:lvl3pPr>
      <a:lvl4pPr marL="1511300" indent="-250825" algn="l" rtl="0" fontAlgn="base">
        <a:spcBef>
          <a:spcPts val="438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014538" indent="-250825" algn="l" rtl="0" fontAlgn="base">
        <a:spcBef>
          <a:spcPts val="438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318269" indent="-251986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620652" indent="-251986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923035" indent="-251986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3225418" indent="-251986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039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0794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119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15886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985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023829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527801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031772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hyperlink" Target="http://research.microsoft.com/en-us/um/people/pg/public_psfiles/ieeesw2008.pdf" TargetMode="Externa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3238" y="4286250"/>
            <a:ext cx="9153525" cy="201612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/>
              <a:t>CSE 331</a:t>
            </a:r>
            <a:br>
              <a:rPr lang="en-US" b="1" dirty="0"/>
            </a:br>
            <a:r>
              <a:rPr lang="en-US" b="1" dirty="0"/>
              <a:t>Software Design &amp; Implementation</a:t>
            </a:r>
            <a:br>
              <a:rPr lang="en-US" b="1" dirty="0"/>
            </a:br>
            <a:r>
              <a:rPr lang="en-US" b="1" dirty="0" smtClean="0">
                <a:solidFill>
                  <a:schemeClr val="accent1"/>
                </a:solidFill>
              </a:rPr>
              <a:t>symbolic testing</a:t>
            </a:r>
            <a:endParaRPr lang="en-US" b="1" dirty="0">
              <a:solidFill>
                <a:schemeClr val="accent1"/>
              </a:solidFill>
            </a:endParaRPr>
          </a:p>
        </p:txBody>
      </p:sp>
      <p:sp>
        <p:nvSpPr>
          <p:cNvPr id="9221" name="Subtitle 2"/>
          <p:cNvSpPr>
            <a:spLocks noGrp="1"/>
          </p:cNvSpPr>
          <p:nvPr>
            <p:ph type="subTitle" idx="1"/>
          </p:nvPr>
        </p:nvSpPr>
        <p:spPr>
          <a:xfrm>
            <a:off x="2603500" y="6672263"/>
            <a:ext cx="7389813" cy="755650"/>
          </a:xfrm>
        </p:spPr>
        <p:txBody>
          <a:bodyPr/>
          <a:lstStyle/>
          <a:p>
            <a:r>
              <a:rPr lang="en-US" smtClean="0">
                <a:solidFill>
                  <a:schemeClr val="tx1"/>
                </a:solidFill>
              </a:rPr>
              <a:t>Autumn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Way cool – we’re done!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 example can’t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r>
              <a:rPr lang="en-US" dirty="0" smtClean="0"/>
              <a:t>, and it’s easy to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via both possible paths</a:t>
            </a:r>
          </a:p>
          <a:p>
            <a:r>
              <a:rPr lang="en-US" dirty="0" smtClean="0"/>
              <a:t>Second example: can reach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error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r>
              <a:rPr lang="en-US" dirty="0" smtClean="0"/>
              <a:t> via both possible paths</a:t>
            </a:r>
          </a:p>
          <a:p>
            <a:r>
              <a:rPr lang="en-US" dirty="0" smtClean="0"/>
              <a:t>Well, what if we can’t solve the path conditions?</a:t>
            </a:r>
          </a:p>
          <a:p>
            <a:pPr lvl="1"/>
            <a:r>
              <a:rPr lang="en-US" dirty="0" smtClean="0"/>
              <a:t>Some arithmetic, some recursion, some loops, some pointer expressions, etc.</a:t>
            </a:r>
          </a:p>
          <a:p>
            <a:pPr lvl="1"/>
            <a:r>
              <a:rPr lang="en-US" dirty="0" smtClean="0"/>
              <a:t>We’ll see an example</a:t>
            </a:r>
          </a:p>
          <a:p>
            <a:r>
              <a:rPr lang="en-US" dirty="0" smtClean="0"/>
              <a:t>What if we want specific test cases?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20121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testing: </a:t>
            </a:r>
            <a:r>
              <a:rPr lang="en-US" dirty="0" err="1" smtClean="0"/>
              <a:t>Sen</a:t>
            </a:r>
            <a:r>
              <a:rPr lang="en-US" dirty="0" smtClean="0"/>
              <a:t> et al.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Basically, combine concrete and symbolic execution</a:t>
            </a:r>
          </a:p>
          <a:p>
            <a:r>
              <a:rPr lang="en-US" dirty="0" smtClean="0"/>
              <a:t>More precisely…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Generate a random </a:t>
            </a:r>
            <a:r>
              <a:rPr lang="tr-TR" dirty="0" smtClean="0"/>
              <a:t>concrete </a:t>
            </a:r>
            <a:r>
              <a:rPr lang="en-US" dirty="0" smtClean="0"/>
              <a:t>input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Execute the program </a:t>
            </a:r>
            <a:r>
              <a:rPr lang="tr-TR" dirty="0" smtClean="0"/>
              <a:t>on that input both concretely </a:t>
            </a:r>
            <a:r>
              <a:rPr lang="en-US" dirty="0" smtClean="0"/>
              <a:t>and</a:t>
            </a:r>
            <a:r>
              <a:rPr lang="tr-TR" dirty="0" smtClean="0"/>
              <a:t> symbolically simultaneously </a:t>
            </a:r>
          </a:p>
          <a:p>
            <a:pPr lvl="1">
              <a:lnSpc>
                <a:spcPct val="90000"/>
              </a:lnSpc>
            </a:pPr>
            <a:r>
              <a:rPr lang="en-US" dirty="0" smtClean="0"/>
              <a:t>Follow the concrete execution and maintain the path conditions along with the corresponding symbolic execution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Use the path conditions </a:t>
            </a:r>
            <a:r>
              <a:rPr lang="tr-TR" dirty="0" smtClean="0"/>
              <a:t>collected by </a:t>
            </a:r>
            <a:r>
              <a:rPr lang="en-US" dirty="0" smtClean="0"/>
              <a:t>this guided process to</a:t>
            </a:r>
            <a:r>
              <a:rPr lang="tr-TR" dirty="0" smtClean="0"/>
              <a:t> </a:t>
            </a:r>
            <a:r>
              <a:rPr lang="en-US" dirty="0" smtClean="0"/>
              <a:t>constrain the </a:t>
            </a:r>
            <a:r>
              <a:rPr lang="tr-TR" dirty="0" smtClean="0"/>
              <a:t>generat</a:t>
            </a:r>
            <a:r>
              <a:rPr lang="en-US" dirty="0" smtClean="0"/>
              <a:t>ion of</a:t>
            </a:r>
            <a:r>
              <a:rPr lang="tr-TR" dirty="0" smtClean="0"/>
              <a:t> inputs for the next </a:t>
            </a:r>
            <a:r>
              <a:rPr lang="en-US" dirty="0" smtClean="0"/>
              <a:t>iteration</a:t>
            </a:r>
            <a:endParaRPr lang="tr-TR" dirty="0" smtClean="0"/>
          </a:p>
          <a:p>
            <a:pPr lvl="1">
              <a:lnSpc>
                <a:spcPct val="90000"/>
              </a:lnSpc>
            </a:pPr>
            <a:r>
              <a:rPr lang="en-US" dirty="0" smtClean="0"/>
              <a:t>Repeat until test inputs are produced to exercise all </a:t>
            </a:r>
            <a:r>
              <a:rPr lang="tr-TR" dirty="0" smtClean="0"/>
              <a:t>feasible paths</a:t>
            </a:r>
          </a:p>
          <a:p>
            <a:pPr lvl="1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05562-23C7-4A8D-8914-047449EB20DB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2535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1419" y="218268"/>
            <a:ext cx="4436627" cy="3339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double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2*v;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}}}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lvl="0"/>
            <a:r>
              <a:rPr lang="en-US" sz="3100" dirty="0"/>
              <a:t>2</a:t>
            </a:r>
            <a:r>
              <a:rPr lang="en-US" sz="3100" baseline="30000" dirty="0"/>
              <a:t>nd</a:t>
            </a:r>
            <a:r>
              <a:rPr lang="en-US" sz="3100" dirty="0"/>
              <a:t> example </a:t>
            </a:r>
            <a:r>
              <a:rPr lang="en-US" sz="3100" dirty="0" err="1"/>
              <a:t>redux</a:t>
            </a:r>
            <a:r>
              <a:rPr lang="en-US" sz="3100" dirty="0"/>
              <a:t/>
            </a:r>
            <a:br>
              <a:rPr lang="en-US" sz="3100" dirty="0"/>
            </a:br>
            <a:r>
              <a:rPr lang="en-US" sz="3100" dirty="0"/>
              <a:t>1</a:t>
            </a:r>
            <a:r>
              <a:rPr lang="en-US" sz="3100" baseline="30000" dirty="0"/>
              <a:t>st</a:t>
            </a:r>
            <a:r>
              <a:rPr lang="en-US" sz="3100" dirty="0"/>
              <a:t> iteration </a:t>
            </a:r>
            <a:r>
              <a:rPr lang="en-US" sz="3100" dirty="0">
                <a:sym typeface="Symbol"/>
              </a:rPr>
              <a:t>x=22, y=7</a:t>
            </a:r>
            <a:endParaRPr lang="en-US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652134" y="1596601"/>
          <a:ext cx="6718300" cy="564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6635413" y="3800393"/>
            <a:ext cx="3408293" cy="2358806"/>
          </a:xfrm>
        </p:spPr>
        <p:txBody>
          <a:bodyPr wrap="square">
            <a:spAutoFit/>
          </a:bodyPr>
          <a:lstStyle/>
          <a:p>
            <a:r>
              <a:rPr lang="en-US" sz="2800" b="1" dirty="0" smtClean="0"/>
              <a:t>Now solve</a:t>
            </a:r>
            <a:br>
              <a:rPr lang="en-US" sz="2800" b="1" dirty="0" smtClean="0"/>
            </a:br>
            <a:r>
              <a:rPr lang="en-US" sz="2800" b="1" dirty="0" smtClean="0">
                <a:sym typeface="Symbol"/>
              </a:rPr>
              <a:t>2 *  </a:t>
            </a:r>
            <a:r>
              <a:rPr lang="en-US" sz="2800" b="1" dirty="0" smtClean="0"/>
              <a:t> = </a:t>
            </a:r>
            <a:r>
              <a:rPr lang="en-US" sz="2800" b="1" dirty="0" smtClean="0">
                <a:sym typeface="Symbol"/>
              </a:rPr>
              <a:t> to force the other branch</a:t>
            </a:r>
          </a:p>
          <a:p>
            <a:r>
              <a:rPr lang="en-US" sz="2800" b="1" dirty="0" smtClean="0">
                <a:latin typeface="Courier New" pitchFamily="49" charset="0"/>
                <a:cs typeface="Courier New" pitchFamily="49" charset="0"/>
                <a:sym typeface="Symbol"/>
              </a:rPr>
              <a:t>x = 1; y = 2 </a:t>
            </a:r>
            <a:r>
              <a:rPr lang="en-US" sz="2800" b="1" dirty="0" smtClean="0">
                <a:sym typeface="Symbol"/>
              </a:rPr>
              <a:t>is one </a:t>
            </a:r>
            <a:r>
              <a:rPr lang="en-US" sz="2800" b="1" dirty="0" smtClean="0">
                <a:sym typeface="Symbol"/>
              </a:rPr>
              <a:t>solution</a:t>
            </a: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104833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1419" y="218268"/>
            <a:ext cx="4436627" cy="3339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double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2*v;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}}}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2</a:t>
            </a:r>
            <a:r>
              <a:rPr lang="en-US" sz="3100" baseline="30000" dirty="0"/>
              <a:t>nd</a:t>
            </a:r>
            <a:r>
              <a:rPr lang="en-US" sz="3100" dirty="0"/>
              <a:t> example </a:t>
            </a:r>
            <a:br>
              <a:rPr lang="en-US" sz="3100" dirty="0"/>
            </a:br>
            <a:r>
              <a:rPr lang="en-US" sz="3100" dirty="0"/>
              <a:t>2</a:t>
            </a:r>
            <a:r>
              <a:rPr lang="en-US" sz="3100" baseline="30000" dirty="0"/>
              <a:t>nd</a:t>
            </a:r>
            <a:r>
              <a:rPr lang="en-US" sz="3100" dirty="0"/>
              <a:t> iteration </a:t>
            </a:r>
            <a:r>
              <a:rPr lang="en-US" sz="3100" dirty="0">
                <a:sym typeface="Symbol"/>
              </a:rPr>
              <a:t>x=1, y=2</a:t>
            </a:r>
            <a:endParaRPr lang="en-US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324953" y="1609696"/>
          <a:ext cx="6718300" cy="564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30562" y="3695630"/>
            <a:ext cx="2821534" cy="3159026"/>
          </a:xfr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Now solve</a:t>
            </a:r>
            <a:br>
              <a:rPr lang="en-US" sz="2400" b="1" dirty="0" smtClean="0"/>
            </a:br>
            <a:r>
              <a:rPr lang="en-US" sz="2400" b="1" dirty="0" smtClean="0">
                <a:sym typeface="Symbol"/>
              </a:rPr>
              <a:t> 2 *  </a:t>
            </a:r>
            <a:r>
              <a:rPr lang="en-US" sz="2400" b="1" dirty="0" smtClean="0"/>
              <a:t> = </a:t>
            </a:r>
            <a:r>
              <a:rPr lang="en-US" sz="2400" b="1" dirty="0" smtClean="0">
                <a:sym typeface="Symbol"/>
              </a:rPr>
              <a:t> &amp;</a:t>
            </a:r>
            <a:br>
              <a:rPr lang="en-US" sz="2400" b="1" dirty="0" smtClean="0">
                <a:sym typeface="Symbol"/>
              </a:rPr>
            </a:br>
            <a:r>
              <a:rPr lang="en-US" sz="2400" b="1" dirty="0" smtClean="0">
                <a:sym typeface="Symbol"/>
              </a:rPr>
              <a:t>  &lt;=   + 10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to force the other branch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x = 30;</a:t>
            </a:r>
            <a:b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</a:br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y = 15 </a:t>
            </a:r>
            <a:r>
              <a:rPr lang="en-US" sz="2400" b="1" dirty="0" smtClean="0">
                <a:sym typeface="Symbol"/>
              </a:rPr>
              <a:t>is one </a:t>
            </a:r>
            <a:r>
              <a:rPr lang="en-US" sz="2400" b="1" dirty="0" smtClean="0">
                <a:sym typeface="Symbol"/>
              </a:rPr>
              <a:t>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65082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1419" y="218268"/>
            <a:ext cx="4436627" cy="3339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double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2*v;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}}}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/>
              <a:t>2</a:t>
            </a:r>
            <a:r>
              <a:rPr lang="en-US" sz="3100" baseline="30000" dirty="0"/>
              <a:t>nd</a:t>
            </a:r>
            <a:r>
              <a:rPr lang="en-US" sz="3100" dirty="0"/>
              <a:t> example </a:t>
            </a:r>
            <a:br>
              <a:rPr lang="en-US" sz="3100" dirty="0"/>
            </a:br>
            <a:r>
              <a:rPr lang="en-US" sz="3100" dirty="0"/>
              <a:t>3</a:t>
            </a:r>
            <a:r>
              <a:rPr lang="en-US" sz="3100" baseline="30000" dirty="0"/>
              <a:t>nd</a:t>
            </a:r>
            <a:r>
              <a:rPr lang="en-US" sz="3100" dirty="0"/>
              <a:t> iteration </a:t>
            </a:r>
            <a:r>
              <a:rPr lang="en-US" sz="3100" dirty="0">
                <a:sym typeface="Symbol"/>
              </a:rPr>
              <a:t>x=30, y=15</a:t>
            </a:r>
            <a:endParaRPr lang="en-US" sz="31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graphicFrame>
        <p:nvGraphicFramePr>
          <p:cNvPr id="9" name="Diagram 8"/>
          <p:cNvGraphicFramePr/>
          <p:nvPr/>
        </p:nvGraphicFramePr>
        <p:xfrm>
          <a:off x="324953" y="1609696"/>
          <a:ext cx="6718300" cy="564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1" name="Content Placeholder 2"/>
          <p:cNvSpPr>
            <a:spLocks noGrp="1"/>
          </p:cNvSpPr>
          <p:nvPr>
            <p:ph idx="1"/>
          </p:nvPr>
        </p:nvSpPr>
        <p:spPr>
          <a:xfrm>
            <a:off x="7130562" y="3800393"/>
            <a:ext cx="2821534" cy="3159026"/>
          </a:xfrm>
        </p:spPr>
        <p:txBody>
          <a:bodyPr wrap="square">
            <a:spAutoFit/>
          </a:bodyPr>
          <a:lstStyle/>
          <a:p>
            <a:pPr lvl="0"/>
            <a:r>
              <a:rPr lang="en-US" sz="2400" b="1" dirty="0" smtClean="0"/>
              <a:t>Now solve</a:t>
            </a:r>
            <a:br>
              <a:rPr lang="en-US" sz="2400" b="1" dirty="0" smtClean="0"/>
            </a:br>
            <a:r>
              <a:rPr lang="en-US" sz="2400" b="1" dirty="0" smtClean="0">
                <a:sym typeface="Symbol"/>
              </a:rPr>
              <a:t> 2 *  </a:t>
            </a:r>
            <a:r>
              <a:rPr lang="en-US" sz="2400" b="1" dirty="0" smtClean="0"/>
              <a:t> = </a:t>
            </a:r>
            <a:r>
              <a:rPr lang="en-US" sz="2400" b="1" dirty="0" smtClean="0">
                <a:sym typeface="Symbol"/>
              </a:rPr>
              <a:t> &amp;</a:t>
            </a:r>
            <a:br>
              <a:rPr lang="en-US" sz="2400" b="1" dirty="0" smtClean="0">
                <a:sym typeface="Symbol"/>
              </a:rPr>
            </a:br>
            <a:r>
              <a:rPr lang="en-US" sz="2400" b="1" dirty="0" smtClean="0">
                <a:sym typeface="Symbol"/>
              </a:rPr>
              <a:t>  &lt;=   + 10</a:t>
            </a:r>
            <a:r>
              <a:rPr lang="en-US" sz="2400" dirty="0" smtClean="0">
                <a:sym typeface="Symbol"/>
              </a:rPr>
              <a:t> </a:t>
            </a:r>
            <a:r>
              <a:rPr lang="en-US" sz="2400" b="1" dirty="0" smtClean="0">
                <a:sym typeface="Symbol"/>
              </a:rPr>
              <a:t>to force the other branch</a:t>
            </a:r>
          </a:p>
          <a:p>
            <a:r>
              <a:rPr lang="en-US" sz="2400" b="1" dirty="0" smtClean="0">
                <a:latin typeface="Courier New" pitchFamily="49" charset="0"/>
                <a:cs typeface="Courier New" pitchFamily="49" charset="0"/>
                <a:sym typeface="Symbol"/>
              </a:rPr>
              <a:t>x = 30; y = 15 </a:t>
            </a:r>
            <a:r>
              <a:rPr lang="en-US" sz="2400" b="1" dirty="0" smtClean="0">
                <a:sym typeface="Symbol"/>
              </a:rPr>
              <a:t>is one </a:t>
            </a:r>
            <a:r>
              <a:rPr lang="en-US" sz="2400" b="1" dirty="0" smtClean="0">
                <a:sym typeface="Symbol"/>
              </a:rPr>
              <a:t>solution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42862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Three concrete test cases</a:t>
            </a:r>
            <a:endParaRPr lang="en-US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2180578" y="5207455"/>
          <a:ext cx="5041594" cy="163581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551460"/>
                <a:gridCol w="551460"/>
                <a:gridCol w="3938674"/>
              </a:tblGrid>
              <a:tr h="408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x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y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endParaRPr lang="en-US" sz="2000" dirty="0"/>
                    </a:p>
                  </a:txBody>
                  <a:tcPr marL="100775" marR="100775" marT="50419" marB="50419"/>
                </a:tc>
              </a:tr>
              <a:tr h="408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22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7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Takes first</a:t>
                      </a:r>
                      <a:r>
                        <a:rPr lang="en-US" sz="2000" baseline="0" dirty="0" smtClean="0"/>
                        <a:t> </a:t>
                      </a:r>
                      <a:r>
                        <a:rPr lang="en-US" sz="2000" dirty="0" smtClean="0"/>
                        <a:t>else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</a:tr>
              <a:tr h="408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2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Takes first then and second else 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</a:tr>
              <a:tr h="408954"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30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15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  <a:tc>
                  <a:txBody>
                    <a:bodyPr/>
                    <a:lstStyle/>
                    <a:p>
                      <a:r>
                        <a:rPr lang="en-US" sz="2000" dirty="0" smtClean="0"/>
                        <a:t>Takes first</a:t>
                      </a:r>
                      <a:r>
                        <a:rPr lang="en-US" sz="2000" baseline="0" dirty="0" smtClean="0"/>
                        <a:t> and second then</a:t>
                      </a:r>
                      <a:endParaRPr lang="en-US" sz="2000" dirty="0"/>
                    </a:p>
                  </a:txBody>
                  <a:tcPr marL="100775" marR="100775" marT="50419" marB="50419"/>
                </a:tc>
              </a:tr>
            </a:tbl>
          </a:graphicData>
        </a:graphic>
      </p:graphicFrame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1982544" y="1737039"/>
            <a:ext cx="5239628" cy="3339786"/>
          </a:xfrm>
          <a:prstGeom prst="rect">
            <a:avLst/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double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v){ return 2*v;}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9704997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</a:t>
            </a:r>
            <a:r>
              <a:rPr lang="en-US" dirty="0" smtClean="0"/>
              <a:t>example</a:t>
            </a:r>
            <a:br>
              <a:rPr lang="en-US" dirty="0" smtClean="0"/>
            </a:b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Sa</a:t>
            </a:r>
            <a:r>
              <a:rPr lang="tr-TR" sz="4000" dirty="0" smtClean="0"/>
              <a:t>ğ</a:t>
            </a:r>
            <a:r>
              <a:rPr lang="tr-TR" dirty="0" smtClean="0"/>
              <a:t>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190" y="1764665"/>
            <a:ext cx="4358170" cy="4957868"/>
          </a:xfrm>
        </p:spPr>
        <p:txBody>
          <a:bodyPr/>
          <a:lstStyle/>
          <a:p>
            <a:r>
              <a:rPr lang="en-US" dirty="0" smtClean="0"/>
              <a:t>Random seed</a:t>
            </a:r>
          </a:p>
          <a:p>
            <a:pPr lvl="1"/>
            <a:r>
              <a:rPr lang="en-US" b="1" dirty="0" smtClean="0">
                <a:latin typeface="Courier New" pitchFamily="49" charset="0"/>
                <a:ea typeface="+mn-ea"/>
                <a:cs typeface="Courier New" pitchFamily="49" charset="0"/>
              </a:rPr>
              <a:t>x = -3; y = 7</a:t>
            </a:r>
            <a:endParaRPr lang="en-US" sz="2200" b="1" dirty="0">
              <a:latin typeface="Courier New" pitchFamily="49" charset="0"/>
              <a:cs typeface="Courier New" pitchFamily="49" charset="0"/>
            </a:endParaRPr>
          </a:p>
          <a:p>
            <a:r>
              <a:rPr lang="en-US" dirty="0" smtClean="0"/>
              <a:t>Concrete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9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Symbolic</a:t>
            </a:r>
          </a:p>
          <a:p>
            <a:pPr lvl="1"/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z = 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+3x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+9</a:t>
            </a:r>
          </a:p>
          <a:p>
            <a:r>
              <a:rPr lang="en-US" dirty="0" smtClean="0"/>
              <a:t>Take </a:t>
            </a:r>
            <a:r>
              <a:rPr lang="en-US" b="1" dirty="0" smtClean="0"/>
              <a:t>then</a:t>
            </a:r>
            <a:r>
              <a:rPr lang="en-US" dirty="0" smtClean="0"/>
              <a:t> branch with constraint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+3x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+9 != y</a:t>
            </a: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274301" y="1764665"/>
            <a:ext cx="4541396" cy="2871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test_me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z = x*x*x + 3*x*x + 9;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if(z != y){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“Good branch”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“Bad branch”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5" name="Content Placeholder 2"/>
          <p:cNvSpPr>
            <a:spLocks noGrp="1"/>
          </p:cNvSpPr>
          <p:nvPr>
            <p:ph sz="half" idx="1"/>
          </p:nvPr>
        </p:nvSpPr>
        <p:spPr>
          <a:xfrm>
            <a:off x="5313563" y="5287788"/>
            <a:ext cx="4358170" cy="1579106"/>
          </a:xfrm>
        </p:spPr>
        <p:txBody>
          <a:bodyPr>
            <a:spAutoFit/>
          </a:bodyPr>
          <a:lstStyle/>
          <a:p>
            <a:r>
              <a:rPr lang="en-US" dirty="0" smtClean="0"/>
              <a:t>Take </a:t>
            </a:r>
            <a:r>
              <a:rPr lang="en-US" b="1" dirty="0" smtClean="0"/>
              <a:t>else</a:t>
            </a:r>
            <a:r>
              <a:rPr lang="en-US" dirty="0" smtClean="0"/>
              <a:t> branch with constraint</a:t>
            </a:r>
            <a:br>
              <a:rPr lang="en-US" dirty="0" smtClean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+3x</a:t>
            </a:r>
            <a:r>
              <a:rPr lang="en-US" b="1" baseline="30000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+9 = y</a:t>
            </a:r>
          </a:p>
        </p:txBody>
      </p:sp>
    </p:spTree>
    <p:extLst>
      <p:ext uri="{BB962C8B-B14F-4D97-AF65-F5344CB8AC3E}">
        <p14:creationId xmlns:p14="http://schemas.microsoft.com/office/powerpoint/2010/main" val="26000238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example</a:t>
            </a:r>
            <a:br>
              <a:rPr lang="en-US" dirty="0" smtClean="0"/>
            </a:b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Sa</a:t>
            </a:r>
            <a:r>
              <a:rPr lang="tr-TR" sz="4000" dirty="0" smtClean="0"/>
              <a:t>ğ</a:t>
            </a:r>
            <a:r>
              <a:rPr lang="tr-TR" dirty="0" smtClean="0"/>
              <a:t>lam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51FA2C-3B3E-4FA6-BAFA-85683040B980}" type="slidenum">
              <a:rPr lang="en-US" smtClean="0"/>
              <a:pPr/>
              <a:t>17</a:t>
            </a:fld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5274301" y="1764665"/>
            <a:ext cx="4541396" cy="287176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test_me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x,int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z = x*x*x + 3*x*x + 9;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if(z != y){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“Good branch”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} else {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printf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</a:t>
            </a:r>
            <a:r>
              <a:rPr lang="en-US" sz="2000" b="1" kern="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“Bad branch”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	</a:t>
            </a:r>
            <a:r>
              <a:rPr lang="en-US" sz="2000" b="1" kern="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	}</a:t>
            </a:r>
          </a:p>
          <a:p>
            <a:pPr marL="377979" indent="-377979"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  <a:endParaRPr lang="en-US" sz="2000" b="1" kern="0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half" idx="1"/>
          </p:nvPr>
        </p:nvSpPr>
        <p:spPr>
          <a:xfrm>
            <a:off x="418802" y="1764665"/>
            <a:ext cx="4535944" cy="4957868"/>
          </a:xfrm>
        </p:spPr>
        <p:txBody>
          <a:bodyPr/>
          <a:lstStyle/>
          <a:p>
            <a:r>
              <a:rPr lang="en-US" sz="2600" dirty="0"/>
              <a:t>Solving is hard for</a:t>
            </a:r>
            <a:br>
              <a:rPr lang="en-US" sz="2600" dirty="0"/>
            </a:br>
            <a:r>
              <a:rPr lang="en-US" sz="2600" b="1" dirty="0">
                <a:latin typeface="Courier New" pitchFamily="49" charset="0"/>
                <a:cs typeface="Courier New" pitchFamily="49" charset="0"/>
              </a:rPr>
              <a:t>x</a:t>
            </a:r>
            <a:r>
              <a:rPr lang="en-US" sz="2600" b="1" baseline="30000" dirty="0">
                <a:latin typeface="Courier New" pitchFamily="49" charset="0"/>
                <a:cs typeface="Courier New" pitchFamily="49" charset="0"/>
              </a:rPr>
              <a:t>3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+3x</a:t>
            </a:r>
            <a:r>
              <a:rPr lang="en-US" sz="2600" b="1" baseline="30000" dirty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+9 = y </a:t>
            </a:r>
          </a:p>
          <a:p>
            <a:r>
              <a:rPr lang="en-US" sz="2600" dirty="0"/>
              <a:t>So use </a:t>
            </a:r>
            <a:r>
              <a:rPr lang="en-US" sz="2600" b="1" dirty="0" err="1">
                <a:latin typeface="Courier New" pitchFamily="49" charset="0"/>
                <a:cs typeface="Courier New" pitchFamily="49" charset="0"/>
              </a:rPr>
              <a:t>z</a:t>
            </a:r>
            <a:r>
              <a:rPr lang="en-US" sz="2600" dirty="0" err="1"/>
              <a:t>’s</a:t>
            </a:r>
            <a:r>
              <a:rPr lang="en-US" sz="2600" dirty="0"/>
              <a:t> concrete value, which is currently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9</a:t>
            </a:r>
            <a:r>
              <a:rPr lang="en-US" sz="2600" dirty="0"/>
              <a:t>, and continue concretely</a:t>
            </a:r>
          </a:p>
          <a:p>
            <a:r>
              <a:rPr lang="en-US" sz="2600" b="1" dirty="0">
                <a:latin typeface="Courier New" pitchFamily="49" charset="0"/>
                <a:cs typeface="Courier New" pitchFamily="49" charset="0"/>
              </a:rPr>
              <a:t>9 != 7 </a:t>
            </a:r>
            <a:r>
              <a:rPr lang="en-US" sz="2600" dirty="0"/>
              <a:t>so </a:t>
            </a:r>
            <a:r>
              <a:rPr lang="en-US" sz="2600" b="1" dirty="0"/>
              <a:t>then</a:t>
            </a:r>
            <a:r>
              <a:rPr lang="en-US" sz="2600" dirty="0"/>
              <a:t> is </a:t>
            </a:r>
            <a:r>
              <a:rPr lang="en-US" sz="2600" b="1" dirty="0">
                <a:solidFill>
                  <a:srgbClr val="00CC00"/>
                </a:solidFill>
                <a:latin typeface="Courier New" pitchFamily="49" charset="0"/>
                <a:cs typeface="Courier New" pitchFamily="49" charset="0"/>
              </a:rPr>
              <a:t>good</a:t>
            </a:r>
            <a:endParaRPr lang="en-US" sz="2200" b="1" dirty="0">
              <a:solidFill>
                <a:srgbClr val="00CC00"/>
              </a:solidFill>
              <a:latin typeface="Courier New" pitchFamily="49" charset="0"/>
              <a:cs typeface="Courier New" pitchFamily="49" charset="0"/>
            </a:endParaRPr>
          </a:p>
          <a:p>
            <a:r>
              <a:rPr lang="en-US" sz="2600" dirty="0"/>
              <a:t>Symbolically solve </a:t>
            </a:r>
            <a:r>
              <a:rPr lang="en-US" sz="2600" b="1" dirty="0">
                <a:latin typeface="Courier New" pitchFamily="49" charset="0"/>
                <a:cs typeface="Courier New" pitchFamily="49" charset="0"/>
              </a:rPr>
              <a:t>9 = y </a:t>
            </a:r>
            <a:r>
              <a:rPr lang="en-US" sz="2600" dirty="0"/>
              <a:t>for </a:t>
            </a:r>
            <a:r>
              <a:rPr lang="en-US" sz="2600" b="1" dirty="0"/>
              <a:t>else</a:t>
            </a:r>
            <a:r>
              <a:rPr lang="en-US" sz="2600" dirty="0"/>
              <a:t> clause</a:t>
            </a:r>
          </a:p>
          <a:p>
            <a:pPr marL="377979" lvl="1" indent="-377979">
              <a:buFontTx/>
              <a:buChar char="•"/>
            </a:pPr>
            <a:r>
              <a:rPr lang="en-US" sz="2600" dirty="0"/>
              <a:t>Execute next run with </a:t>
            </a:r>
            <a:br>
              <a:rPr lang="en-US" sz="2600" dirty="0"/>
            </a:b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-3; y = 9</a:t>
            </a:r>
            <a:br>
              <a:rPr lang="en-US" b="1" dirty="0" smtClean="0">
                <a:latin typeface="Courier New" pitchFamily="49" charset="0"/>
                <a:cs typeface="Courier New" pitchFamily="49" charset="0"/>
              </a:rPr>
            </a:br>
            <a:r>
              <a:rPr lang="en-US" dirty="0" smtClean="0">
                <a:ea typeface="+mn-ea"/>
                <a:cs typeface="+mn-cs"/>
              </a:rPr>
              <a:t>so </a:t>
            </a:r>
            <a:r>
              <a:rPr lang="en-US" b="1" dirty="0" smtClean="0">
                <a:ea typeface="+mn-ea"/>
                <a:cs typeface="+mn-cs"/>
              </a:rPr>
              <a:t>else </a:t>
            </a:r>
            <a:r>
              <a:rPr lang="en-US" dirty="0" smtClean="0">
                <a:ea typeface="+mn-ea"/>
                <a:cs typeface="+mn-cs"/>
              </a:rPr>
              <a:t>is </a:t>
            </a:r>
            <a:r>
              <a:rPr lang="en-US" b="1" dirty="0" smtClean="0">
                <a:solidFill>
                  <a:srgbClr val="FF0000"/>
                </a:solidFill>
                <a:latin typeface="Courier New" pitchFamily="49" charset="0"/>
                <a:ea typeface="+mn-ea"/>
                <a:cs typeface="Courier New" pitchFamily="49" charset="0"/>
              </a:rPr>
              <a:t>bad</a:t>
            </a:r>
          </a:p>
          <a:p>
            <a:endParaRPr lang="en-US" sz="2600" dirty="0">
              <a:solidFill>
                <a:schemeClr val="tx2"/>
              </a:solidFill>
            </a:endParaRPr>
          </a:p>
          <a:p>
            <a:endParaRPr lang="en-US" sz="2600" dirty="0"/>
          </a:p>
          <a:p>
            <a:endParaRPr lang="en-US" sz="2600" i="1" dirty="0"/>
          </a:p>
          <a:p>
            <a:endParaRPr lang="en-US" sz="2600" dirty="0"/>
          </a:p>
        </p:txBody>
      </p:sp>
      <p:sp>
        <p:nvSpPr>
          <p:cNvPr id="10" name="Rectangle 9"/>
          <p:cNvSpPr/>
          <p:nvPr/>
        </p:nvSpPr>
        <p:spPr>
          <a:xfrm>
            <a:off x="5064969" y="5327674"/>
            <a:ext cx="4803076" cy="1209774"/>
          </a:xfrm>
          <a:prstGeom prst="rect">
            <a:avLst/>
          </a:prstGeom>
        </p:spPr>
        <p:txBody>
          <a:bodyPr wrap="square" lIns="100794" tIns="50397" rIns="100794" bIns="50397">
            <a:spAutoFit/>
          </a:bodyPr>
          <a:lstStyle/>
          <a:p>
            <a:pPr marL="248486" indent="-248486">
              <a:buFont typeface="Arial" pitchFamily="34" charset="0"/>
              <a:buChar char="•"/>
            </a:pPr>
            <a:r>
              <a:rPr lang="en-US" dirty="0" smtClean="0">
                <a:latin typeface="+mn-lt"/>
              </a:rPr>
              <a:t>When symbolic expression becomes unmanageable (e.g., non-linear) replace it by concrete value</a:t>
            </a:r>
          </a:p>
        </p:txBody>
      </p:sp>
    </p:spTree>
    <p:extLst>
      <p:ext uri="{BB962C8B-B14F-4D97-AF65-F5344CB8AC3E}">
        <p14:creationId xmlns:p14="http://schemas.microsoft.com/office/powerpoint/2010/main" val="6063676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Concolic</a:t>
            </a:r>
            <a:r>
              <a:rPr lang="en-US" dirty="0" smtClean="0"/>
              <a:t> testing example</a:t>
            </a:r>
            <a:br>
              <a:rPr lang="en-US" dirty="0" smtClean="0"/>
            </a:br>
            <a:r>
              <a:rPr lang="tr-TR" dirty="0" smtClean="0"/>
              <a:t>P</a:t>
            </a:r>
            <a:r>
              <a:rPr lang="en-US" dirty="0" smtClean="0"/>
              <a:t>.</a:t>
            </a:r>
            <a:r>
              <a:rPr lang="tr-TR" dirty="0" smtClean="0"/>
              <a:t> Sa</a:t>
            </a:r>
            <a:r>
              <a:rPr lang="tr-TR" sz="4000" dirty="0" smtClean="0"/>
              <a:t>ğ</a:t>
            </a:r>
            <a:r>
              <a:rPr lang="tr-TR" dirty="0" smtClean="0"/>
              <a:t>lam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7190" y="1764665"/>
            <a:ext cx="4358170" cy="4957868"/>
          </a:xfrm>
        </p:spPr>
        <p:txBody>
          <a:bodyPr/>
          <a:lstStyle/>
          <a:p>
            <a:r>
              <a:rPr lang="en-US" dirty="0" smtClean="0"/>
              <a:t>Random </a:t>
            </a:r>
            <a:r>
              <a:rPr lang="en-US" dirty="0" smtClean="0"/>
              <a:t>memory graph reachable from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p</a:t>
            </a:r>
          </a:p>
          <a:p>
            <a:r>
              <a:rPr lang="en-US" dirty="0" smtClean="0"/>
              <a:t>Random value for </a:t>
            </a:r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</a:t>
            </a:r>
            <a:endParaRPr lang="en-US" dirty="0" smtClean="0"/>
          </a:p>
          <a:p>
            <a:r>
              <a:rPr lang="en-US" dirty="0" smtClean="0"/>
              <a:t>Probability of reaching </a:t>
            </a:r>
            <a:r>
              <a:rPr lang="en-US" sz="2500" b="1" dirty="0">
                <a:solidFill>
                  <a:srgbClr val="FF0000"/>
                </a:solidFill>
                <a:latin typeface="Courier New" pitchFamily="49" charset="0"/>
                <a:cs typeface="Courier New" pitchFamily="49" charset="0"/>
              </a:rPr>
              <a:t>abort( ) </a:t>
            </a:r>
            <a:r>
              <a:rPr lang="en-US" dirty="0" smtClean="0"/>
              <a:t>is extremely </a:t>
            </a:r>
            <a:r>
              <a:rPr lang="en-US" dirty="0" smtClean="0"/>
              <a:t>low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870767" y="1764666"/>
            <a:ext cx="4761704" cy="4638026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typedef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cell { 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v; 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cell *next;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 cell;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f(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 { 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2*v + 1;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(cell *p,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x) {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(x &gt; 0)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(p != NULL)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if (f(x) == p-&gt;v)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  if (p-&gt;next == p)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    </a:t>
            </a:r>
            <a:r>
              <a:rPr lang="en-US" sz="2000" b="1" kern="0" dirty="0">
                <a:solidFill>
                  <a:srgbClr val="FF3300"/>
                </a:solidFill>
                <a:latin typeface="Courier New" pitchFamily="49" charset="0"/>
                <a:cs typeface="Courier New" pitchFamily="49" charset="0"/>
              </a:rPr>
              <a:t>abort();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0;</a:t>
            </a:r>
          </a:p>
          <a:p>
            <a:pPr marL="377979" indent="-377979" defTabSz="1007943">
              <a:lnSpc>
                <a:spcPct val="80000"/>
              </a:lnSpc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262468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787659" y="1764665"/>
          <a:ext cx="6975687" cy="5539158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5229"/>
                <a:gridCol w="2325229"/>
                <a:gridCol w="2325229"/>
              </a:tblGrid>
              <a:tr h="5539158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Concrete</a:t>
                      </a:r>
                      <a:endParaRPr lang="en-US" sz="2000" dirty="0"/>
                    </a:p>
                  </a:txBody>
                  <a:tcPr marL="100775" marR="100775" marT="50419" marB="5041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Symbolic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Constraints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3420" y="1764665"/>
            <a:ext cx="2457187" cy="5887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typedef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v;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*next;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 cell;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f(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v)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2*v + 1;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(cell *p,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if (x &gt; 0)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if (p != NULL)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if (f(x) == p-&gt;v)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if (p-&gt;next == p)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  </a:t>
            </a:r>
            <a:r>
              <a:rPr lang="en-US" sz="2000" b="1" kern="0" dirty="0">
                <a:solidFill>
                  <a:srgbClr val="FF3300"/>
                </a:solidFill>
                <a:latin typeface="Tw Cen MT Condensed" pitchFamily="34" charset="0"/>
                <a:cs typeface="Courier New" pitchFamily="49" charset="0"/>
              </a:rPr>
              <a:t>abort();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0;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87658" y="4138287"/>
            <a:ext cx="1280775" cy="717331"/>
          </a:xfrm>
          <a:prstGeom prst="rect">
            <a:avLst/>
          </a:prstGeom>
          <a:noFill/>
          <a:ln>
            <a:solidFill>
              <a:schemeClr val="accent2">
                <a:hueOff val="0"/>
                <a:satOff val="0"/>
                <a:lumOff val="0"/>
              </a:schemeClr>
            </a:solidFill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p=NULL;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x=236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3420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Testing</a:t>
            </a:r>
            <a:endParaRPr lang="en-US" sz="2600" dirty="0">
              <a:solidFill>
                <a:srgbClr val="FF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5343525" y="1893141"/>
            <a:ext cx="3776863" cy="3518098"/>
          </a:xfrm>
          <a:ln>
            <a:solidFill>
              <a:srgbClr val="0000FF"/>
            </a:solidFill>
          </a:ln>
        </p:spPr>
        <p:txBody>
          <a:bodyPr wrap="square">
            <a:spAutoFit/>
          </a:bodyPr>
          <a:lstStyle/>
          <a:p>
            <a:pPr eaLnBrk="1" fontAlgn="auto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if (x &gt; y) {</a:t>
            </a:r>
          </a:p>
          <a:p>
            <a:pPr eaLnBrk="1" fontAlgn="auto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  x = x + y;</a:t>
            </a:r>
          </a:p>
          <a:p>
            <a:pPr eaLnBrk="1" fontAlgn="auto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  y = x – y;</a:t>
            </a:r>
          </a:p>
          <a:p>
            <a:pPr eaLnBrk="1" fontAlgn="t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  x = x – y;</a:t>
            </a:r>
          </a:p>
          <a:p>
            <a:pPr eaLnBrk="1" fontAlgn="auto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  if (x &gt; y)</a:t>
            </a:r>
          </a:p>
          <a:p>
            <a:pPr eaLnBrk="1" fontAlgn="auto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    assert(false)</a:t>
            </a:r>
          </a:p>
          <a:p>
            <a:pPr eaLnBrk="1" fontAlgn="t" hangingPunct="1">
              <a:buNone/>
            </a:pPr>
            <a:r>
              <a:rPr lang="en-US" sz="2600" b="1" smtClean="0">
                <a:latin typeface="Courier New" pitchFamily="49" charset="0"/>
                <a:cs typeface="Courier New" pitchFamily="49" charset="0"/>
              </a:rPr>
              <a:t>}</a:t>
            </a:r>
            <a:endParaRPr lang="en-US" sz="26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724525" y="5457825"/>
            <a:ext cx="3185142" cy="409555"/>
          </a:xfrm>
          <a:prstGeom prst="rect">
            <a:avLst/>
          </a:prstGeom>
        </p:spPr>
        <p:txBody>
          <a:bodyPr wrap="none" lIns="100794" tIns="50397" rIns="100794" bIns="50397">
            <a:spAutoFit/>
          </a:bodyPr>
          <a:lstStyle/>
          <a:p>
            <a:r>
              <a:rPr lang="en-US" altLang="en-US" sz="2000" dirty="0" err="1" smtClean="0">
                <a:latin typeface="+mn-lt"/>
              </a:rPr>
              <a:t>Visser</a:t>
            </a:r>
            <a:r>
              <a:rPr lang="en-US" altLang="en-US" sz="2000" dirty="0">
                <a:latin typeface="+mn-lt"/>
              </a:rPr>
              <a:t>, Pasareanu &amp; </a:t>
            </a:r>
            <a:r>
              <a:rPr lang="en-US" altLang="en-US" sz="2000" dirty="0" err="1">
                <a:latin typeface="+mn-lt"/>
              </a:rPr>
              <a:t>Mehlitz</a:t>
            </a:r>
            <a:r>
              <a:rPr lang="en-US" altLang="en-US" sz="2000" dirty="0">
                <a:latin typeface="+mn-lt"/>
              </a:rPr>
              <a:t> </a:t>
            </a:r>
            <a:endParaRPr lang="en-US" sz="2000" dirty="0"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5325" y="2181225"/>
            <a:ext cx="3581400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+mn-lt"/>
              </a:rPr>
              <a:t>Simple program – what do we want to know about it?</a:t>
            </a:r>
          </a:p>
          <a:p>
            <a:endParaRPr lang="en-US" dirty="0">
              <a:latin typeface="+mn-lt"/>
            </a:endParaRPr>
          </a:p>
          <a:p>
            <a:r>
              <a:rPr lang="en-US" dirty="0" smtClean="0">
                <a:latin typeface="+mn-lt"/>
              </a:rPr>
              <a:t>Not a new question for us – let’s consider it with white-box testing</a:t>
            </a:r>
            <a:endParaRPr lang="en-US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969445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787659" y="1764665"/>
          <a:ext cx="6975687" cy="52939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5229"/>
                <a:gridCol w="2325229"/>
                <a:gridCol w="2325229"/>
              </a:tblGrid>
              <a:tr h="5293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Concrete</a:t>
                      </a:r>
                      <a:endParaRPr lang="en-US" sz="2000" dirty="0"/>
                    </a:p>
                  </a:txBody>
                  <a:tcPr marL="100775" marR="100775" marT="50419" marB="5041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Symbolic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Constraints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3420" y="1764665"/>
            <a:ext cx="2457187" cy="5887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typedef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v;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*next;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 cell;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f(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v)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2*v + 1;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(cell *p,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if (x &gt; 0)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if (p != NULL)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if (f(x) == p-&gt;v)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if (p-&gt;next == p)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  </a:t>
            </a:r>
            <a:r>
              <a:rPr lang="en-US" sz="2000" b="1" kern="0" dirty="0">
                <a:solidFill>
                  <a:srgbClr val="FF3300"/>
                </a:solidFill>
                <a:latin typeface="Tw Cen MT Condensed" pitchFamily="34" charset="0"/>
                <a:cs typeface="Courier New" pitchFamily="49" charset="0"/>
              </a:rPr>
              <a:t>abort();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0;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682961" y="4125191"/>
            <a:ext cx="2204104" cy="717331"/>
          </a:xfrm>
          <a:prstGeom prst="rect">
            <a:avLst/>
          </a:prstGeom>
          <a:noFill/>
          <a:ln>
            <a:solidFill>
              <a:schemeClr val="accent2">
                <a:hueOff val="0"/>
                <a:satOff val="0"/>
                <a:lumOff val="0"/>
              </a:schemeClr>
            </a:solidFill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p=[634,NULL];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x=236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5087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787659" y="1764665"/>
          <a:ext cx="6975687" cy="52939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5229"/>
                <a:gridCol w="2325229"/>
                <a:gridCol w="2325229"/>
              </a:tblGrid>
              <a:tr h="5293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Concrete</a:t>
                      </a:r>
                      <a:endParaRPr lang="en-US" sz="2000" dirty="0"/>
                    </a:p>
                  </a:txBody>
                  <a:tcPr marL="100775" marR="100775" marT="50419" marB="5041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Symbolic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Constraints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3420" y="1764665"/>
            <a:ext cx="2457187" cy="5887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typedef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v;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*next;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 cell;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f(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v)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2*v + 1;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(cell *p,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if (x &gt; 0)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if (p != NULL)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if (f(x) == p-&gt;v)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if (p-&gt;next == p)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  </a:t>
            </a:r>
            <a:r>
              <a:rPr lang="en-US" sz="2000" b="1" kern="0" dirty="0">
                <a:solidFill>
                  <a:srgbClr val="FF3300"/>
                </a:solidFill>
                <a:latin typeface="Tw Cen MT Condensed" pitchFamily="34" charset="0"/>
                <a:cs typeface="Courier New" pitchFamily="49" charset="0"/>
              </a:rPr>
              <a:t>abort();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0;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6220" y="4280159"/>
            <a:ext cx="1434663" cy="717331"/>
          </a:xfrm>
          <a:prstGeom prst="rect">
            <a:avLst/>
          </a:prstGeom>
          <a:noFill/>
          <a:ln>
            <a:solidFill>
              <a:schemeClr val="accent2">
                <a:hueOff val="0"/>
                <a:satOff val="0"/>
                <a:lumOff val="0"/>
              </a:schemeClr>
            </a:solidFill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sz="2000" b="1" dirty="0">
                <a:latin typeface="Courier New" pitchFamily="49" charset="0"/>
                <a:cs typeface="Courier New" pitchFamily="49" charset="0"/>
              </a:rPr>
              <a:t>p=[3,p];</a:t>
            </a:r>
            <a:br>
              <a:rPr lang="en-US" sz="2000" b="1" dirty="0">
                <a:latin typeface="Courier New" pitchFamily="49" charset="0"/>
                <a:cs typeface="Courier New" pitchFamily="49" charset="0"/>
              </a:rPr>
            </a:br>
            <a:r>
              <a:rPr lang="en-US" sz="2000" b="1" dirty="0">
                <a:latin typeface="Courier New" pitchFamily="49" charset="0"/>
                <a:cs typeface="Courier New" pitchFamily="49" charset="0"/>
              </a:rPr>
              <a:t>x=1</a:t>
            </a:r>
            <a:endParaRPr lang="en-US" sz="2000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Freeform 11"/>
          <p:cNvSpPr/>
          <p:nvPr/>
        </p:nvSpPr>
        <p:spPr bwMode="auto">
          <a:xfrm>
            <a:off x="2887866" y="3790204"/>
            <a:ext cx="767090" cy="574426"/>
          </a:xfrm>
          <a:custGeom>
            <a:avLst/>
            <a:gdLst>
              <a:gd name="connsiteX0" fmla="*/ 696036 w 696036"/>
              <a:gd name="connsiteY0" fmla="*/ 507242 h 520890"/>
              <a:gd name="connsiteX1" fmla="*/ 341194 w 696036"/>
              <a:gd name="connsiteY1" fmla="*/ 2275 h 520890"/>
              <a:gd name="connsiteX2" fmla="*/ 0 w 696036"/>
              <a:gd name="connsiteY2" fmla="*/ 520890 h 5208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696036" h="520890">
                <a:moveTo>
                  <a:pt x="696036" y="507242"/>
                </a:moveTo>
                <a:cubicBezTo>
                  <a:pt x="576618" y="253621"/>
                  <a:pt x="457200" y="0"/>
                  <a:pt x="341194" y="2275"/>
                </a:cubicBezTo>
                <a:cubicBezTo>
                  <a:pt x="225188" y="4550"/>
                  <a:pt x="112594" y="262720"/>
                  <a:pt x="0" y="520890"/>
                </a:cubicBezTo>
              </a:path>
            </a:pathLst>
          </a:cu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 w="med" len="med"/>
          </a:ln>
          <a:effectLst/>
        </p:spPr>
        <p:txBody>
          <a:bodyPr vert="horz" wrap="none" lIns="100794" tIns="50397" rIns="100794" bIns="50397" numCol="1" rtlCol="0" anchor="ctr" anchorCtr="0" compatLnSpc="1">
            <a:prstTxWarp prst="textNoShape">
              <a:avLst/>
            </a:prstTxWarp>
          </a:bodyPr>
          <a:lstStyle/>
          <a:p>
            <a:pPr marL="311482" algn="ctr" defTabSz="1007943" eaLnBrk="1" hangingPunct="1">
              <a:spcBef>
                <a:spcPct val="20000"/>
              </a:spcBef>
            </a:pPr>
            <a:endParaRPr lang="en-US" sz="260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61128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try it</a:t>
            </a:r>
            <a:endParaRPr lang="en-US" dirty="0"/>
          </a:p>
        </p:txBody>
      </p:sp>
      <p:graphicFrame>
        <p:nvGraphicFramePr>
          <p:cNvPr id="10" name="Content Placeholder 9"/>
          <p:cNvGraphicFramePr>
            <a:graphicFrameLocks noGrp="1"/>
          </p:cNvGraphicFramePr>
          <p:nvPr>
            <p:ph idx="1"/>
          </p:nvPr>
        </p:nvGraphicFramePr>
        <p:xfrm>
          <a:off x="2787659" y="1764665"/>
          <a:ext cx="6975687" cy="5293995"/>
        </p:xfrm>
        <a:graphic>
          <a:graphicData uri="http://schemas.openxmlformats.org/drawingml/2006/table">
            <a:tbl>
              <a:tblPr firstRow="1" bandRow="1">
                <a:tableStyleId>{8799B23B-EC83-4686-B30A-512413B5E67A}</a:tableStyleId>
              </a:tblPr>
              <a:tblGrid>
                <a:gridCol w="2325229"/>
                <a:gridCol w="2325229"/>
                <a:gridCol w="2325229"/>
              </a:tblGrid>
              <a:tr h="5293995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Concrete</a:t>
                      </a:r>
                      <a:endParaRPr lang="en-US" sz="2000" dirty="0"/>
                    </a:p>
                  </a:txBody>
                  <a:tcPr marL="100775" marR="100775" marT="50419" marB="50419"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Symbolic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/>
                        <a:t>Constraints</a:t>
                      </a:r>
                      <a:endParaRPr lang="en-US" sz="2000" dirty="0"/>
                    </a:p>
                  </a:txBody>
                  <a:tcPr marL="100775" marR="100775" marT="50419" marB="50419">
                    <a:lnL w="381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</a:tr>
            </a:tbl>
          </a:graphicData>
        </a:graphic>
      </p:graphicFrame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173420" y="1764665"/>
            <a:ext cx="2457187" cy="588797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typedef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v;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struct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cell *next;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 cell;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f(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v) { 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2*v + 1;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(cell *p, </a:t>
            </a:r>
            <a:r>
              <a:rPr lang="en-US" sz="2000" b="1" kern="0" dirty="0" err="1">
                <a:latin typeface="Tw Cen MT Condensed" pitchFamily="34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if (x &gt; 0)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if (p != NULL)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if (f(x) == p-&gt;v)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if (p-&gt;next == p)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        </a:t>
            </a:r>
            <a:r>
              <a:rPr lang="en-US" sz="2000" b="1" kern="0" dirty="0">
                <a:solidFill>
                  <a:srgbClr val="FF3300"/>
                </a:solidFill>
                <a:latin typeface="Tw Cen MT Condensed" pitchFamily="34" charset="0"/>
                <a:cs typeface="Courier New" pitchFamily="49" charset="0"/>
              </a:rPr>
              <a:t>abort();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  return 0;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Tw Cen MT Condensed" pitchFamily="34" charset="0"/>
                <a:cs typeface="Courier New" pitchFamily="49" charset="0"/>
              </a:rPr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3473943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Concolic: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jury is still out on </a:t>
            </a:r>
            <a:r>
              <a:rPr lang="en-US" dirty="0" err="1" smtClean="0"/>
              <a:t>concolic</a:t>
            </a:r>
            <a:r>
              <a:rPr lang="en-US" dirty="0" smtClean="0"/>
              <a:t> testing – but it surely has potential</a:t>
            </a:r>
          </a:p>
          <a:p>
            <a:r>
              <a:rPr lang="en-US" dirty="0" smtClean="0"/>
              <a:t>There are many papers on the general topic</a:t>
            </a:r>
          </a:p>
          <a:p>
            <a:r>
              <a:rPr lang="en-US" dirty="0" smtClean="0"/>
              <a:t>Here’s one that is somewhat high-level Microsoft-oriented</a:t>
            </a:r>
          </a:p>
          <a:p>
            <a:pPr lvl="1"/>
            <a:r>
              <a:rPr lang="en-US" dirty="0" err="1" smtClean="0"/>
              <a:t>Godefroid</a:t>
            </a:r>
            <a:r>
              <a:rPr lang="en-US" dirty="0" smtClean="0"/>
              <a:t> et al.  </a:t>
            </a:r>
            <a:r>
              <a:rPr lang="en-US" dirty="0" smtClean="0">
                <a:hlinkClick r:id="rId3"/>
              </a:rPr>
              <a:t>Automating Software Testing Using Program Analysis</a:t>
            </a:r>
            <a:r>
              <a:rPr lang="en-US" dirty="0" smtClean="0"/>
              <a:t> </a:t>
            </a:r>
            <a:r>
              <a:rPr lang="en-US" i="1" dirty="0" smtClean="0"/>
              <a:t>IEEE Software </a:t>
            </a:r>
            <a:r>
              <a:rPr lang="en-US" dirty="0" smtClean="0"/>
              <a:t>(Sep/Oct 2008)</a:t>
            </a:r>
          </a:p>
          <a:p>
            <a:pPr lvl="1"/>
            <a:r>
              <a:rPr lang="en-US" dirty="0" smtClean="0"/>
              <a:t>They tend to call the approach DART – Dynamic Automated Random Testing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3451FA2C-3B3E-4FA6-BAFA-85683040B980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653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Title 1"/>
          <p:cNvSpPr>
            <a:spLocks noGrp="1"/>
          </p:cNvSpPr>
          <p:nvPr>
            <p:ph type="title"/>
          </p:nvPr>
        </p:nvSpPr>
        <p:spPr>
          <a:xfrm>
            <a:off x="674688" y="252413"/>
            <a:ext cx="8986837" cy="1092200"/>
          </a:xfrm>
        </p:spPr>
        <p:txBody>
          <a:bodyPr/>
          <a:lstStyle/>
          <a:p>
            <a:r>
              <a:rPr lang="en-US" smtClean="0"/>
              <a:t>Next steps</a:t>
            </a:r>
          </a:p>
        </p:txBody>
      </p:sp>
      <p:sp>
        <p:nvSpPr>
          <p:cNvPr id="44035" name="Date Placeholder 2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500" smtClean="0">
                <a:solidFill>
                  <a:schemeClr val="tx2"/>
                </a:solidFill>
              </a:rPr>
              <a:t>CSE 331 Autumn 2011</a:t>
            </a:r>
            <a:endParaRPr lang="en-US" sz="150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A4818EE9-D72B-4DAB-BB12-264F81A26ADA}" type="slidenum">
              <a:rPr lang="en-US"/>
              <a:pPr>
                <a:defRPr/>
              </a:pPr>
              <a:t>24</a:t>
            </a:fld>
            <a:endParaRPr lang="en-US"/>
          </a:p>
        </p:txBody>
      </p:sp>
      <p:sp>
        <p:nvSpPr>
          <p:cNvPr id="44037" name="Content Placeholder 4"/>
          <p:cNvSpPr>
            <a:spLocks noGrp="1"/>
          </p:cNvSpPr>
          <p:nvPr>
            <p:ph sz="quarter" idx="1"/>
          </p:nvPr>
        </p:nvSpPr>
        <p:spPr>
          <a:xfrm>
            <a:off x="674688" y="1765300"/>
            <a:ext cx="8986837" cy="4957763"/>
          </a:xfrm>
        </p:spPr>
        <p:txBody>
          <a:bodyPr/>
          <a:lstStyle/>
          <a:p>
            <a:r>
              <a:rPr lang="en-US" smtClean="0"/>
              <a:t>Worksheets</a:t>
            </a: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3822215" y="1295254"/>
            <a:ext cx="2433021" cy="4972344"/>
          </a:xfrm>
          <a:prstGeom prst="rect">
            <a:avLst/>
          </a:prstGeom>
          <a:noFill/>
        </p:spPr>
        <p:txBody>
          <a:bodyPr wrap="none" lIns="100794" tIns="50397" rIns="100794" bIns="50397">
            <a:spAutoFit/>
            <a:scene3d>
              <a:camera prst="obliqueTopRight">
                <a:rot lat="0" lon="1200000" rev="0"/>
              </a:camera>
              <a:lightRig rig="threePt" dir="t"/>
            </a:scene3d>
            <a:sp3d prstMaterial="dkEdge">
              <a:bevelB w="69850" h="69850" prst="divot"/>
            </a:sp3d>
          </a:bodyPr>
          <a:lstStyle/>
          <a:p>
            <a:pPr algn="ctr">
              <a:defRPr/>
            </a:pPr>
            <a:r>
              <a:rPr lang="en-US" sz="31600" b="1" dirty="0">
                <a:solidFill>
                  <a:srgbClr val="7030A0"/>
                </a:solidFill>
                <a:effectLst>
                  <a:glow rad="139700">
                    <a:schemeClr val="accent4">
                      <a:satMod val="175000"/>
                      <a:alpha val="40000"/>
                    </a:schemeClr>
                  </a:glow>
                </a:effectLst>
                <a:latin typeface="Consolas" pitchFamily="49" charset="0"/>
                <a:cs typeface="Consolas" pitchFamily="49" charset="0"/>
              </a:rPr>
              <a:t>?</a:t>
            </a:r>
            <a:endParaRPr lang="en-US" sz="31600" b="1" dirty="0">
              <a:solidFill>
                <a:srgbClr val="7030A0"/>
              </a:solidFill>
              <a:effectLst>
                <a:glow rad="139700">
                  <a:schemeClr val="accent4">
                    <a:satMod val="175000"/>
                    <a:alpha val="40000"/>
                  </a:schemeClr>
                </a:glow>
              </a:effectLst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45059" name="Date Placeholder 1"/>
          <p:cNvSpPr>
            <a:spLocks noGrp="1"/>
          </p:cNvSpPr>
          <p:nvPr>
            <p:ph type="dt" sz="quarter" idx="10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500" smtClean="0">
                <a:solidFill>
                  <a:schemeClr val="tx2"/>
                </a:solidFill>
              </a:rPr>
              <a:t>CSE 331 Autumn 2011</a:t>
            </a:r>
            <a:endParaRPr lang="en-US" sz="1500">
              <a:solidFill>
                <a:schemeClr val="tx2"/>
              </a:solidFill>
            </a:endParaRPr>
          </a:p>
        </p:txBody>
      </p:sp>
      <p:sp>
        <p:nvSpPr>
          <p:cNvPr id="45060" name="Slide Number Placeholder 2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compatLnSpc="1">
            <a:prstTxWarp prst="textNoShape">
              <a:avLst/>
            </a:prstTxWarp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fld id="{FF0EDBB4-C616-40A4-A730-0174744D9CC8}" type="slidenum">
              <a:rPr lang="en-US" sz="1500">
                <a:solidFill>
                  <a:schemeClr val="tx2"/>
                </a:solidFill>
              </a:rPr>
              <a:pPr/>
              <a:t>25</a:t>
            </a:fld>
            <a:endParaRPr lang="en-US" sz="1500">
              <a:solidFill>
                <a:schemeClr val="tx2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 flow graph (CFG)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4787" y="1795631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127" y="2697937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flipH="1">
            <a:off x="5226834" y="2266741"/>
            <a:ext cx="1696482" cy="43119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14127" y="3723779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2" idx="2"/>
            <a:endCxn id="15" idx="0"/>
          </p:cNvCxnSpPr>
          <p:nvPr/>
        </p:nvCxnSpPr>
        <p:spPr bwMode="auto">
          <a:xfrm>
            <a:off x="5226834" y="3169047"/>
            <a:ext cx="0" cy="5547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14127" y="4749620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9" idx="0"/>
          </p:cNvCxnSpPr>
          <p:nvPr/>
        </p:nvCxnSpPr>
        <p:spPr bwMode="auto">
          <a:xfrm>
            <a:off x="5226834" y="4194889"/>
            <a:ext cx="0" cy="55473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728306" y="5775460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19" idx="2"/>
            <a:endCxn id="29" idx="0"/>
          </p:cNvCxnSpPr>
          <p:nvPr/>
        </p:nvCxnSpPr>
        <p:spPr bwMode="auto">
          <a:xfrm>
            <a:off x="5226834" y="5220730"/>
            <a:ext cx="1" cy="55473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521521" y="67393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>
            <a:stCxn id="29" idx="2"/>
            <a:endCxn id="36" idx="0"/>
          </p:cNvCxnSpPr>
          <p:nvPr/>
        </p:nvCxnSpPr>
        <p:spPr bwMode="auto">
          <a:xfrm flipH="1">
            <a:off x="4020050" y="6246570"/>
            <a:ext cx="1206785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308188" y="67393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Arrow Connector 42"/>
          <p:cNvCxnSpPr>
            <a:stCxn id="29" idx="2"/>
            <a:endCxn id="42" idx="0"/>
          </p:cNvCxnSpPr>
          <p:nvPr/>
        </p:nvCxnSpPr>
        <p:spPr bwMode="auto">
          <a:xfrm>
            <a:off x="5226835" y="6246570"/>
            <a:ext cx="2579882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1" idx="2"/>
            <a:endCxn id="42" idx="0"/>
          </p:cNvCxnSpPr>
          <p:nvPr/>
        </p:nvCxnSpPr>
        <p:spPr bwMode="auto">
          <a:xfrm>
            <a:off x="6923316" y="2266741"/>
            <a:ext cx="883401" cy="447257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4" name="Cloud Callout 63"/>
          <p:cNvSpPr/>
          <p:nvPr/>
        </p:nvSpPr>
        <p:spPr bwMode="auto">
          <a:xfrm>
            <a:off x="555120" y="3207051"/>
            <a:ext cx="2612079" cy="2479985"/>
          </a:xfrm>
          <a:prstGeom prst="cloudCallout">
            <a:avLst>
              <a:gd name="adj1" fmla="val 60989"/>
              <a:gd name="adj2" fmla="val 91192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07943" eaLnBrk="1" hangingPunct="1">
              <a:spcBef>
                <a:spcPct val="20000"/>
              </a:spcBef>
            </a:pPr>
            <a:r>
              <a:rPr lang="en-US" sz="2600" dirty="0">
                <a:latin typeface="Arial" charset="0"/>
              </a:rPr>
              <a:t>Can this statement ever be executed?</a:t>
            </a:r>
          </a:p>
        </p:txBody>
      </p:sp>
    </p:spTree>
    <p:extLst>
      <p:ext uri="{BB962C8B-B14F-4D97-AF65-F5344CB8AC3E}">
        <p14:creationId xmlns:p14="http://schemas.microsoft.com/office/powerpoint/2010/main" val="163460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coverage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424787" y="1719431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714127" y="2621737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flipH="1">
            <a:off x="5226834" y="2190541"/>
            <a:ext cx="1696482" cy="431196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3714127" y="3647579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2" idx="2"/>
            <a:endCxn id="15" idx="0"/>
          </p:cNvCxnSpPr>
          <p:nvPr/>
        </p:nvCxnSpPr>
        <p:spPr bwMode="auto">
          <a:xfrm>
            <a:off x="5226834" y="3092847"/>
            <a:ext cx="0" cy="554732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3714127" y="4673420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9" idx="0"/>
          </p:cNvCxnSpPr>
          <p:nvPr/>
        </p:nvCxnSpPr>
        <p:spPr bwMode="auto">
          <a:xfrm>
            <a:off x="5226834" y="4118689"/>
            <a:ext cx="0" cy="554731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3728306" y="5699260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19" idx="2"/>
            <a:endCxn id="29" idx="0"/>
          </p:cNvCxnSpPr>
          <p:nvPr/>
        </p:nvCxnSpPr>
        <p:spPr bwMode="auto">
          <a:xfrm>
            <a:off x="5226834" y="5144530"/>
            <a:ext cx="1" cy="554730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2521521" y="66631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>
            <a:stCxn id="29" idx="2"/>
            <a:endCxn id="36" idx="0"/>
          </p:cNvCxnSpPr>
          <p:nvPr/>
        </p:nvCxnSpPr>
        <p:spPr bwMode="auto">
          <a:xfrm flipH="1">
            <a:off x="4020050" y="6170370"/>
            <a:ext cx="1206785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308188" y="66631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Arrow Connector 42"/>
          <p:cNvCxnSpPr>
            <a:stCxn id="29" idx="2"/>
            <a:endCxn id="42" idx="0"/>
          </p:cNvCxnSpPr>
          <p:nvPr/>
        </p:nvCxnSpPr>
        <p:spPr bwMode="auto">
          <a:xfrm>
            <a:off x="5226835" y="6170370"/>
            <a:ext cx="2579882" cy="492745"/>
          </a:xfrm>
          <a:prstGeom prst="straightConnector1">
            <a:avLst/>
          </a:prstGeom>
          <a:noFill/>
          <a:ln w="38100" cap="flat" cmpd="sng" algn="ctr">
            <a:solidFill>
              <a:srgbClr val="0070C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1" idx="2"/>
            <a:endCxn id="42" idx="0"/>
          </p:cNvCxnSpPr>
          <p:nvPr/>
        </p:nvCxnSpPr>
        <p:spPr bwMode="auto">
          <a:xfrm>
            <a:off x="6923316" y="2190541"/>
            <a:ext cx="883401" cy="4472574"/>
          </a:xfrm>
          <a:prstGeom prst="straightConnector1">
            <a:avLst/>
          </a:prstGeom>
          <a:noFill/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2" name="TextBox 21"/>
          <p:cNvSpPr txBox="1"/>
          <p:nvPr/>
        </p:nvSpPr>
        <p:spPr>
          <a:xfrm>
            <a:off x="7463333" y="3907878"/>
            <a:ext cx="1877092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latin typeface="Lucida Sans Typewriter" pitchFamily="49" charset="0"/>
              </a:rPr>
              <a:t>[x=0;y=1]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1497574" y="2622612"/>
            <a:ext cx="1877092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latin typeface="Lucida Sans Typewriter" pitchFamily="49" charset="0"/>
              </a:rPr>
              <a:t>[x=1;y=0]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26" name="Cloud Callout 25"/>
          <p:cNvSpPr/>
          <p:nvPr/>
        </p:nvSpPr>
        <p:spPr bwMode="auto">
          <a:xfrm>
            <a:off x="243198" y="5340472"/>
            <a:ext cx="3302268" cy="1239992"/>
          </a:xfrm>
          <a:prstGeom prst="cloudCallout">
            <a:avLst>
              <a:gd name="adj1" fmla="val 73435"/>
              <a:gd name="adj2" fmla="val 39265"/>
            </a:avLst>
          </a:prstGeom>
          <a:solidFill>
            <a:srgbClr val="FFFF0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 defTabSz="1007943" eaLnBrk="1" hangingPunct="1">
              <a:spcBef>
                <a:spcPct val="20000"/>
              </a:spcBef>
            </a:pPr>
            <a:r>
              <a:rPr lang="en-US" dirty="0" smtClean="0"/>
              <a:t>E</a:t>
            </a:r>
            <a:r>
              <a:rPr lang="en-US" sz="2600" dirty="0">
                <a:latin typeface="Arial" charset="0"/>
              </a:rPr>
              <a:t>dge ever taken?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1497574" y="3647579"/>
            <a:ext cx="1877092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latin typeface="Lucida Sans Typewriter" pitchFamily="49" charset="0"/>
              </a:rPr>
              <a:t>[x=1;y=1]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179819" y="1719431"/>
            <a:ext cx="1877092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latin typeface="Lucida Sans Typewriter" pitchFamily="49" charset="0"/>
              </a:rPr>
              <a:t>[x=1;y=0]</a:t>
            </a:r>
            <a:endParaRPr lang="en-US" dirty="0">
              <a:latin typeface="Lucida Sans Typewriter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497574" y="4673420"/>
            <a:ext cx="1877092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latin typeface="Lucida Sans Typewriter" pitchFamily="49" charset="0"/>
              </a:rPr>
              <a:t>[x=0;y=1]</a:t>
            </a:r>
            <a:endParaRPr lang="en-US" dirty="0">
              <a:latin typeface="Lucida Sans Typewriter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931286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2102" y="1795631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442" y="2697937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flipH="1">
            <a:off x="5724149" y="2266741"/>
            <a:ext cx="1696482" cy="43119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211442" y="3723779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2" idx="2"/>
            <a:endCxn id="15" idx="0"/>
          </p:cNvCxnSpPr>
          <p:nvPr/>
        </p:nvCxnSpPr>
        <p:spPr bwMode="auto">
          <a:xfrm>
            <a:off x="5724149" y="3169047"/>
            <a:ext cx="0" cy="5547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211442" y="4749620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9" idx="0"/>
          </p:cNvCxnSpPr>
          <p:nvPr/>
        </p:nvCxnSpPr>
        <p:spPr bwMode="auto">
          <a:xfrm>
            <a:off x="5724149" y="4194889"/>
            <a:ext cx="0" cy="55473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25621" y="5775460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19" idx="2"/>
            <a:endCxn id="29" idx="0"/>
          </p:cNvCxnSpPr>
          <p:nvPr/>
        </p:nvCxnSpPr>
        <p:spPr bwMode="auto">
          <a:xfrm>
            <a:off x="5724149" y="5220730"/>
            <a:ext cx="1" cy="55473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18836" y="67393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>
            <a:stCxn id="29" idx="2"/>
            <a:endCxn id="36" idx="0"/>
          </p:cNvCxnSpPr>
          <p:nvPr/>
        </p:nvCxnSpPr>
        <p:spPr bwMode="auto">
          <a:xfrm flipH="1">
            <a:off x="4517365" y="6246570"/>
            <a:ext cx="1206785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05503" y="6739315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Arrow Connector 42"/>
          <p:cNvCxnSpPr>
            <a:stCxn id="29" idx="2"/>
            <a:endCxn id="42" idx="0"/>
          </p:cNvCxnSpPr>
          <p:nvPr/>
        </p:nvCxnSpPr>
        <p:spPr bwMode="auto">
          <a:xfrm>
            <a:off x="5724150" y="6246570"/>
            <a:ext cx="2579882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1" idx="2"/>
            <a:endCxn id="42" idx="0"/>
          </p:cNvCxnSpPr>
          <p:nvPr/>
        </p:nvCxnSpPr>
        <p:spPr bwMode="auto">
          <a:xfrm>
            <a:off x="7420631" y="2266741"/>
            <a:ext cx="883401" cy="447257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870479" y="4241382"/>
            <a:ext cx="1681525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 &lt;=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]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8288" y="2697937"/>
            <a:ext cx="2221738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+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0022" y="3717207"/>
            <a:ext cx="2247386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+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18717" y="4723382"/>
            <a:ext cx="1867474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8717" y="5775459"/>
            <a:ext cx="1867474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5" name="Cloud Callout 34"/>
          <p:cNvSpPr/>
          <p:nvPr/>
        </p:nvSpPr>
        <p:spPr bwMode="auto">
          <a:xfrm>
            <a:off x="187202" y="5722361"/>
            <a:ext cx="2031515" cy="1124426"/>
          </a:xfrm>
          <a:prstGeom prst="cloudCallout">
            <a:avLst>
              <a:gd name="adj1" fmla="val 143868"/>
              <a:gd name="adj2" fmla="val 15679"/>
            </a:avLst>
          </a:prstGeom>
          <a:solidFill>
            <a:srgbClr val="92D050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&gt;</a:t>
            </a:r>
            <a:r>
              <a:rPr lang="en-US" dirty="0" smtClean="0">
                <a:sym typeface="Symbol"/>
              </a:rPr>
              <a:t> </a:t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ever here?</a:t>
            </a:r>
            <a:r>
              <a:rPr lang="en-US" dirty="0" smtClean="0"/>
              <a:t> </a:t>
            </a:r>
            <a:endParaRPr lang="en-US" sz="2600" dirty="0"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40589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Symbolic execution</a:t>
            </a:r>
            <a:endParaRPr lang="en-US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922102" y="1605863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4211442" y="2508169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+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4" name="Straight Arrow Connector 13"/>
          <p:cNvCxnSpPr>
            <a:stCxn id="11" idx="2"/>
            <a:endCxn id="12" idx="0"/>
          </p:cNvCxnSpPr>
          <p:nvPr/>
        </p:nvCxnSpPr>
        <p:spPr bwMode="auto">
          <a:xfrm flipH="1">
            <a:off x="5724149" y="2076973"/>
            <a:ext cx="1696482" cy="431196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5" name="TextBox 14"/>
          <p:cNvSpPr txBox="1"/>
          <p:nvPr/>
        </p:nvSpPr>
        <p:spPr>
          <a:xfrm>
            <a:off x="4211442" y="3534011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y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16" name="Straight Arrow Connector 15"/>
          <p:cNvCxnSpPr>
            <a:stCxn id="12" idx="2"/>
            <a:endCxn id="15" idx="0"/>
          </p:cNvCxnSpPr>
          <p:nvPr/>
        </p:nvCxnSpPr>
        <p:spPr bwMode="auto">
          <a:xfrm>
            <a:off x="5724149" y="2979279"/>
            <a:ext cx="0" cy="554732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9" name="TextBox 18"/>
          <p:cNvSpPr txBox="1"/>
          <p:nvPr/>
        </p:nvSpPr>
        <p:spPr>
          <a:xfrm>
            <a:off x="4211442" y="4559852"/>
            <a:ext cx="3025414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= x –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" name="Straight Arrow Connector 19"/>
          <p:cNvCxnSpPr>
            <a:stCxn id="15" idx="2"/>
            <a:endCxn id="19" idx="0"/>
          </p:cNvCxnSpPr>
          <p:nvPr/>
        </p:nvCxnSpPr>
        <p:spPr bwMode="auto">
          <a:xfrm>
            <a:off x="5724149" y="4005121"/>
            <a:ext cx="0" cy="554731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9" name="TextBox 28"/>
          <p:cNvSpPr txBox="1"/>
          <p:nvPr/>
        </p:nvSpPr>
        <p:spPr>
          <a:xfrm>
            <a:off x="4225621" y="5585692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x &gt;? y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0" name="Straight Arrow Connector 29"/>
          <p:cNvCxnSpPr>
            <a:stCxn id="19" idx="2"/>
            <a:endCxn id="29" idx="0"/>
          </p:cNvCxnSpPr>
          <p:nvPr/>
        </p:nvCxnSpPr>
        <p:spPr bwMode="auto">
          <a:xfrm>
            <a:off x="5724149" y="5030962"/>
            <a:ext cx="1" cy="554730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018836" y="6549547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assert(false)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37" name="Straight Arrow Connector 36"/>
          <p:cNvCxnSpPr>
            <a:stCxn id="29" idx="2"/>
            <a:endCxn id="36" idx="0"/>
          </p:cNvCxnSpPr>
          <p:nvPr/>
        </p:nvCxnSpPr>
        <p:spPr bwMode="auto">
          <a:xfrm flipH="1">
            <a:off x="4517365" y="6056802"/>
            <a:ext cx="1206785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2" name="TextBox 41"/>
          <p:cNvSpPr txBox="1"/>
          <p:nvPr/>
        </p:nvSpPr>
        <p:spPr>
          <a:xfrm>
            <a:off x="6805503" y="6549547"/>
            <a:ext cx="2997057" cy="47111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lIns="100794" tIns="50397" rIns="100794" bIns="50397" rtlCol="0">
            <a:spAutoFit/>
          </a:bodyPr>
          <a:lstStyle/>
          <a:p>
            <a:r>
              <a:rPr lang="en-US" b="1" dirty="0" smtClean="0">
                <a:latin typeface="Courier New" pitchFamily="49" charset="0"/>
                <a:cs typeface="Courier New" pitchFamily="49" charset="0"/>
              </a:rPr>
              <a:t>end</a:t>
            </a:r>
            <a:endParaRPr lang="en-US" b="1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43" name="Straight Arrow Connector 42"/>
          <p:cNvCxnSpPr>
            <a:stCxn id="29" idx="2"/>
            <a:endCxn id="42" idx="0"/>
          </p:cNvCxnSpPr>
          <p:nvPr/>
        </p:nvCxnSpPr>
        <p:spPr bwMode="auto">
          <a:xfrm>
            <a:off x="5724150" y="6056802"/>
            <a:ext cx="2579882" cy="492745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6" name="Straight Arrow Connector 45"/>
          <p:cNvCxnSpPr>
            <a:stCxn id="11" idx="2"/>
            <a:endCxn id="42" idx="0"/>
          </p:cNvCxnSpPr>
          <p:nvPr/>
        </p:nvCxnSpPr>
        <p:spPr bwMode="auto">
          <a:xfrm>
            <a:off x="7420631" y="2076973"/>
            <a:ext cx="883401" cy="4472574"/>
          </a:xfrm>
          <a:prstGeom prst="straightConnector1">
            <a:avLst/>
          </a:prstGeom>
          <a:noFill/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27" name="TextBox 26"/>
          <p:cNvSpPr txBox="1"/>
          <p:nvPr/>
        </p:nvSpPr>
        <p:spPr>
          <a:xfrm>
            <a:off x="7870479" y="4051614"/>
            <a:ext cx="1681525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 &lt;=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]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1828288" y="2508169"/>
            <a:ext cx="2221738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+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1800022" y="3527439"/>
            <a:ext cx="2247386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+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218717" y="4533614"/>
            <a:ext cx="1867474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18717" y="5585691"/>
            <a:ext cx="1867474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[x=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;y=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]</a:t>
            </a:r>
            <a:endParaRPr lang="en-US" dirty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883840" y="1860419"/>
            <a:ext cx="1495577" cy="471110"/>
          </a:xfrm>
          <a:prstGeom prst="rect">
            <a:avLst/>
          </a:prstGeom>
          <a:noFill/>
          <a:ln w="25400">
            <a:noFill/>
            <a:prstDash val="dash"/>
          </a:ln>
        </p:spPr>
        <p:txBody>
          <a:bodyPr wrap="none" lIns="100794" tIns="50397" rIns="100794" bIns="50397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[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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</a:rPr>
              <a:t> &gt; </a:t>
            </a:r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]</a:t>
            </a:r>
            <a:endParaRPr lang="en-US" dirty="0" smtClean="0">
              <a:solidFill>
                <a:schemeClr val="accent2">
                  <a:lumMod val="50000"/>
                </a:schemeClr>
              </a:solidFill>
              <a:latin typeface="Lucida Sans Typewriter" pitchFamily="49" charset="0"/>
            </a:endParaRPr>
          </a:p>
        </p:txBody>
      </p:sp>
      <p:sp>
        <p:nvSpPr>
          <p:cNvPr id="45" name="Cloud Callout 44"/>
          <p:cNvSpPr/>
          <p:nvPr/>
        </p:nvSpPr>
        <p:spPr bwMode="auto">
          <a:xfrm>
            <a:off x="157053" y="5532591"/>
            <a:ext cx="2192537" cy="1124426"/>
          </a:xfrm>
          <a:prstGeom prst="cloudCallout">
            <a:avLst>
              <a:gd name="adj1" fmla="val 143868"/>
              <a:gd name="adj2" fmla="val 15679"/>
            </a:avLst>
          </a:prstGeom>
          <a:solidFill>
            <a:schemeClr val="accent2">
              <a:lumMod val="40000"/>
              <a:lumOff val="6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dirty="0" smtClean="0">
                <a:solidFill>
                  <a:schemeClr val="accent2">
                    <a:lumMod val="50000"/>
                  </a:schemeClr>
                </a:solidFill>
                <a:latin typeface="Lucida Sans Typewriter" pitchFamily="49" charset="0"/>
                <a:sym typeface="Symbol"/>
              </a:rPr>
              <a:t> &lt;  </a:t>
            </a:r>
            <a:r>
              <a:rPr lang="en-US" dirty="0" smtClean="0">
                <a:sym typeface="Symbol"/>
              </a:rPr>
              <a:t/>
            </a:r>
            <a:br>
              <a:rPr lang="en-US" dirty="0" smtClean="0">
                <a:sym typeface="Symbol"/>
              </a:rPr>
            </a:br>
            <a:r>
              <a:rPr lang="en-US" dirty="0" smtClean="0">
                <a:sym typeface="Symbol"/>
              </a:rPr>
              <a:t>here</a:t>
            </a:r>
            <a:r>
              <a:rPr lang="en-US" dirty="0" smtClean="0"/>
              <a:t> </a:t>
            </a:r>
            <a:endParaRPr lang="en-US" sz="2600" dirty="0">
              <a:latin typeface="Arial" charset="0"/>
            </a:endParaRPr>
          </a:p>
        </p:txBody>
      </p:sp>
      <p:cxnSp>
        <p:nvCxnSpPr>
          <p:cNvPr id="64" name="Curved Connector 63"/>
          <p:cNvCxnSpPr/>
          <p:nvPr/>
        </p:nvCxnSpPr>
        <p:spPr bwMode="auto">
          <a:xfrm rot="10800000">
            <a:off x="2349591" y="2114978"/>
            <a:ext cx="3375438" cy="254558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  <p:cxnSp>
        <p:nvCxnSpPr>
          <p:cNvPr id="68" name="Curved Connector 67"/>
          <p:cNvCxnSpPr>
            <a:stCxn id="25" idx="2"/>
          </p:cNvCxnSpPr>
          <p:nvPr/>
        </p:nvCxnSpPr>
        <p:spPr bwMode="auto">
          <a:xfrm rot="5400000">
            <a:off x="-225776" y="3617404"/>
            <a:ext cx="3143281" cy="571531"/>
          </a:xfrm>
          <a:prstGeom prst="curvedConnector3">
            <a:avLst>
              <a:gd name="adj1" fmla="val 50000"/>
            </a:avLst>
          </a:prstGeom>
          <a:noFill/>
          <a:ln w="38100" cap="flat" cmpd="sng" algn="ctr">
            <a:solidFill>
              <a:schemeClr val="accent2">
                <a:lumMod val="40000"/>
                <a:lumOff val="60000"/>
              </a:schemeClr>
            </a:solidFill>
            <a:prstDash val="sysDash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699412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5"/>
          <p:cNvSpPr txBox="1">
            <a:spLocks/>
          </p:cNvSpPr>
          <p:nvPr/>
        </p:nvSpPr>
        <p:spPr>
          <a:xfrm>
            <a:off x="7074935" y="237250"/>
            <a:ext cx="2795308" cy="2606662"/>
          </a:xfrm>
          <a:prstGeom prst="rect">
            <a:avLst/>
          </a:prstGeom>
          <a:solidFill>
            <a:schemeClr val="bg1"/>
          </a:solidFill>
          <a:ln>
            <a:solidFill>
              <a:srgbClr val="0000FF"/>
            </a:solidFill>
          </a:ln>
        </p:spPr>
        <p:txBody>
          <a:bodyPr wrap="square" lIns="100794" tIns="50397" rIns="100794" bIns="50397">
            <a:spAutoFit/>
          </a:bodyPr>
          <a:lstStyle/>
          <a:p>
            <a:pPr marL="377979" indent="-377979" defTabSz="1007943" eaLnBrk="1" fontAlgn="auto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if (x &gt; y) {</a:t>
            </a:r>
          </a:p>
          <a:p>
            <a:pPr marL="377979" indent="-377979" defTabSz="1007943" eaLnBrk="1" fontAlgn="auto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x = x + y;</a:t>
            </a:r>
          </a:p>
          <a:p>
            <a:pPr marL="377979" indent="-377979" defTabSz="1007943" eaLnBrk="1" fontAlgn="auto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y = x – y;</a:t>
            </a:r>
          </a:p>
          <a:p>
            <a:pPr marL="377979" indent="-377979" defTabSz="1007943" eaLnBrk="1" fontAlgn="t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x = x – y;</a:t>
            </a:r>
          </a:p>
          <a:p>
            <a:pPr marL="377979" indent="-377979" defTabSz="1007943" eaLnBrk="1" fontAlgn="auto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(x &gt; y)</a:t>
            </a:r>
          </a:p>
          <a:p>
            <a:pPr marL="377979" indent="-377979" defTabSz="1007943" eaLnBrk="1" fontAlgn="auto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assert(false)</a:t>
            </a:r>
          </a:p>
          <a:p>
            <a:pPr marL="377979" indent="-377979" defTabSz="1007943" eaLnBrk="1" fontAlgn="t" hangingPunct="1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What’s really going on?</a:t>
            </a:r>
            <a:endParaRPr lang="en-US" dirty="0"/>
          </a:p>
        </p:txBody>
      </p:sp>
      <p:sp>
        <p:nvSpPr>
          <p:cNvPr id="42" name="Content Placeholder 41"/>
          <p:cNvSpPr>
            <a:spLocks noGrp="1"/>
          </p:cNvSpPr>
          <p:nvPr>
            <p:ph idx="1"/>
          </p:nvPr>
        </p:nvSpPr>
        <p:spPr>
          <a:xfrm>
            <a:off x="314103" y="1607519"/>
            <a:ext cx="3258813" cy="4957868"/>
          </a:xfrm>
        </p:spPr>
        <p:txBody>
          <a:bodyPr/>
          <a:lstStyle/>
          <a:p>
            <a:r>
              <a:rPr lang="en-US" sz="2200" dirty="0"/>
              <a:t>Create a symbolic execution tree</a:t>
            </a:r>
          </a:p>
          <a:p>
            <a:r>
              <a:rPr lang="en-US" sz="2200" dirty="0"/>
              <a:t>Explicitly track path conditions</a:t>
            </a:r>
          </a:p>
          <a:p>
            <a:r>
              <a:rPr lang="en-US" sz="2200" dirty="0"/>
              <a:t>Solve path conditions – “how do you get to this point in the execution tree?” – to </a:t>
            </a:r>
            <a:r>
              <a:rPr lang="en-US" sz="2200" dirty="0" smtClean="0"/>
              <a:t>define </a:t>
            </a:r>
            <a:r>
              <a:rPr lang="en-US" sz="2200" dirty="0"/>
              <a:t>test inputs</a:t>
            </a:r>
          </a:p>
          <a:p>
            <a:r>
              <a:rPr lang="en-US" sz="2200" dirty="0"/>
              <a:t>Goal: define test inputs that reach all reachable statements</a:t>
            </a:r>
            <a:endParaRPr lang="en-US" sz="22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fld id="{42505562-23C7-4A8D-8914-047449EB20DB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43" name="Diagram 42"/>
          <p:cNvGraphicFramePr/>
          <p:nvPr>
            <p:extLst>
              <p:ext uri="{D42A27DB-BD31-4B8C-83A1-F6EECF244321}">
                <p14:modId xmlns:p14="http://schemas.microsoft.com/office/powerpoint/2010/main" val="1666541980"/>
              </p:ext>
            </p:extLst>
          </p:nvPr>
        </p:nvGraphicFramePr>
        <p:xfrm>
          <a:off x="2183391" y="1807704"/>
          <a:ext cx="6718300" cy="509792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641490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5431419" y="1737039"/>
            <a:ext cx="4436627" cy="333978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100794" tIns="50397" rIns="100794" bIns="50397" numCol="1" anchor="t" anchorCtr="0" compatLnSpc="1">
            <a:prstTxWarp prst="textNoShape">
              <a:avLst/>
            </a:prstTxWarp>
            <a:spAutoFit/>
          </a:bodyPr>
          <a:lstStyle/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double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v){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return 2*v;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}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void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testme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(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x, </a:t>
            </a:r>
            <a:r>
              <a:rPr lang="en-US" sz="2000" b="1" kern="0" dirty="0" err="1">
                <a:latin typeface="Courier New" pitchFamily="49" charset="0"/>
                <a:cs typeface="Courier New" pitchFamily="49" charset="0"/>
              </a:rPr>
              <a:t>int</a:t>
            </a: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y){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z = double (y);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if (z == x)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if (x &gt; y+10) {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  ERROR;</a:t>
            </a:r>
          </a:p>
          <a:p>
            <a:pPr marL="377979" indent="-377979" defTabSz="1007943">
              <a:spcBef>
                <a:spcPct val="20000"/>
              </a:spcBef>
              <a:defRPr/>
            </a:pPr>
            <a:r>
              <a:rPr lang="en-US" sz="2000" b="1" kern="0" dirty="0">
                <a:latin typeface="Courier New" pitchFamily="49" charset="0"/>
                <a:cs typeface="Courier New" pitchFamily="49" charset="0"/>
              </a:rPr>
              <a:t>    }}}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Another example (</a:t>
            </a:r>
            <a:r>
              <a:rPr lang="en-US" dirty="0" err="1" smtClean="0"/>
              <a:t>Sen</a:t>
            </a:r>
            <a:r>
              <a:rPr lang="en-US" dirty="0" smtClean="0"/>
              <a:t> and </a:t>
            </a:r>
            <a:r>
              <a:rPr lang="en-US" dirty="0" err="1" smtClean="0"/>
              <a:t>Agha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2D593D72-9E2E-4A7D-BE67-19327E6AD9E2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graphicFrame>
        <p:nvGraphicFramePr>
          <p:cNvPr id="9" name="Diagram 8"/>
          <p:cNvGraphicFramePr/>
          <p:nvPr>
            <p:extLst>
              <p:ext uri="{D42A27DB-BD31-4B8C-83A1-F6EECF244321}">
                <p14:modId xmlns:p14="http://schemas.microsoft.com/office/powerpoint/2010/main" val="1264466960"/>
              </p:ext>
            </p:extLst>
          </p:nvPr>
        </p:nvGraphicFramePr>
        <p:xfrm>
          <a:off x="652134" y="1641224"/>
          <a:ext cx="6718300" cy="56454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93718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Error: possible by solving equations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buNone/>
            </a:pPr>
            <a:r>
              <a:rPr lang="en-US" b="1" dirty="0" smtClean="0"/>
              <a:t>[</a:t>
            </a:r>
            <a:r>
              <a:rPr lang="en-US" b="1" dirty="0" smtClean="0">
                <a:sym typeface="Symbol"/>
              </a:rPr>
              <a:t>2 *  </a:t>
            </a:r>
            <a:r>
              <a:rPr lang="en-US" b="1" dirty="0" smtClean="0"/>
              <a:t> = </a:t>
            </a:r>
            <a:r>
              <a:rPr lang="en-US" b="1" dirty="0" smtClean="0">
                <a:sym typeface="Symbol"/>
              </a:rPr>
              <a:t> &amp;  &gt;  + 10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Symbol"/>
              </a:rPr>
              <a:t>  </a:t>
            </a:r>
            <a:r>
              <a:rPr lang="en-US" b="1" dirty="0" smtClean="0"/>
              <a:t>[</a:t>
            </a:r>
            <a:r>
              <a:rPr lang="en-US" b="1" dirty="0" smtClean="0">
                <a:sym typeface="Symbol"/>
              </a:rPr>
              <a:t>2 *  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&gt;  + 10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Symbol"/>
              </a:rPr>
              <a:t>  </a:t>
            </a:r>
            <a:r>
              <a:rPr lang="en-US" b="1" dirty="0" smtClean="0"/>
              <a:t>[</a:t>
            </a:r>
            <a:r>
              <a:rPr lang="en-US" b="1" dirty="0" smtClean="0">
                <a:sym typeface="Symbol"/>
              </a:rPr>
              <a:t> 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&gt; 10</a:t>
            </a:r>
            <a:r>
              <a:rPr lang="en-US" b="1" dirty="0" smtClean="0"/>
              <a:t>]</a:t>
            </a:r>
          </a:p>
          <a:p>
            <a:pPr>
              <a:buNone/>
            </a:pPr>
            <a:r>
              <a:rPr lang="en-US" b="1" dirty="0" smtClean="0"/>
              <a:t>	</a:t>
            </a:r>
            <a:r>
              <a:rPr lang="en-US" b="1" dirty="0" smtClean="0">
                <a:sym typeface="Symbol"/>
              </a:rPr>
              <a:t>  </a:t>
            </a:r>
            <a:r>
              <a:rPr lang="en-US" b="1" dirty="0" smtClean="0"/>
              <a:t>[</a:t>
            </a:r>
            <a:r>
              <a:rPr lang="en-US" b="1" dirty="0" smtClean="0">
                <a:sym typeface="Symbol"/>
              </a:rPr>
              <a:t> 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&gt; 10 &amp; 2 *  </a:t>
            </a:r>
            <a:r>
              <a:rPr lang="en-US" b="1" dirty="0" smtClean="0"/>
              <a:t> </a:t>
            </a:r>
            <a:r>
              <a:rPr lang="en-US" b="1" dirty="0" smtClean="0">
                <a:sym typeface="Symbol"/>
              </a:rPr>
              <a:t>=  ]</a:t>
            </a:r>
            <a:endParaRPr lang="en-US" b="1" dirty="0" smtClean="0"/>
          </a:p>
          <a:p>
            <a:endParaRPr lang="en-US" b="1" dirty="0" smtClean="0"/>
          </a:p>
          <a:p>
            <a:pPr lvl="0"/>
            <a:endParaRPr lang="en-US" b="1" dirty="0" smtClean="0"/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CSE 331 Autumn 2011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 fontScale="85000" lnSpcReduction="20000"/>
          </a:bodyPr>
          <a:lstStyle/>
          <a:p>
            <a:pPr>
              <a:defRPr/>
            </a:pPr>
            <a:fld id="{3451FA2C-3B3E-4FA6-BAFA-85683040B980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77822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n-course-lecture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lect02-specifications</Template>
  <TotalTime>2318</TotalTime>
  <Words>1718</Words>
  <Application>Microsoft Office PowerPoint</Application>
  <PresentationFormat>Custom</PresentationFormat>
  <Paragraphs>392</Paragraphs>
  <Slides>25</Slides>
  <Notes>22</Notes>
  <HiddenSlides>0</HiddenSlides>
  <MMClips>0</MMClips>
  <ScaleCrop>false</ScaleCrop>
  <HeadingPairs>
    <vt:vector size="6" baseType="variant">
      <vt:variant>
        <vt:lpstr>Fonts Used</vt:lpstr>
      </vt:variant>
      <vt:variant>
        <vt:i4>10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36" baseType="lpstr">
      <vt:lpstr>Times New Roman</vt:lpstr>
      <vt:lpstr>Arial</vt:lpstr>
      <vt:lpstr>Tw Cen MT</vt:lpstr>
      <vt:lpstr>Wingdings</vt:lpstr>
      <vt:lpstr>Wingdings 2</vt:lpstr>
      <vt:lpstr>Webdings</vt:lpstr>
      <vt:lpstr>Courier New</vt:lpstr>
      <vt:lpstr>Comic Sans MS</vt:lpstr>
      <vt:lpstr>Lucida Console</vt:lpstr>
      <vt:lpstr>StarSymbol</vt:lpstr>
      <vt:lpstr>dn-course-lecture</vt:lpstr>
      <vt:lpstr>CSE 331 Software Design &amp; Implementation symbolic testing</vt:lpstr>
      <vt:lpstr>Testing</vt:lpstr>
      <vt:lpstr>Control flow graph (CFG)</vt:lpstr>
      <vt:lpstr>Edge coverage</vt:lpstr>
      <vt:lpstr>Symbolic execution [x=;y=]</vt:lpstr>
      <vt:lpstr>Symbolic execution</vt:lpstr>
      <vt:lpstr>What’s really going on?</vt:lpstr>
      <vt:lpstr>Another example (Sen and Agha)</vt:lpstr>
      <vt:lpstr>Error: possible by solving equations</vt:lpstr>
      <vt:lpstr>Way cool – we’re done!</vt:lpstr>
      <vt:lpstr>Concolic testing: Sen et al.</vt:lpstr>
      <vt:lpstr>2nd example redux 1st iteration x=22, y=7</vt:lpstr>
      <vt:lpstr>2nd example  2nd iteration x=1, y=2</vt:lpstr>
      <vt:lpstr>2nd example  3nd iteration x=30, y=15</vt:lpstr>
      <vt:lpstr>Three concrete test cases</vt:lpstr>
      <vt:lpstr>Concolic testing example P. Sağlam</vt:lpstr>
      <vt:lpstr>Concolic testing example P. Sağlam</vt:lpstr>
      <vt:lpstr>Concolic testing example P. Sağlam</vt:lpstr>
      <vt:lpstr>Let’s try it</vt:lpstr>
      <vt:lpstr>Let’s try it</vt:lpstr>
      <vt:lpstr>Let’s try it</vt:lpstr>
      <vt:lpstr>Let’s try it</vt:lpstr>
      <vt:lpstr>Concolic: status</vt:lpstr>
      <vt:lpstr>Next steps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David Notkin</dc:creator>
  <cp:lastModifiedBy>CSE</cp:lastModifiedBy>
  <cp:revision>91</cp:revision>
  <dcterms:modified xsi:type="dcterms:W3CDTF">2011-11-30T17:50:43Z</dcterms:modified>
</cp:coreProperties>
</file>