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65" d="100"/>
          <a:sy n="65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Module Design and General Style Guidelines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</a:t>
            </a:r>
            <a:r>
              <a:rPr lang="en-US" sz="2000"/>
              <a:t>should </a:t>
            </a:r>
            <a:r>
              <a:rPr lang="en-US" sz="2000"/>
              <a:t>have</a:t>
            </a:r>
            <a:r>
              <a:rPr lang="en-US" sz="2000"/>
              <a:t> all </a:t>
            </a:r>
            <a:r>
              <a:rPr lang="en-US" sz="2000" dirty="0"/>
              <a:t>the</a:t>
            </a:r>
            <a:r>
              <a:rPr lang="en-US" sz="2000"/>
              <a:t> arguments </a:t>
            </a:r>
            <a:r>
              <a:rPr lang="en-US" sz="2000" dirty="0"/>
              <a:t>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/>
              <a:t>(i.e., the rep invariant should hold)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If a program is incorrect, it matters little what the docs say</a:t>
            </a:r>
          </a:p>
          <a:p>
            <a:endParaRPr lang="en-US" sz="2000" dirty="0" smtClean="0"/>
          </a:p>
          <a:p>
            <a:r>
              <a:rPr lang="en-US" sz="2000" dirty="0" smtClean="0"/>
              <a:t>If documentation does not agree with the code, it is not worth much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should provide additional information from the code itself.  They should not echo the code.</a:t>
            </a:r>
          </a:p>
          <a:p>
            <a:endParaRPr lang="en-US" sz="2000" dirty="0" smtClean="0"/>
          </a:p>
          <a:p>
            <a:r>
              <a:rPr lang="en-US" sz="2000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/>
              <a:t>decrease</a:t>
            </a:r>
            <a:r>
              <a:rPr lang="en-US" sz="2000" dirty="0"/>
              <a:t> </a:t>
            </a:r>
            <a:r>
              <a:rPr lang="en-US" sz="2000" dirty="0" smtClean="0"/>
              <a:t>coupling, </a:t>
            </a:r>
            <a:r>
              <a:rPr lang="en-US" sz="2000" i="1" dirty="0"/>
              <a:t>increase</a:t>
            </a:r>
            <a:r>
              <a:rPr lang="en-US" sz="2000" dirty="0"/>
              <a:t> </a:t>
            </a:r>
            <a:r>
              <a:rPr lang="en-US" sz="2000" dirty="0" smtClean="0"/>
              <a:t>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common design objective of </a:t>
            </a:r>
            <a:r>
              <a:rPr lang="en-US" sz="2000" i="1" dirty="0">
                <a:solidFill>
                  <a:schemeClr val="accent6"/>
                </a:solidFill>
              </a:rPr>
              <a:t>separation of concerns </a:t>
            </a:r>
            <a:r>
              <a:rPr lang="en-US" sz="2000" dirty="0"/>
              <a:t>suggests a module should represent a single concept </a:t>
            </a:r>
          </a:p>
          <a:p>
            <a:pPr lvl="1"/>
            <a:r>
              <a:rPr lang="en-US" sz="2000" dirty="0"/>
              <a:t>A </a:t>
            </a:r>
            <a:r>
              <a:rPr lang="en-US" sz="2000"/>
              <a:t>common </a:t>
            </a:r>
            <a:r>
              <a:rPr lang="en-US" sz="2000" dirty="0"/>
              <a:t>kind</a:t>
            </a:r>
            <a:r>
              <a:rPr lang="en-US" sz="2000"/>
              <a:t> of “concept</a:t>
            </a:r>
            <a:r>
              <a:rPr lang="en-US" sz="2000" dirty="0"/>
              <a:t>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2138</TotalTime>
  <Words>1733</Words>
  <Application>Microsoft Office PowerPoint</Application>
  <PresentationFormat>On-screen Show (4:3)</PresentationFormat>
  <Paragraphs>289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145</cp:revision>
  <cp:lastPrinted>2013-10-15T22:06:54Z</cp:lastPrinted>
  <dcterms:created xsi:type="dcterms:W3CDTF">2012-02-06T17:35:54Z</dcterms:created>
  <dcterms:modified xsi:type="dcterms:W3CDTF">2015-05-01T04:06:56Z</dcterms:modified>
</cp:coreProperties>
</file>