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3" r:id="rId2"/>
  </p:sldMasterIdLst>
  <p:notesMasterIdLst>
    <p:notesMasterId r:id="rId21"/>
  </p:notesMasterIdLst>
  <p:handoutMasterIdLst>
    <p:handoutMasterId r:id="rId22"/>
  </p:handout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Lst>
  <p:sldSz cx="9144000" cy="6858000" type="screen4x3"/>
  <p:notesSz cx="6934200" cy="9220200"/>
  <p:custDataLst>
    <p:tags r:id="rId23"/>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l Perkin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23" autoAdjust="0"/>
    <p:restoredTop sz="84499" autoAdjust="0"/>
  </p:normalViewPr>
  <p:slideViewPr>
    <p:cSldViewPr>
      <p:cViewPr varScale="1">
        <p:scale>
          <a:sx n="107" d="100"/>
          <a:sy n="107" d="100"/>
        </p:scale>
        <p:origin x="-96" y="-12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Au13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10-</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CSE331 Spring 2015</a:t>
            </a: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CSE331 Spring 2015</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Spring 2015</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CSE331 Spring 2015</a:t>
            </a: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CSE331 Spring 2015</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647700" y="3886200"/>
            <a:ext cx="7848600" cy="1752600"/>
          </a:xfrm>
        </p:spPr>
        <p:txBody>
          <a:bodyPr/>
          <a:lstStyle/>
          <a:p>
            <a:r>
              <a:rPr lang="en-US" dirty="0"/>
              <a:t>Dan Grossman</a:t>
            </a:r>
          </a:p>
          <a:p>
            <a:r>
              <a:rPr lang="en-US" dirty="0"/>
              <a:t>Spring 2015</a:t>
            </a:r>
          </a:p>
          <a:p>
            <a:r>
              <a:rPr lang="en-US" dirty="0"/>
              <a:t>GUI Event-Driven Programming</a:t>
            </a:r>
          </a:p>
          <a:p>
            <a:r>
              <a:rPr lang="en-US" sz="1800" dirty="0"/>
              <a:t>(Based on slides by Mike Ernst</a:t>
            </a:r>
            <a:r>
              <a:rPr lang="en-US" sz="1800"/>
              <a:t>, </a:t>
            </a:r>
            <a:r>
              <a:rPr lang="en-US" sz="1800" dirty="0"/>
              <a:t>Dan</a:t>
            </a:r>
            <a:r>
              <a:rPr lang="en-US" sz="1800"/>
              <a:t> Grossman, David </a:t>
            </a:r>
            <a:r>
              <a:rPr lang="en-US" sz="1800" dirty="0" err="1"/>
              <a:t>Notkin</a:t>
            </a:r>
            <a:r>
              <a:rPr lang="en-US" sz="1800" dirty="0"/>
              <a:t>, Hal Perkins)</a:t>
            </a:r>
          </a:p>
        </p:txBody>
      </p:sp>
    </p:spTree>
    <p:extLst>
      <p:ext uri="{BB962C8B-B14F-4D97-AF65-F5344CB8AC3E}">
        <p14:creationId xmlns:p14="http://schemas.microsoft.com/office/powerpoint/2010/main" val="2506202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a:t>
            </a:r>
            <a:r>
              <a:rPr lang="en-US" sz="2000"/>
              <a:t>) before </a:t>
            </a:r>
            <a:r>
              <a:rPr lang="en-US" sz="2000" smtClean="0"/>
              <a:t>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3008716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Warning: 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dirty="0"/>
          </a:p>
        </p:txBody>
      </p:sp>
    </p:spTree>
    <p:extLst>
      <p:ext uri="{BB962C8B-B14F-4D97-AF65-F5344CB8AC3E}">
        <p14:creationId xmlns:p14="http://schemas.microsoft.com/office/powerpoint/2010/main" val="101821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197907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956367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447800"/>
            <a:ext cx="7772400" cy="51054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C00000"/>
                </a:solidFill>
              </a:rPr>
              <a:t>including the callbacks</a:t>
            </a:r>
            <a:r>
              <a:rPr lang="en-US" sz="2000" dirty="0" smtClean="0"/>
              <a:t> 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C0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C00000"/>
                </a:solidFill>
              </a:rPr>
              <a:t>you </a:t>
            </a:r>
            <a:r>
              <a:rPr lang="en-US" sz="2000" b="1" i="1" dirty="0">
                <a:solidFill>
                  <a:srgbClr val="C00000"/>
                </a:solidFill>
              </a:rPr>
              <a:t>must not</a:t>
            </a:r>
            <a:r>
              <a:rPr lang="en-US" sz="2000" b="1" i="1" dirty="0" smtClean="0">
                <a:solidFill>
                  <a:srgbClr val="C00000"/>
                </a:solidFill>
              </a:rPr>
              <a:t> do this!!!</a:t>
            </a:r>
            <a:r>
              <a:rPr lang="en-US" sz="2000" dirty="0" smtClean="0">
                <a:solidFill>
                  <a:srgbClr val="C00000"/>
                </a:solidFill>
              </a:rPr>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by reading data that is available whenever the window manager calls it</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207632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091111"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smtClean="0"/>
              <a:t>CSE331 Spring 2015</a:t>
            </a:r>
            <a:endParaRPr lang="en-US" dirty="0"/>
          </a:p>
        </p:txBody>
      </p:sp>
    </p:spTree>
    <p:extLst>
      <p:ext uri="{BB962C8B-B14F-4D97-AF65-F5344CB8AC3E}">
        <p14:creationId xmlns:p14="http://schemas.microsoft.com/office/powerpoint/2010/main" val="39541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797413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p>
          <a:p>
            <a:pPr marL="0" indent="0">
              <a:buNone/>
            </a:pPr>
            <a:endParaRPr lang="en-US" sz="2000" dirty="0"/>
          </a:p>
          <a:p>
            <a:pPr marL="0" indent="0">
              <a:buNone/>
            </a:pPr>
            <a:r>
              <a:rPr lang="en-US" sz="2000" dirty="0"/>
              <a:t>Not usually an issue in well-behaved programs, but can happen</a:t>
            </a:r>
          </a:p>
          <a:p>
            <a:pPr marL="0" indent="0">
              <a:buNone/>
            </a:pPr>
            <a:endParaRPr lang="en-US" sz="2000" dirty="0"/>
          </a:p>
          <a:p>
            <a:pPr marL="0" indent="0">
              <a:buNone/>
            </a:pPr>
            <a:r>
              <a:rPr lang="en-US" sz="2000" dirty="0"/>
              <a:t>Some 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a:t>
            </a:r>
            <a:r>
              <a:rPr lang="en-US" sz="2000" dirty="0" smtClean="0"/>
              <a:t>never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2355410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a:t>
            </a:r>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186374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1290695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data simulation,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3855437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759946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generates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1401587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1488917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2806127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92575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getActionCommand</a:t>
            </a:r>
            <a:r>
              <a:rPr lang="en-US" sz="2000" dirty="0" smtClean="0"/>
              <a:t> </a:t>
            </a:r>
            <a:r>
              <a:rPr lang="en-US" sz="2000" dirty="0" smtClean="0"/>
              <a:t>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CSE331 Spring 2015</a:t>
            </a:r>
            <a:endParaRPr lang="en-US"/>
          </a:p>
        </p:txBody>
      </p:sp>
    </p:spTree>
    <p:extLst>
      <p:ext uri="{BB962C8B-B14F-4D97-AF65-F5344CB8AC3E}">
        <p14:creationId xmlns:p14="http://schemas.microsoft.com/office/powerpoint/2010/main" val="1590806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20359</TotalTime>
  <Words>1150</Words>
  <Application>Microsoft Office PowerPoint</Application>
  <PresentationFormat>On-screen Show (4:3)</PresentationFormat>
  <Paragraphs>201</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simple</vt:lpstr>
      <vt:lpstr>1_simple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cse</cp:lastModifiedBy>
  <cp:revision>332</cp:revision>
  <cp:lastPrinted>2013-10-30T05:15:40Z</cp:lastPrinted>
  <dcterms:created xsi:type="dcterms:W3CDTF">2012-02-17T18:07:42Z</dcterms:created>
  <dcterms:modified xsi:type="dcterms:W3CDTF">2015-06-01T15:17:39Z</dcterms:modified>
</cp:coreProperties>
</file>