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7816" autoAdjust="0"/>
  </p:normalViewPr>
  <p:slideViewPr>
    <p:cSldViewPr>
      <p:cViewPr>
        <p:scale>
          <a:sx n="90" d="100"/>
          <a:sy n="90" d="100"/>
        </p:scale>
        <p:origin x="-63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  <a:endParaRPr lang="en-US" dirty="0"/>
          </a:p>
          <a:p>
            <a:r>
              <a:rPr lang="en-US" dirty="0" smtClean="0"/>
              <a:t>Spring 2015</a:t>
            </a:r>
            <a:endParaRPr lang="en-US" dirty="0"/>
          </a:p>
          <a:p>
            <a:r>
              <a:rPr lang="en-US" dirty="0"/>
              <a:t>Abstraction Functions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9563</TotalTime>
  <Words>743</Words>
  <Application>Microsoft Office PowerPoint</Application>
  <PresentationFormat>On-screen Show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223</cp:revision>
  <cp:lastPrinted>2013-01-22T01:05:00Z</cp:lastPrinted>
  <dcterms:created xsi:type="dcterms:W3CDTF">2012-01-27T17:46:36Z</dcterms:created>
  <dcterms:modified xsi:type="dcterms:W3CDTF">2015-04-13T17:07:12Z</dcterms:modified>
</cp:coreProperties>
</file>