
<file path=[Content_Types].xml><?xml version="1.0" encoding="utf-8"?>
<Types xmlns="http://schemas.openxmlformats.org/package/2006/content-types">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9.xml"/>
  <Override ContentType="application/vnd.openxmlformats-officedocument.presentationml.notesSlide+xml" PartName="/ppt/notesSlides/notesSlide33.xml"/>
  <Override ContentType="application/vnd.openxmlformats-officedocument.presentationml.notesSlide+xml" PartName="/ppt/notesSlides/notesSlide10.xml"/>
  <Override ContentType="application/vnd.openxmlformats-officedocument.presentationml.notesSlide+xml" PartName="/ppt/notesSlides/notesSlide54.xml"/>
  <Override ContentType="application/vnd.openxmlformats-officedocument.presentationml.notesSlide+xml" PartName="/ppt/notesSlides/notesSlide43.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22.xml"/>
  <Override ContentType="application/vnd.openxmlformats-officedocument.presentationml.notesSlide+xml" PartName="/ppt/notesSlides/notesSlide13.xml"/>
  <Override ContentType="application/vnd.openxmlformats-officedocument.presentationml.notesSlide+xml" PartName="/ppt/notesSlides/notesSlide27.xml"/>
  <Override ContentType="application/vnd.openxmlformats-officedocument.presentationml.notesSlide+xml" PartName="/ppt/notesSlides/notesSlide41.xml"/>
  <Override ContentType="application/vnd.openxmlformats-officedocument.presentationml.notesSlide+xml" PartName="/ppt/notesSlides/notesSlide12.xml"/>
  <Override ContentType="application/vnd.openxmlformats-officedocument.presentationml.notesSlide+xml" PartName="/ppt/notesSlides/notesSlide53.xml"/>
  <Override ContentType="application/vnd.openxmlformats-officedocument.presentationml.notesSlide+xml" PartName="/ppt/notesSlides/notesSlide49.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50.xml"/>
  <Override ContentType="application/vnd.openxmlformats-officedocument.presentationml.notesSlide+xml" PartName="/ppt/notesSlides/notesSlide42.xml"/>
  <Override ContentType="application/vnd.openxmlformats-officedocument.presentationml.notesSlide+xml" PartName="/ppt/notesSlides/notesSlide26.xml"/>
  <Override ContentType="application/vnd.openxmlformats-officedocument.presentationml.notesSlide+xml" PartName="/ppt/notesSlides/notesSlide40.xml"/>
  <Override ContentType="application/vnd.openxmlformats-officedocument.presentationml.notesSlide+xml" PartName="/ppt/notesSlides/notesSlide11.xml"/>
  <Override ContentType="application/vnd.openxmlformats-officedocument.presentationml.notesSlide+xml" PartName="/ppt/notesSlides/notesSlide23.xml"/>
  <Override ContentType="application/vnd.openxmlformats-officedocument.presentationml.notesSlide+xml" PartName="/ppt/notesSlides/notesSlide29.xml"/>
  <Override ContentType="application/vnd.openxmlformats-officedocument.presentationml.notesSlide+xml" PartName="/ppt/notesSlides/notesSlide46.xml"/>
  <Override ContentType="application/vnd.openxmlformats-officedocument.presentationml.notesSlide+xml" PartName="/ppt/notesSlides/notesSlide56.xml"/>
  <Override ContentType="application/vnd.openxmlformats-officedocument.presentationml.notesSlide+xml" PartName="/ppt/notesSlides/notesSlide18.xml"/>
  <Override ContentType="application/vnd.openxmlformats-officedocument.presentationml.notesSlide+xml" PartName="/ppt/notesSlides/notesSlide39.xml"/>
  <Override ContentType="application/vnd.openxmlformats-officedocument.presentationml.notesSlide+xml" PartName="/ppt/notesSlides/notesSlide20.xml"/>
  <Override ContentType="application/vnd.openxmlformats-officedocument.presentationml.notesSlide+xml" PartName="/ppt/notesSlides/notesSlide24.xml"/>
  <Override ContentType="application/vnd.openxmlformats-officedocument.presentationml.notesSlide+xml" PartName="/ppt/notesSlides/notesSlide48.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5.xml"/>
  <Override ContentType="application/vnd.openxmlformats-officedocument.presentationml.notesSlide+xml" PartName="/ppt/notesSlides/notesSlide47.xml"/>
  <Override ContentType="application/vnd.openxmlformats-officedocument.presentationml.notesSlide+xml" PartName="/ppt/notesSlides/notesSlide32.xml"/>
  <Override ContentType="application/vnd.openxmlformats-officedocument.presentationml.notesSlide+xml" PartName="/ppt/notesSlides/notesSlide37.xml"/>
  <Override ContentType="application/vnd.openxmlformats-officedocument.presentationml.notesSlide+xml" PartName="/ppt/notesSlides/notesSlide31.xml"/>
  <Override ContentType="application/vnd.openxmlformats-officedocument.presentationml.notesSlide+xml" PartName="/ppt/notesSlides/notesSlide52.xml"/>
  <Override ContentType="application/vnd.openxmlformats-officedocument.presentationml.notesSlide+xml" PartName="/ppt/notesSlides/notesSlide16.xml"/>
  <Override ContentType="application/vnd.openxmlformats-officedocument.presentationml.notesSlide+xml" PartName="/ppt/notesSlides/notesSlide3.xml"/>
  <Override ContentType="application/vnd.openxmlformats-officedocument.presentationml.notesSlide+xml" PartName="/ppt/notesSlides/notesSlide6.xml"/>
  <Override ContentType="application/vnd.openxmlformats-officedocument.presentationml.notesSlide+xml" PartName="/ppt/notesSlides/notesSlide28.xml"/>
  <Override ContentType="application/vnd.openxmlformats-officedocument.presentationml.notesSlide+xml" PartName="/ppt/notesSlides/notesSlide38.xml"/>
  <Override ContentType="application/vnd.openxmlformats-officedocument.presentationml.notesSlide+xml" PartName="/ppt/notesSlides/notesSlide8.xml"/>
  <Override ContentType="application/vnd.openxmlformats-officedocument.presentationml.notesSlide+xml" PartName="/ppt/notesSlides/notesSlide45.xml"/>
  <Override ContentType="application/vnd.openxmlformats-officedocument.presentationml.notesSlide+xml" PartName="/ppt/notesSlides/notesSlide55.xml"/>
  <Override ContentType="application/vnd.openxmlformats-officedocument.presentationml.notesSlide+xml" PartName="/ppt/notesSlides/notesSlide44.xml"/>
  <Override ContentType="application/vnd.openxmlformats-officedocument.presentationml.notesSlide+xml" PartName="/ppt/notesSlides/notesSlide57.xml"/>
  <Override ContentType="application/vnd.openxmlformats-officedocument.presentationml.notesSlide+xml" PartName="/ppt/notesSlides/notesSlide19.xml"/>
  <Override ContentType="application/vnd.openxmlformats-officedocument.presentationml.notesSlide+xml" PartName="/ppt/notesSlides/notesSlide30.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21.xml"/>
  <Override ContentType="application/vnd.openxmlformats-officedocument.presentationml.notesSlide+xml" PartName="/ppt/notesSlides/notesSlide36.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37.xml"/>
  <Override ContentType="application/vnd.openxmlformats-officedocument.presentationml.slide+xml" PartName="/ppt/slides/slide47.xml"/>
  <Override ContentType="application/vnd.openxmlformats-officedocument.presentationml.slide+xml" PartName="/ppt/slides/slide45.xml"/>
  <Override ContentType="application/vnd.openxmlformats-officedocument.presentationml.slide+xml" PartName="/ppt/slides/slide6.xml"/>
  <Override ContentType="application/vnd.openxmlformats-officedocument.presentationml.slide+xml" PartName="/ppt/slides/slide33.xml"/>
  <Override ContentType="application/vnd.openxmlformats-officedocument.presentationml.slide+xml" PartName="/ppt/slides/slide36.xml"/>
  <Override ContentType="application/vnd.openxmlformats-officedocument.presentationml.slide+xml" PartName="/ppt/slides/slide35.xml"/>
  <Override ContentType="application/vnd.openxmlformats-officedocument.presentationml.slide+xml" PartName="/ppt/slides/slide56.xml"/>
  <Override ContentType="application/vnd.openxmlformats-officedocument.presentationml.slide+xml" PartName="/ppt/slides/slide24.xml"/>
  <Override ContentType="application/vnd.openxmlformats-officedocument.presentationml.slide+xml" PartName="/ppt/slides/slide50.xml"/>
  <Override ContentType="application/vnd.openxmlformats-officedocument.presentationml.slide+xml" PartName="/ppt/slides/slide11.xml"/>
  <Override ContentType="application/vnd.openxmlformats-officedocument.presentationml.slide+xml" PartName="/ppt/slides/slide42.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1.xml"/>
  <Override ContentType="application/vnd.openxmlformats-officedocument.presentationml.slide+xml" PartName="/ppt/slides/slide44.xml"/>
  <Override ContentType="application/vnd.openxmlformats-officedocument.presentationml.slide+xml" PartName="/ppt/slides/slide46.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8.xml"/>
  <Override ContentType="application/vnd.openxmlformats-officedocument.presentationml.slide+xml" PartName="/ppt/slides/slide49.xml"/>
  <Override ContentType="application/vnd.openxmlformats-officedocument.presentationml.slide+xml" PartName="/ppt/slides/slide4.xml"/>
  <Override ContentType="application/vnd.openxmlformats-officedocument.presentationml.slide+xml" PartName="/ppt/slides/slide28.xml"/>
  <Override ContentType="application/vnd.openxmlformats-officedocument.presentationml.slide+xml" PartName="/ppt/slides/slide14.xml"/>
  <Override ContentType="application/vnd.openxmlformats-officedocument.presentationml.slide+xml" PartName="/ppt/slides/slide52.xml"/>
  <Override ContentType="application/vnd.openxmlformats-officedocument.presentationml.slide+xml" PartName="/ppt/slides/slide22.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48.xml"/>
  <Override ContentType="application/vnd.openxmlformats-officedocument.presentationml.slide+xml" PartName="/ppt/slides/slide2.xml"/>
  <Override ContentType="application/vnd.openxmlformats-officedocument.presentationml.slide+xml" PartName="/ppt/slides/slide26.xml"/>
  <Override ContentType="application/vnd.openxmlformats-officedocument.presentationml.slide+xml" PartName="/ppt/slides/slide3.xml"/>
  <Override ContentType="application/vnd.openxmlformats-officedocument.presentationml.slide+xml" PartName="/ppt/slides/slide25.xml"/>
  <Override ContentType="application/vnd.openxmlformats-officedocument.presentationml.slide+xml" PartName="/ppt/slides/slide54.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34.xml"/>
  <Override ContentType="application/vnd.openxmlformats-officedocument.presentationml.slide+xml" PartName="/ppt/slides/slide10.xml"/>
  <Override ContentType="application/vnd.openxmlformats-officedocument.presentationml.slide+xml" PartName="/ppt/slides/slide51.xml"/>
  <Override ContentType="application/vnd.openxmlformats-officedocument.presentationml.slide+xml" PartName="/ppt/slides/slide57.xml"/>
  <Override ContentType="application/vnd.openxmlformats-officedocument.presentationml.slide+xml" PartName="/ppt/slides/slide31.xml"/>
  <Override ContentType="application/vnd.openxmlformats-officedocument.presentationml.slide+xml" PartName="/ppt/slides/slide43.xml"/>
  <Override ContentType="application/vnd.openxmlformats-officedocument.presentationml.slide+xml" PartName="/ppt/slides/slide32.xml"/>
  <Override ContentType="application/vnd.openxmlformats-officedocument.presentationml.slide+xml" PartName="/ppt/slides/slide20.xml"/>
  <Override ContentType="application/vnd.openxmlformats-officedocument.presentationml.slide+xml" PartName="/ppt/slides/slide38.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9.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27.xml"/>
  <Override ContentType="application/vnd.openxmlformats-officedocument.presentationml.slide+xml" PartName="/ppt/slides/slide19.xml"/>
  <Override ContentType="application/vnd.openxmlformats-officedocument.presentationml.slide+xml" PartName="/ppt/slides/slide41.xml"/>
  <Override ContentType="application/vnd.openxmlformats-officedocument.presentationml.slide+xml" PartName="/ppt/slides/slide55.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2050EC13-4E34-4B6E-AD28-D38E1D524FD2}">
  <a:tblStyle styleId="{2050EC13-4E34-4B6E-AD28-D38E1D524FD2}" styleName="Table_0">
    <a:wholeTbl>
      <a:tcTxStyle b="off" i="off">
        <a:font>
          <a:latin typeface="Arial"/>
          <a:ea typeface="Arial"/>
          <a:cs typeface="Arial"/>
        </a:font>
        <a:schemeClr val="dk1"/>
      </a:tcTxStyle>
      <a:tcStyle>
        <a:tcBdr>
          <a:left>
            <a:ln cap="flat" w="12700">
              <a:solidFill>
                <a:schemeClr val="lt1"/>
              </a:solidFill>
              <a:prstDash val="solid"/>
              <a:round/>
              <a:headEnd len="med" w="med" type="none"/>
              <a:tailEnd len="med" w="med" type="none"/>
            </a:ln>
          </a:left>
          <a:right>
            <a:ln cap="flat" w="12700">
              <a:solidFill>
                <a:schemeClr val="lt1"/>
              </a:solidFill>
              <a:prstDash val="solid"/>
              <a:round/>
              <a:headEnd len="med" w="med" type="none"/>
              <a:tailEnd len="med" w="med" type="none"/>
            </a:ln>
          </a:right>
          <a:top>
            <a:ln cap="flat" w="12700">
              <a:solidFill>
                <a:schemeClr val="lt1"/>
              </a:solidFill>
              <a:prstDash val="solid"/>
              <a:round/>
              <a:headEnd len="med" w="med" type="none"/>
              <a:tailEnd len="med" w="med" type="none"/>
            </a:ln>
          </a:top>
          <a:bottom>
            <a:ln cap="flat" w="12700">
              <a:solidFill>
                <a:schemeClr val="lt1"/>
              </a:solidFill>
              <a:prstDash val="solid"/>
              <a:round/>
              <a:headEnd len="med" w="med" type="none"/>
              <a:tailEnd len="med" w="med" type="none"/>
            </a:ln>
          </a:bottom>
          <a:insideH>
            <a:ln cap="flat" w="12700">
              <a:solidFill>
                <a:schemeClr val="lt1"/>
              </a:solidFill>
              <a:prstDash val="solid"/>
              <a:round/>
              <a:headEnd len="med" w="med" type="none"/>
              <a:tailEnd len="med" w="med" type="none"/>
            </a:ln>
          </a:insideH>
          <a:insideV>
            <a:ln cap="flat" w="12700">
              <a:solidFill>
                <a:schemeClr val="lt1"/>
              </a:solidFill>
              <a:prstDash val="solid"/>
              <a:round/>
              <a:headEnd len="med" w="med" type="none"/>
              <a:tailEnd len="med" w="med" type="none"/>
            </a:ln>
          </a:insideV>
        </a:tcBdr>
        <a:fill>
          <a:solidFill>
            <a:srgbClr val="F2F2F2"/>
          </a:solidFill>
        </a:fill>
      </a:tcStyle>
    </a:wholeTbl>
    <a:band1H>
      <a:tcStyle>
        <a:fill>
          <a:solidFill>
            <a:srgbClr val="E4E4E4"/>
          </a:solidFill>
        </a:fill>
      </a:tcStyle>
    </a:band1H>
    <a:band1V>
      <a:tcStyle>
        <a:fill>
          <a:solidFill>
            <a:srgbClr val="E4E4E4"/>
          </a:solidFill>
        </a:fill>
      </a:tcStyle>
    </a:band1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w="38100">
              <a:solidFill>
                <a:schemeClr val="lt1"/>
              </a:solidFill>
              <a:prstDash val="solid"/>
              <a:round/>
              <a:headEnd len="med" w="med" type="none"/>
              <a:tailEnd len="med" w="med" type="none"/>
            </a:ln>
          </a:top>
        </a:tcBdr>
        <a:fill>
          <a:solidFill>
            <a:schemeClr val="accent1"/>
          </a:solidFill>
        </a:fill>
      </a:tcStyle>
    </a:lastRow>
    <a:firstRow>
      <a:tcTxStyle b="on" i="off">
        <a:font>
          <a:latin typeface="Arial"/>
          <a:ea typeface="Arial"/>
          <a:cs typeface="Arial"/>
        </a:font>
        <a:schemeClr val="lt1"/>
      </a:tcTxStyle>
      <a:tcStyle>
        <a:tcBdr>
          <a:bottom>
            <a:ln cap="flat" w="38100">
              <a:solidFill>
                <a:schemeClr val="lt1"/>
              </a:solidFill>
              <a:prstDash val="solid"/>
              <a:round/>
              <a:headEnd len="med" w="med" type="none"/>
              <a:tailEnd len="med" w="med" type="none"/>
            </a:ln>
          </a:bottom>
        </a:tcBdr>
        <a:fill>
          <a:solidFill>
            <a:schemeClr val="accent1"/>
          </a:solidFill>
        </a:fill>
      </a:tcStyle>
    </a:firstRow>
  </a:tblStyle>
  <a:tblStyle styleId="{83310EDA-FA5D-400B-8AF0-1A7BA50E32A1}" styleName="Table_1">
    <a:wholeTbl>
      <a:tcTxStyle b="off" i="off">
        <a:font>
          <a:latin typeface="Arial"/>
          <a:ea typeface="Arial"/>
          <a:cs typeface="Arial"/>
        </a:font>
        <a:schemeClr val="dk1"/>
      </a:tcTxStyle>
      <a:tcStyle>
        <a:tcBdr>
          <a:left>
            <a:ln cap="flat" w="12700">
              <a:solidFill>
                <a:schemeClr val="lt1"/>
              </a:solidFill>
              <a:prstDash val="solid"/>
              <a:round/>
              <a:headEnd len="med" w="med" type="none"/>
              <a:tailEnd len="med" w="med" type="none"/>
            </a:ln>
          </a:left>
          <a:right>
            <a:ln cap="flat" w="12700">
              <a:solidFill>
                <a:schemeClr val="lt1"/>
              </a:solidFill>
              <a:prstDash val="solid"/>
              <a:round/>
              <a:headEnd len="med" w="med" type="none"/>
              <a:tailEnd len="med" w="med" type="none"/>
            </a:ln>
          </a:right>
          <a:top>
            <a:ln cap="flat" w="12700">
              <a:solidFill>
                <a:schemeClr val="lt1"/>
              </a:solidFill>
              <a:prstDash val="solid"/>
              <a:round/>
              <a:headEnd len="med" w="med" type="none"/>
              <a:tailEnd len="med" w="med" type="none"/>
            </a:ln>
          </a:top>
          <a:bottom>
            <a:ln cap="flat" w="12700">
              <a:solidFill>
                <a:schemeClr val="lt1"/>
              </a:solidFill>
              <a:prstDash val="solid"/>
              <a:round/>
              <a:headEnd len="med" w="med" type="none"/>
              <a:tailEnd len="med" w="med" type="none"/>
            </a:ln>
          </a:bottom>
          <a:insideH>
            <a:ln cap="flat" w="12700">
              <a:solidFill>
                <a:schemeClr val="lt1"/>
              </a:solidFill>
              <a:prstDash val="solid"/>
              <a:round/>
              <a:headEnd len="med" w="med" type="none"/>
              <a:tailEnd len="med" w="med" type="none"/>
            </a:ln>
          </a:insideH>
          <a:insideV>
            <a:ln cap="flat" w="12700">
              <a:solidFill>
                <a:schemeClr val="lt1"/>
              </a:solidFill>
              <a:prstDash val="solid"/>
              <a:round/>
              <a:headEnd len="med" w="med" type="none"/>
              <a:tailEnd len="med" w="med" type="none"/>
            </a:ln>
          </a:insideV>
        </a:tcBdr>
        <a:fill>
          <a:solidFill>
            <a:srgbClr val="F2F2F2"/>
          </a:solidFill>
        </a:fill>
      </a:tcStyle>
    </a:wholeTbl>
    <a:band1H>
      <a:tcStyle>
        <a:fill>
          <a:solidFill>
            <a:srgbClr val="E4E4E4"/>
          </a:solidFill>
        </a:fill>
      </a:tcStyle>
    </a:band1H>
    <a:band1V>
      <a:tcStyle>
        <a:fill>
          <a:solidFill>
            <a:srgbClr val="E4E4E4"/>
          </a:solidFill>
        </a:fill>
      </a:tcStyle>
    </a:band1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w="38100">
              <a:solidFill>
                <a:schemeClr val="lt1"/>
              </a:solidFill>
              <a:prstDash val="solid"/>
              <a:round/>
              <a:headEnd len="med" w="med" type="none"/>
              <a:tailEnd len="med" w="med" type="none"/>
            </a:ln>
          </a:top>
        </a:tcBdr>
        <a:fill>
          <a:solidFill>
            <a:schemeClr val="accent1"/>
          </a:solidFill>
        </a:fill>
      </a:tcStyle>
    </a:lastRow>
    <a:firstRow>
      <a:tcTxStyle b="on" i="off">
        <a:font>
          <a:latin typeface="Arial"/>
          <a:ea typeface="Arial"/>
          <a:cs typeface="Arial"/>
        </a:font>
        <a:schemeClr val="lt1"/>
      </a:tcTxStyle>
      <a:tcStyle>
        <a:tcBdr>
          <a:bottom>
            <a:ln cap="flat" w="38100">
              <a:solidFill>
                <a:schemeClr val="lt1"/>
              </a:solidFill>
              <a:prstDash val="solid"/>
              <a:round/>
              <a:headEnd len="med" w="med" type="none"/>
              <a:tailEnd len="med" w="med" type="none"/>
            </a:ln>
          </a:bottom>
        </a:tcBdr>
        <a:fill>
          <a:solidFill>
            <a:schemeClr val="accent1"/>
          </a:solidFill>
        </a:fill>
      </a:tcStyle>
    </a:firstRow>
  </a:tblStyle>
  <a:tblStyle styleId="{6A8298DD-BB8F-45FF-AF64-29B744D86799}" styleName="Table_2">
    <a:wholeTbl>
      <a:tcTxStyle b="off" i="off">
        <a:font>
          <a:latin typeface="Franklin Gothic Book"/>
          <a:ea typeface="Franklin Gothic Book"/>
          <a:cs typeface="Franklin Gothic Book"/>
        </a:font>
        <a:schemeClr val="dk1"/>
      </a:tcTxStyle>
      <a:tcStyle>
        <a:tcBdr>
          <a:left>
            <a:ln cap="flat" w="12700">
              <a:solidFill>
                <a:schemeClr val="lt1"/>
              </a:solidFill>
              <a:prstDash val="solid"/>
              <a:round/>
              <a:headEnd len="med" w="med" type="none"/>
              <a:tailEnd len="med" w="med" type="none"/>
            </a:ln>
          </a:left>
          <a:right>
            <a:ln cap="flat" w="12700">
              <a:solidFill>
                <a:schemeClr val="lt1"/>
              </a:solidFill>
              <a:prstDash val="solid"/>
              <a:round/>
              <a:headEnd len="med" w="med" type="none"/>
              <a:tailEnd len="med" w="med" type="none"/>
            </a:ln>
          </a:right>
          <a:top>
            <a:ln cap="flat" w="12700">
              <a:solidFill>
                <a:schemeClr val="lt1"/>
              </a:solidFill>
              <a:prstDash val="solid"/>
              <a:round/>
              <a:headEnd len="med" w="med" type="none"/>
              <a:tailEnd len="med" w="med" type="none"/>
            </a:ln>
          </a:top>
          <a:bottom>
            <a:ln cap="flat" w="12700">
              <a:solidFill>
                <a:schemeClr val="lt1"/>
              </a:solidFill>
              <a:prstDash val="solid"/>
              <a:round/>
              <a:headEnd len="med" w="med" type="none"/>
              <a:tailEnd len="med" w="med" type="none"/>
            </a:ln>
          </a:bottom>
          <a:insideH>
            <a:ln cap="flat" w="12700">
              <a:solidFill>
                <a:schemeClr val="lt1"/>
              </a:solidFill>
              <a:prstDash val="solid"/>
              <a:round/>
              <a:headEnd len="med" w="med" type="none"/>
              <a:tailEnd len="med" w="med" type="none"/>
            </a:ln>
          </a:insideH>
          <a:insideV>
            <a:ln cap="flat" w="12700">
              <a:solidFill>
                <a:schemeClr val="lt1"/>
              </a:solidFill>
              <a:prstDash val="solid"/>
              <a:round/>
              <a:headEnd len="med" w="med" type="none"/>
              <a:tailEnd len="med" w="med" type="none"/>
            </a:ln>
          </a:insideV>
        </a:tcBdr>
        <a:fill>
          <a:solidFill>
            <a:srgbClr val="FDF6EC"/>
          </a:solidFill>
        </a:fill>
      </a:tcStyle>
    </a:wholeTbl>
    <a:band1H>
      <a:tcStyle>
        <a:fill>
          <a:solidFill>
            <a:srgbClr val="FBECD4"/>
          </a:solidFill>
        </a:fill>
      </a:tcStyle>
    </a:band1H>
    <a:band1V>
      <a:tcStyle>
        <a:fill>
          <a:solidFill>
            <a:srgbClr val="FBECD4"/>
          </a:solidFill>
        </a:fill>
      </a:tcStyle>
    </a:band1V>
    <a:lastCol>
      <a:tcTxStyle b="on" i="off">
        <a:font>
          <a:latin typeface="Franklin Gothic Book"/>
          <a:ea typeface="Franklin Gothic Book"/>
          <a:cs typeface="Franklin Gothic Book"/>
        </a:font>
        <a:schemeClr val="lt1"/>
      </a:tcTxStyle>
      <a:tcStyle>
        <a:fill>
          <a:solidFill>
            <a:schemeClr val="accent1"/>
          </a:solidFill>
        </a:fill>
      </a:tcStyle>
    </a:lastCol>
    <a:firstCol>
      <a:tcTxStyle b="on" i="off">
        <a:font>
          <a:latin typeface="Franklin Gothic Book"/>
          <a:ea typeface="Franklin Gothic Book"/>
          <a:cs typeface="Franklin Gothic Book"/>
        </a:font>
        <a:schemeClr val="lt1"/>
      </a:tcTxStyle>
      <a:tcStyle>
        <a:fill>
          <a:solidFill>
            <a:schemeClr val="accent1"/>
          </a:solidFill>
        </a:fill>
      </a:tcStyle>
    </a:firstCol>
    <a:lastRow>
      <a:tcTxStyle b="on" i="off">
        <a:font>
          <a:latin typeface="Franklin Gothic Book"/>
          <a:ea typeface="Franklin Gothic Book"/>
          <a:cs typeface="Franklin Gothic Book"/>
        </a:font>
        <a:schemeClr val="lt1"/>
      </a:tcTxStyle>
      <a:tcStyle>
        <a:tcBdr>
          <a:top>
            <a:ln cap="flat" w="38100">
              <a:solidFill>
                <a:schemeClr val="lt1"/>
              </a:solidFill>
              <a:prstDash val="solid"/>
              <a:round/>
              <a:headEnd len="med" w="med" type="none"/>
              <a:tailEnd len="med" w="med" type="none"/>
            </a:ln>
          </a:top>
        </a:tcBdr>
        <a:fill>
          <a:solidFill>
            <a:schemeClr val="accent1"/>
          </a:solidFill>
        </a:fill>
      </a:tcStyle>
    </a:lastRow>
    <a:firstRow>
      <a:tcTxStyle b="on" i="off">
        <a:font>
          <a:latin typeface="Franklin Gothic Book"/>
          <a:ea typeface="Franklin Gothic Book"/>
          <a:cs typeface="Franklin Gothic Book"/>
        </a:font>
        <a:schemeClr val="lt1"/>
      </a:tcTxStyle>
      <a:tcStyle>
        <a:tcBdr>
          <a:bottom>
            <a:ln cap="flat" w="38100">
              <a:solidFill>
                <a:schemeClr val="lt1"/>
              </a:solidFill>
              <a:prstDash val="solid"/>
              <a:round/>
              <a:headEnd len="med" w="med" type="none"/>
              <a:tailEnd len="med" w="med" type="none"/>
            </a:ln>
          </a:bottom>
        </a:tcBdr>
        <a:fill>
          <a:solidFill>
            <a:schemeClr val="accent1"/>
          </a:solidFill>
        </a:fill>
      </a:tcStyle>
    </a:firstRow>
  </a:tblStyle>
</a:tblStyleLst>
</file>

<file path=ppt/_rels/presentation.xml.rels><?xml version="1.0" encoding="UTF-8" standalone="yes"?><Relationships xmlns="http://schemas.openxmlformats.org/package/2006/relationships"><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0" Type="http://schemas.openxmlformats.org/officeDocument/2006/relationships/slide" Target="slides/slide25.xml"/><Relationship Id="rId31" Type="http://schemas.openxmlformats.org/officeDocument/2006/relationships/slide" Target="slides/slide26.xml"/><Relationship Id="rId34" Type="http://schemas.openxmlformats.org/officeDocument/2006/relationships/slide" Target="slides/slide29.xml"/><Relationship Id="rId35" Type="http://schemas.openxmlformats.org/officeDocument/2006/relationships/slide" Target="slides/slide30.xml"/><Relationship Id="rId32" Type="http://schemas.openxmlformats.org/officeDocument/2006/relationships/slide" Target="slides/slide27.xml"/><Relationship Id="rId33" Type="http://schemas.openxmlformats.org/officeDocument/2006/relationships/slide" Target="slides/slide28.xml"/><Relationship Id="rId48" Type="http://schemas.openxmlformats.org/officeDocument/2006/relationships/slide" Target="slides/slide43.xml"/><Relationship Id="rId47" Type="http://schemas.openxmlformats.org/officeDocument/2006/relationships/slide" Target="slides/slide42.xml"/><Relationship Id="rId49" Type="http://schemas.openxmlformats.org/officeDocument/2006/relationships/slide" Target="slides/slide44.xml"/><Relationship Id="rId2" Type="http://schemas.openxmlformats.org/officeDocument/2006/relationships/presProps" Target="presProps.xml"/><Relationship Id="rId1" Type="http://schemas.openxmlformats.org/officeDocument/2006/relationships/theme" Target="theme/theme3.xml"/><Relationship Id="rId40" Type="http://schemas.openxmlformats.org/officeDocument/2006/relationships/slide" Target="slides/slide35.xml"/><Relationship Id="rId4" Type="http://schemas.openxmlformats.org/officeDocument/2006/relationships/slideMaster" Target="slideMasters/slideMaster1.xml"/><Relationship Id="rId41" Type="http://schemas.openxmlformats.org/officeDocument/2006/relationships/slide" Target="slides/slide36.xml"/><Relationship Id="rId3" Type="http://schemas.openxmlformats.org/officeDocument/2006/relationships/tableStyles" Target="tableStyles.xml"/><Relationship Id="rId42" Type="http://schemas.openxmlformats.org/officeDocument/2006/relationships/slide" Target="slides/slide37.xml"/><Relationship Id="rId43" Type="http://schemas.openxmlformats.org/officeDocument/2006/relationships/slide" Target="slides/slide38.xml"/><Relationship Id="rId44" Type="http://schemas.openxmlformats.org/officeDocument/2006/relationships/slide" Target="slides/slide39.xml"/><Relationship Id="rId45" Type="http://schemas.openxmlformats.org/officeDocument/2006/relationships/slide" Target="slides/slide40.xml"/><Relationship Id="rId46" Type="http://schemas.openxmlformats.org/officeDocument/2006/relationships/slide" Target="slides/slide41.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 Id="rId58" Type="http://schemas.openxmlformats.org/officeDocument/2006/relationships/slide" Target="slides/slide53.xml"/><Relationship Id="rId59" Type="http://schemas.openxmlformats.org/officeDocument/2006/relationships/slide" Target="slides/slide54.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2" Type="http://schemas.openxmlformats.org/officeDocument/2006/relationships/slide" Target="slides/slide7.xml"/><Relationship Id="rId13" Type="http://schemas.openxmlformats.org/officeDocument/2006/relationships/slide" Target="slides/slide8.xml"/><Relationship Id="rId10" Type="http://schemas.openxmlformats.org/officeDocument/2006/relationships/slide" Target="slides/slide5.xml"/><Relationship Id="rId11" Type="http://schemas.openxmlformats.org/officeDocument/2006/relationships/slide" Target="slides/slide6.xml"/><Relationship Id="rId57" Type="http://schemas.openxmlformats.org/officeDocument/2006/relationships/slide" Target="slides/slide52.xml"/><Relationship Id="rId56" Type="http://schemas.openxmlformats.org/officeDocument/2006/relationships/slide" Target="slides/slide51.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29" Type="http://schemas.openxmlformats.org/officeDocument/2006/relationships/slide" Target="slides/slide2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1" Type="http://schemas.openxmlformats.org/officeDocument/2006/relationships/slide" Target="slides/slide16.xml"/><Relationship Id="rId22" Type="http://schemas.openxmlformats.org/officeDocument/2006/relationships/slide" Target="slides/slide17.xml"/><Relationship Id="rId60" Type="http://schemas.openxmlformats.org/officeDocument/2006/relationships/slide" Target="slides/slide55.xml"/><Relationship Id="rId23" Type="http://schemas.openxmlformats.org/officeDocument/2006/relationships/slide" Target="slides/slide18.xml"/><Relationship Id="rId24" Type="http://schemas.openxmlformats.org/officeDocument/2006/relationships/slide" Target="slides/slide19.xml"/><Relationship Id="rId20" Type="http://schemas.openxmlformats.org/officeDocument/2006/relationships/slide" Target="slides/slide15.xml"/><Relationship Id="rId62" Type="http://schemas.openxmlformats.org/officeDocument/2006/relationships/slide" Target="slides/slide57.xml"/><Relationship Id="rId61"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1" name="Shape 1"/>
        <p:cNvGrpSpPr/>
        <p:nvPr/>
      </p:nvGrpSpPr>
      <p:grpSpPr>
        <a:xfrm>
          <a:off x="0" y="0"/>
          <a:ext cx="0" cy="0"/>
          <a:chOff x="0" y="0"/>
          <a:chExt cx="0" cy="0"/>
        </a:xfrm>
      </p:grpSpPr>
      <p:sp>
        <p:nvSpPr>
          <p:cNvPr id="2" name="Shape 2"/>
          <p:cNvSpPr txBox="1"/>
          <p:nvPr>
            <p:ph idx="2" type="hdr"/>
          </p:nvPr>
        </p:nvSpPr>
        <p:spPr>
          <a:xfrm>
            <a:off x="0" y="0"/>
            <a:ext cx="2971799" cy="4572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3" name="Shape 3"/>
          <p:cNvSpPr txBox="1"/>
          <p:nvPr>
            <p:ph idx="10" type="dt"/>
          </p:nvPr>
        </p:nvSpPr>
        <p:spPr>
          <a:xfrm>
            <a:off x="3884612" y="0"/>
            <a:ext cx="2971799" cy="457200"/>
          </a:xfrm>
          <a:prstGeom prst="rect">
            <a:avLst/>
          </a:prstGeom>
          <a:noFill/>
          <a:ln>
            <a:noFill/>
          </a:ln>
        </p:spPr>
        <p:txBody>
          <a:bodyPr anchorCtr="0" anchor="t" bIns="91425" lIns="91425" rIns="91425" tIns="91425"/>
          <a:lstStyle>
            <a:lvl1pPr indent="0" marL="0" marR="0" rtl="0" algn="r">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 name="Shape 4"/>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5" name="Shape 5"/>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6" name="Shape 6"/>
          <p:cNvSpPr txBox="1"/>
          <p:nvPr>
            <p:ph idx="11" type="ftr"/>
          </p:nvPr>
        </p:nvSpPr>
        <p:spPr>
          <a:xfrm>
            <a:off x="0" y="8685213"/>
            <a:ext cx="2971799" cy="457200"/>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7" name="Shape 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lvl1pPr indent="0" marL="0" marR="0" rtl="0" algn="r">
              <a:spcBef>
                <a:spcPts val="0"/>
              </a:spcBef>
              <a:buNone/>
              <a:defRPr b="0" baseline="0" i="0" sz="1200" u="none" cap="none" strike="noStrike">
                <a:solidFill>
                  <a:schemeClr val="dk1"/>
                </a:solidFill>
                <a:latin typeface="Calibri"/>
                <a:ea typeface="Calibri"/>
                <a:cs typeface="Calibri"/>
                <a:sym typeface="Calibri"/>
              </a:defRPr>
            </a:lvl1pPr>
          </a:lstStyle>
          <a:p>
            <a:pPr indent="0" lvl="0" marL="0">
              <a:spcBef>
                <a:spcPts val="0"/>
              </a:spcBef>
              <a:buSzPct val="25000"/>
              <a:buNone/>
            </a:pPr>
            <a:fld id="{00000000-1234-1234-1234-123412341234}" type="slidenum">
              <a:rPr lang="en-US"/>
              <a:t>‹#›</a:t>
            </a:fld>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4" name="Shape 54"/>
        <p:cNvGrpSpPr/>
        <p:nvPr/>
      </p:nvGrpSpPr>
      <p:grpSpPr>
        <a:xfrm>
          <a:off x="0" y="0"/>
          <a:ext cx="0" cy="0"/>
          <a:chOff x="0" y="0"/>
          <a:chExt cx="0" cy="0"/>
        </a:xfrm>
      </p:grpSpPr>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56" name="Shape 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9" name="Shape 109"/>
        <p:cNvGrpSpPr/>
        <p:nvPr/>
      </p:nvGrpSpPr>
      <p:grpSpPr>
        <a:xfrm>
          <a:off x="0" y="0"/>
          <a:ext cx="0" cy="0"/>
          <a:chOff x="0" y="0"/>
          <a:chExt cx="0" cy="0"/>
        </a:xfrm>
      </p:grpSpPr>
      <p:sp>
        <p:nvSpPr>
          <p:cNvPr id="110" name="Shape 11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11" name="Shape 1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5" name="Shape 115"/>
        <p:cNvGrpSpPr/>
        <p:nvPr/>
      </p:nvGrpSpPr>
      <p:grpSpPr>
        <a:xfrm>
          <a:off x="0" y="0"/>
          <a:ext cx="0" cy="0"/>
          <a:chOff x="0" y="0"/>
          <a:chExt cx="0" cy="0"/>
        </a:xfrm>
      </p:grpSpPr>
      <p:sp>
        <p:nvSpPr>
          <p:cNvPr id="116" name="Shape 11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17" name="Shape 11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1" name="Shape 121"/>
        <p:cNvGrpSpPr/>
        <p:nvPr/>
      </p:nvGrpSpPr>
      <p:grpSpPr>
        <a:xfrm>
          <a:off x="0" y="0"/>
          <a:ext cx="0" cy="0"/>
          <a:chOff x="0" y="0"/>
          <a:chExt cx="0" cy="0"/>
        </a:xfrm>
      </p:grpSpPr>
      <p:sp>
        <p:nvSpPr>
          <p:cNvPr id="122" name="Shape 12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23" name="Shape 12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7" name="Shape 127"/>
        <p:cNvGrpSpPr/>
        <p:nvPr/>
      </p:nvGrpSpPr>
      <p:grpSpPr>
        <a:xfrm>
          <a:off x="0" y="0"/>
          <a:ext cx="0" cy="0"/>
          <a:chOff x="0" y="0"/>
          <a:chExt cx="0" cy="0"/>
        </a:xfrm>
      </p:grpSpPr>
      <p:sp>
        <p:nvSpPr>
          <p:cNvPr id="128" name="Shape 12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29" name="Shape 1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3" name="Shape 133"/>
        <p:cNvGrpSpPr/>
        <p:nvPr/>
      </p:nvGrpSpPr>
      <p:grpSpPr>
        <a:xfrm>
          <a:off x="0" y="0"/>
          <a:ext cx="0" cy="0"/>
          <a:chOff x="0" y="0"/>
          <a:chExt cx="0" cy="0"/>
        </a:xfrm>
      </p:grpSpPr>
      <p:sp>
        <p:nvSpPr>
          <p:cNvPr id="134" name="Shape 1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35" name="Shape 13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41" name="Shape 14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5" name="Shape 145"/>
        <p:cNvGrpSpPr/>
        <p:nvPr/>
      </p:nvGrpSpPr>
      <p:grpSpPr>
        <a:xfrm>
          <a:off x="0" y="0"/>
          <a:ext cx="0" cy="0"/>
          <a:chOff x="0" y="0"/>
          <a:chExt cx="0" cy="0"/>
        </a:xfrm>
      </p:grpSpPr>
      <p:sp>
        <p:nvSpPr>
          <p:cNvPr id="146" name="Shape 14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47" name="Shape 14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1" name="Shape 151"/>
        <p:cNvGrpSpPr/>
        <p:nvPr/>
      </p:nvGrpSpPr>
      <p:grpSpPr>
        <a:xfrm>
          <a:off x="0" y="0"/>
          <a:ext cx="0" cy="0"/>
          <a:chOff x="0" y="0"/>
          <a:chExt cx="0" cy="0"/>
        </a:xfrm>
      </p:grpSpPr>
      <p:sp>
        <p:nvSpPr>
          <p:cNvPr id="152" name="Shape 15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53" name="Shape 15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8" name="Shape 158"/>
        <p:cNvGrpSpPr/>
        <p:nvPr/>
      </p:nvGrpSpPr>
      <p:grpSpPr>
        <a:xfrm>
          <a:off x="0" y="0"/>
          <a:ext cx="0" cy="0"/>
          <a:chOff x="0" y="0"/>
          <a:chExt cx="0" cy="0"/>
        </a:xfrm>
      </p:grpSpPr>
      <p:sp>
        <p:nvSpPr>
          <p:cNvPr id="159" name="Shape 15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60" name="Shape 16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67" name="Shape 16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62" name="Shape 6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63" name="Shape 6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73" name="Shape 1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6" name="Shape 176"/>
        <p:cNvGrpSpPr/>
        <p:nvPr/>
      </p:nvGrpSpPr>
      <p:grpSpPr>
        <a:xfrm>
          <a:off x="0" y="0"/>
          <a:ext cx="0" cy="0"/>
          <a:chOff x="0" y="0"/>
          <a:chExt cx="0" cy="0"/>
        </a:xfrm>
      </p:grpSpPr>
      <p:sp>
        <p:nvSpPr>
          <p:cNvPr id="177" name="Shape 17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178" name="Shape 17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79" name="Shape 179"/>
          <p:cNvSpPr txBox="1"/>
          <p:nvPr>
            <p:ph idx="12" type="sldNum"/>
          </p:nvPr>
        </p:nvSpPr>
        <p:spPr>
          <a:xfrm>
            <a:off x="3884612" y="8685213"/>
            <a:ext cx="2971799" cy="457200"/>
          </a:xfrm>
          <a:prstGeom prst="rect">
            <a:avLst/>
          </a:prstGeom>
        </p:spPr>
        <p:txBody>
          <a:bodyPr anchorCtr="0" anchor="b" bIns="45700" lIns="91425" rIns="91425" tIns="45700">
            <a:noAutofit/>
          </a:bodyPr>
          <a:lstStyle/>
          <a:p>
            <a:pPr lvl="0">
              <a:spcBef>
                <a:spcPts val="0"/>
              </a:spcBef>
              <a:buClr>
                <a:srgbClr val="000000"/>
              </a:buClr>
              <a:buSzPct val="25000"/>
              <a:buFont typeface="Arial"/>
              <a:buNone/>
            </a:pPr>
            <a:fld id="{00000000-1234-1234-1234-123412341234}" type="slidenum">
              <a:rPr lang="en-US"/>
              <a:t>‹#›</a:t>
            </a:fld>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185" name="Shape 18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Ask: who’s heard of / used version control before?</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Motivate: synchronization among devs, seeing history of project, making backups</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Extra motivation: have you ever seen what happened to large projects that DON’T use vc? (not just software either)</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Especially useful when multiple devs, but useful even for your own projects</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Using it for projects in this class. Worth the effort to learn, b/c you will use it in future classes and every internship and job.</a:t>
            </a: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Easy to:</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Merge multiple developers’ changes</a:t>
            </a:r>
          </a:p>
          <a:p>
            <a:pPr indent="0" lvl="2" marL="9144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No more “Here’s my list of changes … at least I think that’s everything… now what did you change?”)</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Avoid overwriting each others’ changes</a:t>
            </a:r>
          </a:p>
          <a:p>
            <a:pPr indent="0" lvl="2" marL="9144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No more “don’t touch this file – I’m working on it!”</a:t>
            </a:r>
          </a:p>
          <a:p>
            <a:pPr indent="0" lvl="2" marL="9144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No more “AHHHHHH, you just erased my last 15 hours of work!!!”</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Revert back to an older version of a file</a:t>
            </a:r>
          </a:p>
          <a:p>
            <a:pPr indent="0" lvl="2" marL="9144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No more “I need to undo these changes… what was there before?”)</a:t>
            </a:r>
          </a:p>
          <a:p>
            <a:pPr indent="0" lvl="1" marL="4572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See a history of changes</a:t>
            </a:r>
          </a:p>
          <a:p>
            <a:pPr indent="0" lvl="2" marL="914400" marR="0" rtl="0" algn="l">
              <a:spcBef>
                <a:spcPts val="0"/>
              </a:spcBef>
              <a:buSzPct val="25000"/>
              <a:buNone/>
            </a:pPr>
            <a:r>
              <a:rPr b="0" baseline="0" i="0" lang="en-US" sz="1200" u="none" cap="none" strike="noStrike">
                <a:solidFill>
                  <a:schemeClr val="dk1"/>
                </a:solidFill>
                <a:latin typeface="Calibri"/>
                <a:ea typeface="Calibri"/>
                <a:cs typeface="Calibri"/>
                <a:sym typeface="Calibri"/>
              </a:rPr>
              <a:t>No more “How and when did this bug sneak in?”</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Version control describes a TYPE of software (just like a text editor, Internet browser, …)</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Just like there are lots of text editors and browsers, there are lots of version control systems; we use Subversion</a:t>
            </a:r>
          </a:p>
          <a:p>
            <a:pPr indent="-171450" lvl="0" marL="171450" marR="0" rtl="0" algn="l">
              <a:spcBef>
                <a:spcPts val="0"/>
              </a:spcBef>
              <a:buClr>
                <a:schemeClr val="dk1"/>
              </a:buClr>
              <a:buSzPct val="100000"/>
              <a:buFont typeface="Calibri"/>
              <a:buChar char="-"/>
            </a:pPr>
            <a:r>
              <a:rPr b="0" baseline="0" i="0" lang="en-US" sz="1200" u="none" cap="none" strike="noStrike">
                <a:solidFill>
                  <a:schemeClr val="dk1"/>
                </a:solidFill>
                <a:latin typeface="Calibri"/>
                <a:ea typeface="Calibri"/>
                <a:cs typeface="Calibri"/>
                <a:sym typeface="Calibri"/>
              </a:rPr>
              <a:t>Each is a little diff, but once you know one it’s easy to learn others</a:t>
            </a: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186" name="Shape 18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03" name="Shape 203"/>
        <p:cNvGrpSpPr/>
        <p:nvPr/>
      </p:nvGrpSpPr>
      <p:grpSpPr>
        <a:xfrm>
          <a:off x="0" y="0"/>
          <a:ext cx="0" cy="0"/>
          <a:chOff x="0" y="0"/>
          <a:chExt cx="0" cy="0"/>
        </a:xfrm>
      </p:grpSpPr>
      <p:sp>
        <p:nvSpPr>
          <p:cNvPr id="204" name="Shape 20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05" name="Shape 20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06" name="Shape 206"/>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10" name="Shape 210"/>
        <p:cNvGrpSpPr/>
        <p:nvPr/>
      </p:nvGrpSpPr>
      <p:grpSpPr>
        <a:xfrm>
          <a:off x="0" y="0"/>
          <a:ext cx="0" cy="0"/>
          <a:chOff x="0" y="0"/>
          <a:chExt cx="0" cy="0"/>
        </a:xfrm>
      </p:grpSpPr>
      <p:sp>
        <p:nvSpPr>
          <p:cNvPr id="211" name="Shape 21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212" name="Shape 21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13" name="Shape 21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Arial"/>
                <a:ea typeface="Arial"/>
                <a:cs typeface="Arial"/>
                <a:sym typeface="Arial"/>
              </a:rPr>
              <a:t>‹#›</a:t>
            </a:fld>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30" name="Shape 230"/>
        <p:cNvGrpSpPr/>
        <p:nvPr/>
      </p:nvGrpSpPr>
      <p:grpSpPr>
        <a:xfrm>
          <a:off x="0" y="0"/>
          <a:ext cx="0" cy="0"/>
          <a:chOff x="0" y="0"/>
          <a:chExt cx="0" cy="0"/>
        </a:xfrm>
      </p:grpSpPr>
      <p:sp>
        <p:nvSpPr>
          <p:cNvPr id="231" name="Shape 2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32" name="Shape 23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33" name="Shape 23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0" name="Shape 250"/>
        <p:cNvGrpSpPr/>
        <p:nvPr/>
      </p:nvGrpSpPr>
      <p:grpSpPr>
        <a:xfrm>
          <a:off x="0" y="0"/>
          <a:ext cx="0" cy="0"/>
          <a:chOff x="0" y="0"/>
          <a:chExt cx="0" cy="0"/>
        </a:xfrm>
      </p:grpSpPr>
      <p:sp>
        <p:nvSpPr>
          <p:cNvPr id="251" name="Shape 25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52" name="Shape 252"/>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Summary: create repo, create workspace, repeatedly update &amp; commit</a:t>
            </a:r>
          </a:p>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Remember to ask for questions!</a:t>
            </a:r>
          </a:p>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53" name="Shape 253"/>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69" name="Shape 269"/>
        <p:cNvGrpSpPr/>
        <p:nvPr/>
      </p:nvGrpSpPr>
      <p:grpSpPr>
        <a:xfrm>
          <a:off x="0" y="0"/>
          <a:ext cx="0" cy="0"/>
          <a:chOff x="0" y="0"/>
          <a:chExt cx="0" cy="0"/>
        </a:xfrm>
      </p:grpSpPr>
      <p:sp>
        <p:nvSpPr>
          <p:cNvPr id="270" name="Shape 27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71" name="Shape 27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5" name="Shape 275"/>
        <p:cNvGrpSpPr/>
        <p:nvPr/>
      </p:nvGrpSpPr>
      <p:grpSpPr>
        <a:xfrm>
          <a:off x="0" y="0"/>
          <a:ext cx="0" cy="0"/>
          <a:chOff x="0" y="0"/>
          <a:chExt cx="0" cy="0"/>
        </a:xfrm>
      </p:grpSpPr>
      <p:sp>
        <p:nvSpPr>
          <p:cNvPr id="276" name="Shape 27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77" name="Shape 27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278" name="Shape 278"/>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1" name="Shape 281"/>
        <p:cNvGrpSpPr/>
        <p:nvPr/>
      </p:nvGrpSpPr>
      <p:grpSpPr>
        <a:xfrm>
          <a:off x="0" y="0"/>
          <a:ext cx="0" cy="0"/>
          <a:chOff x="0" y="0"/>
          <a:chExt cx="0" cy="0"/>
        </a:xfrm>
      </p:grpSpPr>
      <p:sp>
        <p:nvSpPr>
          <p:cNvPr id="282" name="Shape 28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83" name="Shape 28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84" name="Shape 284"/>
          <p:cNvSpPr txBox="1"/>
          <p:nvPr>
            <p:ph idx="12" type="sldNum"/>
          </p:nvPr>
        </p:nvSpPr>
        <p:spPr>
          <a:xfrm>
            <a:off x="3884612" y="8685213"/>
            <a:ext cx="2971799" cy="457200"/>
          </a:xfrm>
          <a:prstGeom prst="rect">
            <a:avLst/>
          </a:prstGeom>
        </p:spPr>
        <p:txBody>
          <a:bodyPr anchorCtr="0" anchor="b" bIns="45700" lIns="91425" rIns="91425" tIns="45700">
            <a:noAutofit/>
          </a:bodyPr>
          <a:lstStyle/>
          <a:p>
            <a:pPr lvl="0" rtl="0">
              <a:spcBef>
                <a:spcPts val="0"/>
              </a:spcBef>
              <a:buNone/>
            </a:pPr>
            <a:fld id="{00000000-1234-1234-1234-123412341234}" type="slidenum">
              <a:rPr lang="en-US"/>
              <a:t>‹#›</a:t>
            </a:fld>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67" name="Shape 67"/>
        <p:cNvGrpSpPr/>
        <p:nvPr/>
      </p:nvGrpSpPr>
      <p:grpSpPr>
        <a:xfrm>
          <a:off x="0" y="0"/>
          <a:ext cx="0" cy="0"/>
          <a:chOff x="0" y="0"/>
          <a:chExt cx="0" cy="0"/>
        </a:xfrm>
      </p:grpSpPr>
      <p:sp>
        <p:nvSpPr>
          <p:cNvPr id="68" name="Shape 6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69" name="Shape 6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88" name="Shape 288"/>
        <p:cNvGrpSpPr/>
        <p:nvPr/>
      </p:nvGrpSpPr>
      <p:grpSpPr>
        <a:xfrm>
          <a:off x="0" y="0"/>
          <a:ext cx="0" cy="0"/>
          <a:chOff x="0" y="0"/>
          <a:chExt cx="0" cy="0"/>
        </a:xfrm>
      </p:grpSpPr>
      <p:sp>
        <p:nvSpPr>
          <p:cNvPr id="289" name="Shape 28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290" name="Shape 29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94" name="Shape 294"/>
        <p:cNvGrpSpPr/>
        <p:nvPr/>
      </p:nvGrpSpPr>
      <p:grpSpPr>
        <a:xfrm>
          <a:off x="0" y="0"/>
          <a:ext cx="0" cy="0"/>
          <a:chOff x="0" y="0"/>
          <a:chExt cx="0" cy="0"/>
        </a:xfrm>
      </p:grpSpPr>
      <p:sp>
        <p:nvSpPr>
          <p:cNvPr id="295" name="Shape 29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
        <p:nvSpPr>
          <p:cNvPr id="296" name="Shape 29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1200" u="none" cap="none" strike="noStrike">
                <a:solidFill>
                  <a:schemeClr val="dk1"/>
                </a:solidFill>
                <a:latin typeface="Calibri"/>
                <a:ea typeface="Calibri"/>
                <a:cs typeface="Calibri"/>
                <a:sym typeface="Calibri"/>
              </a:rPr>
              <a:t>Demo these shortcuts and their uses briefly</a:t>
            </a:r>
          </a:p>
        </p:txBody>
      </p:sp>
      <p:sp>
        <p:nvSpPr>
          <p:cNvPr id="297" name="Shape 297"/>
          <p:cNvSpPr txBox="1"/>
          <p:nvPr>
            <p:ph idx="12" type="sldNum"/>
          </p:nvPr>
        </p:nvSpPr>
        <p:spPr>
          <a:xfrm>
            <a:off x="3884612" y="8685213"/>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None/>
            </a:pPr>
            <a:fld id="{00000000-1234-1234-1234-123412341234}" type="slidenum">
              <a:rPr b="0" baseline="0" i="0" lang="en-US" sz="1200" u="none" cap="none" strike="noStrike">
                <a:solidFill>
                  <a:schemeClr val="dk1"/>
                </a:solidFill>
                <a:latin typeface="Calibri"/>
                <a:ea typeface="Calibri"/>
                <a:cs typeface="Calibri"/>
                <a:sym typeface="Calibri"/>
              </a:rPr>
              <a:t>‹#›</a:t>
            </a:fld>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1" name="Shape 301"/>
        <p:cNvGrpSpPr/>
        <p:nvPr/>
      </p:nvGrpSpPr>
      <p:grpSpPr>
        <a:xfrm>
          <a:off x="0" y="0"/>
          <a:ext cx="0" cy="0"/>
          <a:chOff x="0" y="0"/>
          <a:chExt cx="0" cy="0"/>
        </a:xfrm>
      </p:grpSpPr>
      <p:sp>
        <p:nvSpPr>
          <p:cNvPr id="302" name="Shape 30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303" name="Shape 30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08" name="Shape 308"/>
        <p:cNvGrpSpPr/>
        <p:nvPr/>
      </p:nvGrpSpPr>
      <p:grpSpPr>
        <a:xfrm>
          <a:off x="0" y="0"/>
          <a:ext cx="0" cy="0"/>
          <a:chOff x="0" y="0"/>
          <a:chExt cx="0" cy="0"/>
        </a:xfrm>
      </p:grpSpPr>
      <p:sp>
        <p:nvSpPr>
          <p:cNvPr id="309" name="Shape 3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10" name="Shape 3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7" name="Shape 317"/>
        <p:cNvGrpSpPr/>
        <p:nvPr/>
      </p:nvGrpSpPr>
      <p:grpSpPr>
        <a:xfrm>
          <a:off x="0" y="0"/>
          <a:ext cx="0" cy="0"/>
          <a:chOff x="0" y="0"/>
          <a:chExt cx="0" cy="0"/>
        </a:xfrm>
      </p:grpSpPr>
      <p:sp>
        <p:nvSpPr>
          <p:cNvPr id="318" name="Shape 318"/>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19" name="Shape 31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6" name="Shape 326"/>
        <p:cNvGrpSpPr/>
        <p:nvPr/>
      </p:nvGrpSpPr>
      <p:grpSpPr>
        <a:xfrm>
          <a:off x="0" y="0"/>
          <a:ext cx="0" cy="0"/>
          <a:chOff x="0" y="0"/>
          <a:chExt cx="0" cy="0"/>
        </a:xfrm>
      </p:grpSpPr>
      <p:sp>
        <p:nvSpPr>
          <p:cNvPr id="327" name="Shape 32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28" name="Shape 32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35" name="Shape 335"/>
        <p:cNvGrpSpPr/>
        <p:nvPr/>
      </p:nvGrpSpPr>
      <p:grpSpPr>
        <a:xfrm>
          <a:off x="0" y="0"/>
          <a:ext cx="0" cy="0"/>
          <a:chOff x="0" y="0"/>
          <a:chExt cx="0" cy="0"/>
        </a:xfrm>
      </p:grpSpPr>
      <p:sp>
        <p:nvSpPr>
          <p:cNvPr id="336" name="Shape 33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37" name="Shape 3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44" name="Shape 344"/>
        <p:cNvGrpSpPr/>
        <p:nvPr/>
      </p:nvGrpSpPr>
      <p:grpSpPr>
        <a:xfrm>
          <a:off x="0" y="0"/>
          <a:ext cx="0" cy="0"/>
          <a:chOff x="0" y="0"/>
          <a:chExt cx="0" cy="0"/>
        </a:xfrm>
      </p:grpSpPr>
      <p:sp>
        <p:nvSpPr>
          <p:cNvPr id="345" name="Shape 34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46" name="Shape 34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53" name="Shape 353"/>
        <p:cNvGrpSpPr/>
        <p:nvPr/>
      </p:nvGrpSpPr>
      <p:grpSpPr>
        <a:xfrm>
          <a:off x="0" y="0"/>
          <a:ext cx="0" cy="0"/>
          <a:chOff x="0" y="0"/>
          <a:chExt cx="0" cy="0"/>
        </a:xfrm>
      </p:grpSpPr>
      <p:sp>
        <p:nvSpPr>
          <p:cNvPr id="354" name="Shape 35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55" name="Shape 35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62" name="Shape 362"/>
        <p:cNvGrpSpPr/>
        <p:nvPr/>
      </p:nvGrpSpPr>
      <p:grpSpPr>
        <a:xfrm>
          <a:off x="0" y="0"/>
          <a:ext cx="0" cy="0"/>
          <a:chOff x="0" y="0"/>
          <a:chExt cx="0" cy="0"/>
        </a:xfrm>
      </p:grpSpPr>
      <p:sp>
        <p:nvSpPr>
          <p:cNvPr id="363" name="Shape 36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64" name="Shape 3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3" name="Shape 73"/>
        <p:cNvGrpSpPr/>
        <p:nvPr/>
      </p:nvGrpSpPr>
      <p:grpSpPr>
        <a:xfrm>
          <a:off x="0" y="0"/>
          <a:ext cx="0" cy="0"/>
          <a:chOff x="0" y="0"/>
          <a:chExt cx="0" cy="0"/>
        </a:xfrm>
      </p:grpSpPr>
      <p:sp>
        <p:nvSpPr>
          <p:cNvPr id="74" name="Shape 7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75" name="Shape 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1" name="Shape 371"/>
        <p:cNvGrpSpPr/>
        <p:nvPr/>
      </p:nvGrpSpPr>
      <p:grpSpPr>
        <a:xfrm>
          <a:off x="0" y="0"/>
          <a:ext cx="0" cy="0"/>
          <a:chOff x="0" y="0"/>
          <a:chExt cx="0" cy="0"/>
        </a:xfrm>
      </p:grpSpPr>
      <p:sp>
        <p:nvSpPr>
          <p:cNvPr id="372" name="Shape 37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73" name="Shape 37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85" name="Shape 385"/>
        <p:cNvGrpSpPr/>
        <p:nvPr/>
      </p:nvGrpSpPr>
      <p:grpSpPr>
        <a:xfrm>
          <a:off x="0" y="0"/>
          <a:ext cx="0" cy="0"/>
          <a:chOff x="0" y="0"/>
          <a:chExt cx="0" cy="0"/>
        </a:xfrm>
      </p:grpSpPr>
      <p:sp>
        <p:nvSpPr>
          <p:cNvPr id="386" name="Shape 38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87" name="Shape 3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4" name="Shape 394"/>
        <p:cNvGrpSpPr/>
        <p:nvPr/>
      </p:nvGrpSpPr>
      <p:grpSpPr>
        <a:xfrm>
          <a:off x="0" y="0"/>
          <a:ext cx="0" cy="0"/>
          <a:chOff x="0" y="0"/>
          <a:chExt cx="0" cy="0"/>
        </a:xfrm>
      </p:grpSpPr>
      <p:sp>
        <p:nvSpPr>
          <p:cNvPr id="395" name="Shape 39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396" name="Shape 39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04" name="Shape 404"/>
        <p:cNvGrpSpPr/>
        <p:nvPr/>
      </p:nvGrpSpPr>
      <p:grpSpPr>
        <a:xfrm>
          <a:off x="0" y="0"/>
          <a:ext cx="0" cy="0"/>
          <a:chOff x="0" y="0"/>
          <a:chExt cx="0" cy="0"/>
        </a:xfrm>
      </p:grpSpPr>
      <p:sp>
        <p:nvSpPr>
          <p:cNvPr id="405" name="Shape 40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06" name="Shape 40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14" name="Shape 414"/>
        <p:cNvGrpSpPr/>
        <p:nvPr/>
      </p:nvGrpSpPr>
      <p:grpSpPr>
        <a:xfrm>
          <a:off x="0" y="0"/>
          <a:ext cx="0" cy="0"/>
          <a:chOff x="0" y="0"/>
          <a:chExt cx="0" cy="0"/>
        </a:xfrm>
      </p:grpSpPr>
      <p:sp>
        <p:nvSpPr>
          <p:cNvPr id="415" name="Shape 41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16" name="Shape 4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24" name="Shape 424"/>
        <p:cNvGrpSpPr/>
        <p:nvPr/>
      </p:nvGrpSpPr>
      <p:grpSpPr>
        <a:xfrm>
          <a:off x="0" y="0"/>
          <a:ext cx="0" cy="0"/>
          <a:chOff x="0" y="0"/>
          <a:chExt cx="0" cy="0"/>
        </a:xfrm>
      </p:grpSpPr>
      <p:sp>
        <p:nvSpPr>
          <p:cNvPr id="425" name="Shape 42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26" name="Shape 42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5" name="Shape 435"/>
        <p:cNvGrpSpPr/>
        <p:nvPr/>
      </p:nvGrpSpPr>
      <p:grpSpPr>
        <a:xfrm>
          <a:off x="0" y="0"/>
          <a:ext cx="0" cy="0"/>
          <a:chOff x="0" y="0"/>
          <a:chExt cx="0" cy="0"/>
        </a:xfrm>
      </p:grpSpPr>
      <p:sp>
        <p:nvSpPr>
          <p:cNvPr id="436" name="Shape 43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37" name="Shape 4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46" name="Shape 446"/>
        <p:cNvGrpSpPr/>
        <p:nvPr/>
      </p:nvGrpSpPr>
      <p:grpSpPr>
        <a:xfrm>
          <a:off x="0" y="0"/>
          <a:ext cx="0" cy="0"/>
          <a:chOff x="0" y="0"/>
          <a:chExt cx="0" cy="0"/>
        </a:xfrm>
      </p:grpSpPr>
      <p:sp>
        <p:nvSpPr>
          <p:cNvPr id="447" name="Shape 447"/>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48" name="Shape 4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55" name="Shape 455"/>
        <p:cNvGrpSpPr/>
        <p:nvPr/>
      </p:nvGrpSpPr>
      <p:grpSpPr>
        <a:xfrm>
          <a:off x="0" y="0"/>
          <a:ext cx="0" cy="0"/>
          <a:chOff x="0" y="0"/>
          <a:chExt cx="0" cy="0"/>
        </a:xfrm>
      </p:grpSpPr>
      <p:sp>
        <p:nvSpPr>
          <p:cNvPr id="456" name="Shape 456"/>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57" name="Shape 45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4" name="Shape 464"/>
        <p:cNvGrpSpPr/>
        <p:nvPr/>
      </p:nvGrpSpPr>
      <p:grpSpPr>
        <a:xfrm>
          <a:off x="0" y="0"/>
          <a:ext cx="0" cy="0"/>
          <a:chOff x="0" y="0"/>
          <a:chExt cx="0" cy="0"/>
        </a:xfrm>
      </p:grpSpPr>
      <p:sp>
        <p:nvSpPr>
          <p:cNvPr id="465" name="Shape 465"/>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66" name="Shape 46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79" name="Shape 79"/>
        <p:cNvGrpSpPr/>
        <p:nvPr/>
      </p:nvGrpSpPr>
      <p:grpSpPr>
        <a:xfrm>
          <a:off x="0" y="0"/>
          <a:ext cx="0" cy="0"/>
          <a:chOff x="0" y="0"/>
          <a:chExt cx="0" cy="0"/>
        </a:xfrm>
      </p:grpSpPr>
      <p:sp>
        <p:nvSpPr>
          <p:cNvPr id="80" name="Shape 80"/>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81" name="Shape 8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73" name="Shape 473"/>
        <p:cNvGrpSpPr/>
        <p:nvPr/>
      </p:nvGrpSpPr>
      <p:grpSpPr>
        <a:xfrm>
          <a:off x="0" y="0"/>
          <a:ext cx="0" cy="0"/>
          <a:chOff x="0" y="0"/>
          <a:chExt cx="0" cy="0"/>
        </a:xfrm>
      </p:grpSpPr>
      <p:sp>
        <p:nvSpPr>
          <p:cNvPr id="474" name="Shape 474"/>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75" name="Shape 47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82" name="Shape 482"/>
        <p:cNvGrpSpPr/>
        <p:nvPr/>
      </p:nvGrpSpPr>
      <p:grpSpPr>
        <a:xfrm>
          <a:off x="0" y="0"/>
          <a:ext cx="0" cy="0"/>
          <a:chOff x="0" y="0"/>
          <a:chExt cx="0" cy="0"/>
        </a:xfrm>
      </p:grpSpPr>
      <p:sp>
        <p:nvSpPr>
          <p:cNvPr id="483" name="Shape 483"/>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84" name="Shape 48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1" name="Shape 491"/>
        <p:cNvGrpSpPr/>
        <p:nvPr/>
      </p:nvGrpSpPr>
      <p:grpSpPr>
        <a:xfrm>
          <a:off x="0" y="0"/>
          <a:ext cx="0" cy="0"/>
          <a:chOff x="0" y="0"/>
          <a:chExt cx="0" cy="0"/>
        </a:xfrm>
      </p:grpSpPr>
      <p:sp>
        <p:nvSpPr>
          <p:cNvPr id="492" name="Shape 492"/>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493" name="Shape 4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0" name="Shape 500"/>
        <p:cNvGrpSpPr/>
        <p:nvPr/>
      </p:nvGrpSpPr>
      <p:grpSpPr>
        <a:xfrm>
          <a:off x="0" y="0"/>
          <a:ext cx="0" cy="0"/>
          <a:chOff x="0" y="0"/>
          <a:chExt cx="0" cy="0"/>
        </a:xfrm>
      </p:grpSpPr>
      <p:sp>
        <p:nvSpPr>
          <p:cNvPr id="501" name="Shape 501"/>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502" name="Shape 50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08" name="Shape 508"/>
        <p:cNvGrpSpPr/>
        <p:nvPr/>
      </p:nvGrpSpPr>
      <p:grpSpPr>
        <a:xfrm>
          <a:off x="0" y="0"/>
          <a:ext cx="0" cy="0"/>
          <a:chOff x="0" y="0"/>
          <a:chExt cx="0" cy="0"/>
        </a:xfrm>
      </p:grpSpPr>
      <p:sp>
        <p:nvSpPr>
          <p:cNvPr id="509" name="Shape 50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510" name="Shape 51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18" name="Shape 518"/>
        <p:cNvGrpSpPr/>
        <p:nvPr/>
      </p:nvGrpSpPr>
      <p:grpSpPr>
        <a:xfrm>
          <a:off x="0" y="0"/>
          <a:ext cx="0" cy="0"/>
          <a:chOff x="0" y="0"/>
          <a:chExt cx="0" cy="0"/>
        </a:xfrm>
      </p:grpSpPr>
      <p:sp>
        <p:nvSpPr>
          <p:cNvPr id="519" name="Shape 519"/>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520" name="Shape 52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29" name="Shape 529"/>
        <p:cNvGrpSpPr/>
        <p:nvPr/>
      </p:nvGrpSpPr>
      <p:grpSpPr>
        <a:xfrm>
          <a:off x="0" y="0"/>
          <a:ext cx="0" cy="0"/>
          <a:chOff x="0" y="0"/>
          <a:chExt cx="0" cy="0"/>
        </a:xfrm>
      </p:grpSpPr>
      <p:sp>
        <p:nvSpPr>
          <p:cNvPr id="530" name="Shape 530"/>
          <p:cNvSpPr txBox="1"/>
          <p:nvPr>
            <p:ph idx="1" type="body"/>
          </p:nvPr>
        </p:nvSpPr>
        <p:spPr>
          <a:xfrm>
            <a:off x="685800" y="4343400"/>
            <a:ext cx="5486399" cy="4114800"/>
          </a:xfrm>
          <a:prstGeom prst="rect">
            <a:avLst/>
          </a:prstGeom>
          <a:noFill/>
          <a:ln>
            <a:noFill/>
          </a:ln>
        </p:spPr>
        <p:txBody>
          <a:bodyPr anchorCtr="0" anchor="ctr" bIns="91425" lIns="91425" rIns="91425" tIns="91425">
            <a:noAutofit/>
          </a:bodyPr>
          <a:lstStyle/>
          <a:p>
            <a:pPr indent="0" lvl="0" marL="0" marR="0" rtl="0" algn="l">
              <a:spcBef>
                <a:spcPts val="0"/>
              </a:spcBef>
              <a:buNone/>
            </a:pPr>
            <a:r>
              <a:t/>
            </a:r>
            <a:endParaRPr b="0" baseline="0" i="0" sz="1200" u="none" cap="none" strike="noStrike">
              <a:solidFill>
                <a:schemeClr val="dk1"/>
              </a:solidFill>
              <a:latin typeface="Calibri"/>
              <a:ea typeface="Calibri"/>
              <a:cs typeface="Calibri"/>
              <a:sym typeface="Calibri"/>
            </a:endParaRPr>
          </a:p>
        </p:txBody>
      </p:sp>
      <p:sp>
        <p:nvSpPr>
          <p:cNvPr id="531" name="Shape 531"/>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12700">
            <a:solidFill>
              <a:srgbClr val="000000"/>
            </a:solidFill>
            <a:prstDash val="solid"/>
            <a:round/>
            <a:headEnd len="med" w="med" type="none"/>
            <a:tailEnd len="med" w="med" type="none"/>
          </a:ln>
        </p:spPr>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5" name="Shape 535"/>
        <p:cNvGrpSpPr/>
        <p:nvPr/>
      </p:nvGrpSpPr>
      <p:grpSpPr>
        <a:xfrm>
          <a:off x="0" y="0"/>
          <a:ext cx="0" cy="0"/>
          <a:chOff x="0" y="0"/>
          <a:chExt cx="0" cy="0"/>
        </a:xfrm>
      </p:grpSpPr>
      <p:sp>
        <p:nvSpPr>
          <p:cNvPr id="536" name="Shape 53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537" name="Shape 53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87" name="Shape 87"/>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93" name="Shape 93"/>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7" name="Shape 97"/>
        <p:cNvGrpSpPr/>
        <p:nvPr/>
      </p:nvGrpSpPr>
      <p:grpSpPr>
        <a:xfrm>
          <a:off x="0" y="0"/>
          <a:ext cx="0" cy="0"/>
          <a:chOff x="0" y="0"/>
          <a:chExt cx="0" cy="0"/>
        </a:xfrm>
      </p:grpSpPr>
      <p:sp>
        <p:nvSpPr>
          <p:cNvPr id="98" name="Shape 9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99" name="Shape 9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
        <p:nvSpPr>
          <p:cNvPr id="105" name="Shape 10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12" name="Shape 12"/>
        <p:cNvGrpSpPr/>
        <p:nvPr/>
      </p:nvGrpSpPr>
      <p:grpSpPr>
        <a:xfrm>
          <a:off x="0" y="0"/>
          <a:ext cx="0" cy="0"/>
          <a:chOff x="0" y="0"/>
          <a:chExt cx="0" cy="0"/>
        </a:xfrm>
      </p:grpSpPr>
      <p:sp>
        <p:nvSpPr>
          <p:cNvPr id="13" name="Shape 13"/>
          <p:cNvSpPr/>
          <p:nvPr/>
        </p:nvSpPr>
        <p:spPr>
          <a:xfrm>
            <a:off x="0" y="3886198"/>
            <a:ext cx="9144000" cy="29717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14" name="Shape 14"/>
          <p:cNvCxnSpPr/>
          <p:nvPr/>
        </p:nvCxnSpPr>
        <p:spPr>
          <a:xfrm>
            <a:off x="0" y="3886198"/>
            <a:ext cx="9144000" cy="0"/>
          </a:xfrm>
          <a:prstGeom prst="straightConnector1">
            <a:avLst/>
          </a:prstGeom>
          <a:noFill/>
          <a:ln cap="flat" w="28575">
            <a:solidFill>
              <a:schemeClr val="dk1"/>
            </a:solidFill>
            <a:prstDash val="solid"/>
            <a:round/>
            <a:headEnd len="med" w="med" type="none"/>
            <a:tailEnd len="med" w="med" type="none"/>
          </a:ln>
        </p:spPr>
      </p:cxnSp>
      <p:sp>
        <p:nvSpPr>
          <p:cNvPr id="15" name="Shape 15"/>
          <p:cNvSpPr txBox="1"/>
          <p:nvPr>
            <p:ph type="ctrTitle"/>
          </p:nvPr>
        </p:nvSpPr>
        <p:spPr>
          <a:xfrm>
            <a:off x="685800" y="2157750"/>
            <a:ext cx="7772400" cy="1650599"/>
          </a:xfrm>
          <a:prstGeom prst="rect">
            <a:avLst/>
          </a:prstGeom>
        </p:spPr>
        <p:txBody>
          <a:bodyPr anchorCtr="0" anchor="b" bIns="91425" lIns="91425" rIns="91425" tIns="91425"/>
          <a:lstStyle>
            <a:lvl1pPr>
              <a:spcBef>
                <a:spcPts val="0"/>
              </a:spcBef>
              <a:buClr>
                <a:schemeClr val="dk2"/>
              </a:buClr>
              <a:buSzPct val="100000"/>
              <a:defRPr sz="4800">
                <a:solidFill>
                  <a:schemeClr val="dk2"/>
                </a:solidFill>
              </a:defRPr>
            </a:lvl1pPr>
            <a:lvl2pPr>
              <a:spcBef>
                <a:spcPts val="0"/>
              </a:spcBef>
              <a:buClr>
                <a:schemeClr val="dk2"/>
              </a:buClr>
              <a:buSzPct val="100000"/>
              <a:defRPr sz="4800">
                <a:solidFill>
                  <a:schemeClr val="dk2"/>
                </a:solidFill>
              </a:defRPr>
            </a:lvl2pPr>
            <a:lvl3pPr>
              <a:spcBef>
                <a:spcPts val="0"/>
              </a:spcBef>
              <a:buClr>
                <a:schemeClr val="dk2"/>
              </a:buClr>
              <a:buSzPct val="100000"/>
              <a:defRPr sz="4800">
                <a:solidFill>
                  <a:schemeClr val="dk2"/>
                </a:solidFill>
              </a:defRPr>
            </a:lvl3pPr>
            <a:lvl4pPr>
              <a:spcBef>
                <a:spcPts val="0"/>
              </a:spcBef>
              <a:buClr>
                <a:schemeClr val="dk2"/>
              </a:buClr>
              <a:buSzPct val="100000"/>
              <a:defRPr sz="4800">
                <a:solidFill>
                  <a:schemeClr val="dk2"/>
                </a:solidFill>
              </a:defRPr>
            </a:lvl4pPr>
            <a:lvl5pPr>
              <a:spcBef>
                <a:spcPts val="0"/>
              </a:spcBef>
              <a:buClr>
                <a:schemeClr val="dk2"/>
              </a:buClr>
              <a:buSzPct val="100000"/>
              <a:defRPr sz="4800">
                <a:solidFill>
                  <a:schemeClr val="dk2"/>
                </a:solidFill>
              </a:defRPr>
            </a:lvl5pPr>
            <a:lvl6pPr>
              <a:spcBef>
                <a:spcPts val="0"/>
              </a:spcBef>
              <a:buClr>
                <a:schemeClr val="dk2"/>
              </a:buClr>
              <a:buSzPct val="100000"/>
              <a:defRPr sz="4800">
                <a:solidFill>
                  <a:schemeClr val="dk2"/>
                </a:solidFill>
              </a:defRPr>
            </a:lvl6pPr>
            <a:lvl7pPr>
              <a:spcBef>
                <a:spcPts val="0"/>
              </a:spcBef>
              <a:buClr>
                <a:schemeClr val="dk2"/>
              </a:buClr>
              <a:buSzPct val="100000"/>
              <a:defRPr sz="4800">
                <a:solidFill>
                  <a:schemeClr val="dk2"/>
                </a:solidFill>
              </a:defRPr>
            </a:lvl7pPr>
            <a:lvl8pPr>
              <a:spcBef>
                <a:spcPts val="0"/>
              </a:spcBef>
              <a:buClr>
                <a:schemeClr val="dk2"/>
              </a:buClr>
              <a:buSzPct val="100000"/>
              <a:defRPr sz="4800">
                <a:solidFill>
                  <a:schemeClr val="dk2"/>
                </a:solidFill>
              </a:defRPr>
            </a:lvl8pPr>
            <a:lvl9pPr>
              <a:spcBef>
                <a:spcPts val="0"/>
              </a:spcBef>
              <a:buClr>
                <a:schemeClr val="dk2"/>
              </a:buClr>
              <a:buSzPct val="100000"/>
              <a:defRPr sz="4800">
                <a:solidFill>
                  <a:schemeClr val="dk2"/>
                </a:solidFill>
              </a:defRPr>
            </a:lvl9pPr>
          </a:lstStyle>
          <a:p/>
        </p:txBody>
      </p:sp>
      <p:sp>
        <p:nvSpPr>
          <p:cNvPr id="16" name="Shape 16"/>
          <p:cNvSpPr txBox="1"/>
          <p:nvPr>
            <p:ph idx="1" type="subTitle"/>
          </p:nvPr>
        </p:nvSpPr>
        <p:spPr>
          <a:xfrm>
            <a:off x="685800" y="3953037"/>
            <a:ext cx="7772400" cy="1259400"/>
          </a:xfrm>
          <a:prstGeom prst="rect">
            <a:avLst/>
          </a:prstGeom>
        </p:spPr>
        <p:txBody>
          <a:bodyPr anchorCtr="0" anchor="t" bIns="91425" lIns="91425" rIns="91425" tIns="91425"/>
          <a:lstStyle>
            <a:lvl1pPr>
              <a:spcBef>
                <a:spcPts val="0"/>
              </a:spcBef>
              <a:buClr>
                <a:schemeClr val="lt2"/>
              </a:buClr>
              <a:buSzPct val="100000"/>
              <a:buNone/>
              <a:defRPr sz="3600">
                <a:solidFill>
                  <a:schemeClr val="lt2"/>
                </a:solidFill>
              </a:defRPr>
            </a:lvl1pPr>
            <a:lvl2pPr>
              <a:spcBef>
                <a:spcPts val="0"/>
              </a:spcBef>
              <a:buClr>
                <a:schemeClr val="lt2"/>
              </a:buClr>
              <a:buSzPct val="100000"/>
              <a:buNone/>
              <a:defRPr sz="3600">
                <a:solidFill>
                  <a:schemeClr val="lt2"/>
                </a:solidFill>
              </a:defRPr>
            </a:lvl2pPr>
            <a:lvl3pPr>
              <a:spcBef>
                <a:spcPts val="0"/>
              </a:spcBef>
              <a:buClr>
                <a:schemeClr val="lt2"/>
              </a:buClr>
              <a:buSzPct val="100000"/>
              <a:buNone/>
              <a:defRPr sz="3600">
                <a:solidFill>
                  <a:schemeClr val="lt2"/>
                </a:solidFill>
              </a:defRPr>
            </a:lvl3pPr>
            <a:lvl4pPr>
              <a:spcBef>
                <a:spcPts val="0"/>
              </a:spcBef>
              <a:buClr>
                <a:schemeClr val="lt2"/>
              </a:buClr>
              <a:buSzPct val="100000"/>
              <a:buNone/>
              <a:defRPr sz="3600">
                <a:solidFill>
                  <a:schemeClr val="lt2"/>
                </a:solidFill>
              </a:defRPr>
            </a:lvl4pPr>
            <a:lvl5pPr>
              <a:spcBef>
                <a:spcPts val="0"/>
              </a:spcBef>
              <a:buClr>
                <a:schemeClr val="lt2"/>
              </a:buClr>
              <a:buSzPct val="100000"/>
              <a:buNone/>
              <a:defRPr sz="3600">
                <a:solidFill>
                  <a:schemeClr val="lt2"/>
                </a:solidFill>
              </a:defRPr>
            </a:lvl5pPr>
            <a:lvl6pPr>
              <a:spcBef>
                <a:spcPts val="0"/>
              </a:spcBef>
              <a:buClr>
                <a:schemeClr val="lt2"/>
              </a:buClr>
              <a:buSzPct val="100000"/>
              <a:buNone/>
              <a:defRPr sz="3600">
                <a:solidFill>
                  <a:schemeClr val="lt2"/>
                </a:solidFill>
              </a:defRPr>
            </a:lvl6pPr>
            <a:lvl7pPr>
              <a:spcBef>
                <a:spcPts val="0"/>
              </a:spcBef>
              <a:buClr>
                <a:schemeClr val="lt2"/>
              </a:buClr>
              <a:buSzPct val="100000"/>
              <a:buNone/>
              <a:defRPr sz="3600">
                <a:solidFill>
                  <a:schemeClr val="lt2"/>
                </a:solidFill>
              </a:defRPr>
            </a:lvl7pPr>
            <a:lvl8pPr>
              <a:spcBef>
                <a:spcPts val="0"/>
              </a:spcBef>
              <a:buClr>
                <a:schemeClr val="lt2"/>
              </a:buClr>
              <a:buSzPct val="100000"/>
              <a:buNone/>
              <a:defRPr sz="3600">
                <a:solidFill>
                  <a:schemeClr val="lt2"/>
                </a:solidFill>
              </a:defRPr>
            </a:lvl8pPr>
            <a:lvl9pPr>
              <a:spcBef>
                <a:spcPts val="0"/>
              </a:spcBef>
              <a:buClr>
                <a:schemeClr val="lt2"/>
              </a:buClr>
              <a:buSzPct val="100000"/>
              <a:buNone/>
              <a:defRPr sz="3600">
                <a:solidFill>
                  <a:schemeClr val="lt2"/>
                </a:solidFill>
              </a:defRPr>
            </a:lvl9pPr>
          </a:lstStyle>
          <a:p/>
        </p:txBody>
      </p:sp>
      <p:sp>
        <p:nvSpPr>
          <p:cNvPr id="17" name="Shape 17"/>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solidFill>
                  <a:schemeClr val="lt1"/>
                </a:solidFill>
              </a:defRPr>
            </a:lvl1pPr>
          </a:lstStyle>
          <a:p>
            <a:pPr>
              <a:spcBef>
                <a:spcPts val="0"/>
              </a:spcBef>
              <a:buNone/>
            </a:pPr>
            <a:fld id="{00000000-1234-1234-1234-123412341234}" type="slidenum">
              <a:rPr lang="en-US"/>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8" name="Shape 18"/>
        <p:cNvGrpSpPr/>
        <p:nvPr/>
      </p:nvGrpSpPr>
      <p:grpSpPr>
        <a:xfrm>
          <a:off x="0" y="0"/>
          <a:ext cx="0" cy="0"/>
          <a:chOff x="0" y="0"/>
          <a:chExt cx="0" cy="0"/>
        </a:xfrm>
      </p:grpSpPr>
      <p:sp>
        <p:nvSpPr>
          <p:cNvPr id="19" name="Shape 19"/>
          <p:cNvSpPr/>
          <p:nvPr/>
        </p:nvSpPr>
        <p:spPr>
          <a:xfrm>
            <a:off x="0" y="0"/>
            <a:ext cx="9144000" cy="15036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0" name="Shape 20"/>
          <p:cNvCxnSpPr/>
          <p:nvPr/>
        </p:nvCxnSpPr>
        <p:spPr>
          <a:xfrm>
            <a:off x="0" y="1503571"/>
            <a:ext cx="9144000" cy="0"/>
          </a:xfrm>
          <a:prstGeom prst="straightConnector1">
            <a:avLst/>
          </a:prstGeom>
          <a:noFill/>
          <a:ln cap="flat" w="28575">
            <a:solidFill>
              <a:schemeClr val="dk1"/>
            </a:solidFill>
            <a:prstDash val="solid"/>
            <a:round/>
            <a:headEnd len="med" w="med" type="none"/>
            <a:tailEnd len="med" w="med" type="none"/>
          </a:ln>
        </p:spPr>
      </p:cxnSp>
      <p:sp>
        <p:nvSpPr>
          <p:cNvPr id="21" name="Shape 21"/>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2" name="Shape 22"/>
          <p:cNvSpPr txBox="1"/>
          <p:nvPr>
            <p:ph idx="1" type="body"/>
          </p:nvPr>
        </p:nvSpPr>
        <p:spPr>
          <a:xfrm>
            <a:off x="457200" y="1600200"/>
            <a:ext cx="82296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US"/>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4" name="Shape 24"/>
        <p:cNvGrpSpPr/>
        <p:nvPr/>
      </p:nvGrpSpPr>
      <p:grpSpPr>
        <a:xfrm>
          <a:off x="0" y="0"/>
          <a:ext cx="0" cy="0"/>
          <a:chOff x="0" y="0"/>
          <a:chExt cx="0" cy="0"/>
        </a:xfrm>
      </p:grpSpPr>
      <p:sp>
        <p:nvSpPr>
          <p:cNvPr id="25" name="Shape 25"/>
          <p:cNvSpPr/>
          <p:nvPr/>
        </p:nvSpPr>
        <p:spPr>
          <a:xfrm>
            <a:off x="0" y="0"/>
            <a:ext cx="9144000" cy="15036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26" name="Shape 26"/>
          <p:cNvCxnSpPr/>
          <p:nvPr/>
        </p:nvCxnSpPr>
        <p:spPr>
          <a:xfrm>
            <a:off x="0" y="1503571"/>
            <a:ext cx="9144000" cy="0"/>
          </a:xfrm>
          <a:prstGeom prst="straightConnector1">
            <a:avLst/>
          </a:prstGeom>
          <a:noFill/>
          <a:ln cap="flat" w="28575">
            <a:solidFill>
              <a:schemeClr val="dk1"/>
            </a:solidFill>
            <a:prstDash val="solid"/>
            <a:round/>
            <a:headEnd len="med" w="med" type="none"/>
            <a:tailEnd len="med" w="med" type="none"/>
          </a:ln>
        </p:spPr>
      </p:cxnSp>
      <p:sp>
        <p:nvSpPr>
          <p:cNvPr id="27" name="Shape 27"/>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8" name="Shape 28"/>
          <p:cNvSpPr txBox="1"/>
          <p:nvPr>
            <p:ph idx="1" type="body"/>
          </p:nvPr>
        </p:nvSpPr>
        <p:spPr>
          <a:xfrm>
            <a:off x="457200" y="1600200"/>
            <a:ext cx="39945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9" name="Shape 29"/>
          <p:cNvSpPr txBox="1"/>
          <p:nvPr>
            <p:ph idx="2" type="body"/>
          </p:nvPr>
        </p:nvSpPr>
        <p:spPr>
          <a:xfrm>
            <a:off x="4692273" y="1600200"/>
            <a:ext cx="39945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0" name="Shape 30"/>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US"/>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1" name="Shape 31"/>
        <p:cNvGrpSpPr/>
        <p:nvPr/>
      </p:nvGrpSpPr>
      <p:grpSpPr>
        <a:xfrm>
          <a:off x="0" y="0"/>
          <a:ext cx="0" cy="0"/>
          <a:chOff x="0" y="0"/>
          <a:chExt cx="0" cy="0"/>
        </a:xfrm>
      </p:grpSpPr>
      <p:sp>
        <p:nvSpPr>
          <p:cNvPr id="32" name="Shape 32"/>
          <p:cNvSpPr/>
          <p:nvPr/>
        </p:nvSpPr>
        <p:spPr>
          <a:xfrm>
            <a:off x="0" y="0"/>
            <a:ext cx="9144000" cy="1503600"/>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33" name="Shape 33"/>
          <p:cNvCxnSpPr/>
          <p:nvPr/>
        </p:nvCxnSpPr>
        <p:spPr>
          <a:xfrm>
            <a:off x="0" y="1503571"/>
            <a:ext cx="9144000" cy="0"/>
          </a:xfrm>
          <a:prstGeom prst="straightConnector1">
            <a:avLst/>
          </a:prstGeom>
          <a:noFill/>
          <a:ln cap="flat" w="28575">
            <a:solidFill>
              <a:schemeClr val="dk1"/>
            </a:solidFill>
            <a:prstDash val="solid"/>
            <a:round/>
            <a:headEnd len="med" w="med" type="none"/>
            <a:tailEnd len="med" w="med" type="none"/>
          </a:ln>
        </p:spPr>
      </p:cxnSp>
      <p:sp>
        <p:nvSpPr>
          <p:cNvPr id="34" name="Shape 34"/>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5" name="Shape 35"/>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US"/>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36" name="Shape 36"/>
        <p:cNvGrpSpPr/>
        <p:nvPr/>
      </p:nvGrpSpPr>
      <p:grpSpPr>
        <a:xfrm>
          <a:off x="0" y="0"/>
          <a:ext cx="0" cy="0"/>
          <a:chOff x="0" y="0"/>
          <a:chExt cx="0" cy="0"/>
        </a:xfrm>
      </p:grpSpPr>
      <p:sp>
        <p:nvSpPr>
          <p:cNvPr id="37" name="Shape 37"/>
          <p:cNvSpPr/>
          <p:nvPr/>
        </p:nvSpPr>
        <p:spPr>
          <a:xfrm>
            <a:off x="0" y="5633442"/>
            <a:ext cx="9144000" cy="1224599"/>
          </a:xfrm>
          <a:prstGeom prst="rect">
            <a:avLst/>
          </a:prstGeom>
          <a:solidFill>
            <a:schemeClr val="dk2"/>
          </a:solidFill>
          <a:ln>
            <a:noFill/>
          </a:ln>
        </p:spPr>
        <p:txBody>
          <a:bodyPr anchorCtr="0" anchor="ctr" bIns="45700" lIns="91425" rIns="91425" tIns="45700">
            <a:noAutofit/>
          </a:bodyPr>
          <a:lstStyle/>
          <a:p>
            <a:pPr>
              <a:spcBef>
                <a:spcPts val="0"/>
              </a:spcBef>
              <a:buNone/>
            </a:pPr>
            <a:r>
              <a:t/>
            </a:r>
            <a:endParaRPr/>
          </a:p>
        </p:txBody>
      </p:sp>
      <p:cxnSp>
        <p:nvCxnSpPr>
          <p:cNvPr id="38" name="Shape 38"/>
          <p:cNvCxnSpPr/>
          <p:nvPr/>
        </p:nvCxnSpPr>
        <p:spPr>
          <a:xfrm>
            <a:off x="0" y="5633442"/>
            <a:ext cx="9144000" cy="0"/>
          </a:xfrm>
          <a:prstGeom prst="straightConnector1">
            <a:avLst/>
          </a:prstGeom>
          <a:noFill/>
          <a:ln cap="flat" w="28575">
            <a:solidFill>
              <a:schemeClr val="dk1"/>
            </a:solidFill>
            <a:prstDash val="solid"/>
            <a:round/>
            <a:headEnd len="med" w="med" type="none"/>
            <a:tailEnd len="med" w="med" type="none"/>
          </a:ln>
        </p:spPr>
      </p:cxnSp>
      <p:sp>
        <p:nvSpPr>
          <p:cNvPr id="39" name="Shape 39"/>
          <p:cNvSpPr txBox="1"/>
          <p:nvPr>
            <p:ph idx="1" type="body"/>
          </p:nvPr>
        </p:nvSpPr>
        <p:spPr>
          <a:xfrm>
            <a:off x="457200" y="5875078"/>
            <a:ext cx="8229600" cy="692700"/>
          </a:xfrm>
          <a:prstGeom prst="rect">
            <a:avLst/>
          </a:prstGeom>
        </p:spPr>
        <p:txBody>
          <a:bodyPr anchorCtr="0" anchor="t" bIns="91425" lIns="91425" rIns="91425" tIns="91425"/>
          <a:lstStyle>
            <a:lvl1pPr algn="ctr">
              <a:spcBef>
                <a:spcPts val="0"/>
              </a:spcBef>
              <a:buClr>
                <a:schemeClr val="lt1"/>
              </a:buClr>
              <a:buSzPct val="100000"/>
              <a:buNone/>
              <a:defRPr sz="1800">
                <a:solidFill>
                  <a:schemeClr val="lt1"/>
                </a:solidFill>
              </a:defRPr>
            </a:lvl1pPr>
          </a:lstStyle>
          <a:p/>
        </p:txBody>
      </p:sp>
      <p:sp>
        <p:nvSpPr>
          <p:cNvPr id="40" name="Shape 40"/>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solidFill>
                  <a:schemeClr val="lt1"/>
                </a:solidFill>
              </a:defRPr>
            </a:lvl1pPr>
          </a:lstStyle>
          <a:p>
            <a:pPr>
              <a:spcBef>
                <a:spcPts val="0"/>
              </a:spcBef>
              <a:buNone/>
            </a:pPr>
            <a:fld id="{00000000-1234-1234-1234-123412341234}" type="slidenum">
              <a:rPr lang="en-US"/>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41" name="Shape 41"/>
        <p:cNvGrpSpPr/>
        <p:nvPr/>
      </p:nvGrpSpPr>
      <p:grpSpPr>
        <a:xfrm>
          <a:off x="0" y="0"/>
          <a:ext cx="0" cy="0"/>
          <a:chOff x="0" y="0"/>
          <a:chExt cx="0" cy="0"/>
        </a:xfrm>
      </p:grpSpPr>
      <p:sp>
        <p:nvSpPr>
          <p:cNvPr id="42" name="Shape 42"/>
          <p:cNvSpPr txBox="1"/>
          <p:nvPr>
            <p:ph idx="12" type="sldNum"/>
          </p:nvPr>
        </p:nvSpPr>
        <p:spPr>
          <a:xfrm>
            <a:off x="8556791" y="6333134"/>
            <a:ext cx="548699" cy="524699"/>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US"/>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43" name="Shape 43"/>
        <p:cNvGrpSpPr/>
        <p:nvPr/>
      </p:nvGrpSpPr>
      <p:grpSpPr>
        <a:xfrm>
          <a:off x="0" y="0"/>
          <a:ext cx="0" cy="0"/>
          <a:chOff x="0" y="0"/>
          <a:chExt cx="0" cy="0"/>
        </a:xfrm>
      </p:grpSpPr>
      <p:sp>
        <p:nvSpPr>
          <p:cNvPr id="44" name="Shape 44"/>
          <p:cNvSpPr txBox="1"/>
          <p:nvPr>
            <p:ph type="title"/>
          </p:nvPr>
        </p:nvSpPr>
        <p:spPr>
          <a:xfrm>
            <a:off x="457200" y="152718"/>
            <a:ext cx="5791200" cy="1371599"/>
          </a:xfrm>
          <a:prstGeom prst="rect">
            <a:avLst/>
          </a:prstGeom>
          <a:noFill/>
          <a:ln>
            <a:noFill/>
          </a:ln>
        </p:spPr>
        <p:txBody>
          <a:bodyPr anchorCtr="0" anchor="b" bIns="91425" lIns="91425" rIns="91425" tIns="91425"/>
          <a:lstStyle>
            <a:lvl1pPr rtl="0" algn="l">
              <a:spcBef>
                <a:spcPts val="0"/>
              </a:spcBef>
              <a:buClr>
                <a:schemeClr val="dk2"/>
              </a:buClr>
              <a:buFont typeface="Arial Black"/>
              <a:buNone/>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5" name="Shape 45"/>
          <p:cNvSpPr txBox="1"/>
          <p:nvPr>
            <p:ph idx="1" type="body"/>
          </p:nvPr>
        </p:nvSpPr>
        <p:spPr>
          <a:xfrm>
            <a:off x="457200" y="1752600"/>
            <a:ext cx="7619999" cy="4373700"/>
          </a:xfrm>
          <a:prstGeom prst="rect">
            <a:avLst/>
          </a:prstGeom>
          <a:noFill/>
          <a:ln>
            <a:noFill/>
          </a:ln>
        </p:spPr>
        <p:txBody>
          <a:bodyPr anchorCtr="0" anchor="t" bIns="91425" lIns="91425" rIns="91425" tIns="91425"/>
          <a:lstStyle>
            <a:lvl1pPr indent="0" marL="0" rtl="0" algn="l">
              <a:spcBef>
                <a:spcPts val="400"/>
              </a:spcBef>
              <a:spcAft>
                <a:spcPts val="600"/>
              </a:spcAft>
              <a:buClr>
                <a:schemeClr val="dk1"/>
              </a:buClr>
              <a:buFont typeface="Arial"/>
              <a:buNone/>
              <a:defRPr/>
            </a:lvl1pPr>
            <a:lvl2pPr indent="-63500" marL="457200" rtl="0" algn="l">
              <a:spcBef>
                <a:spcPts val="400"/>
              </a:spcBef>
              <a:buClr>
                <a:schemeClr val="dk2"/>
              </a:buClr>
              <a:buFont typeface="Arial"/>
              <a:buChar char="•"/>
              <a:defRPr/>
            </a:lvl2pPr>
            <a:lvl3pPr indent="-114300" marL="1143000" rtl="0" algn="l">
              <a:spcBef>
                <a:spcPts val="360"/>
              </a:spcBef>
              <a:buClr>
                <a:schemeClr val="dk2"/>
              </a:buClr>
              <a:buFont typeface="Arial"/>
              <a:buChar char="•"/>
              <a:defRPr/>
            </a:lvl3pPr>
            <a:lvl4pPr indent="-114300" marL="1600200" rtl="0" algn="l">
              <a:spcBef>
                <a:spcPts val="360"/>
              </a:spcBef>
              <a:buClr>
                <a:schemeClr val="dk2"/>
              </a:buClr>
              <a:buFont typeface="Arial"/>
              <a:buChar char="•"/>
              <a:defRPr/>
            </a:lvl4pPr>
            <a:lvl5pPr indent="-114300" marL="2057400" rtl="0" algn="l">
              <a:spcBef>
                <a:spcPts val="360"/>
              </a:spcBef>
              <a:buClr>
                <a:schemeClr val="dk2"/>
              </a:buClr>
              <a:buFont typeface="Arial"/>
              <a:buChar char="•"/>
              <a:defRPr/>
            </a:lvl5pPr>
            <a:lvl6pPr indent="-127000" marL="2514600" rtl="0" algn="l">
              <a:spcBef>
                <a:spcPts val="320"/>
              </a:spcBef>
              <a:buClr>
                <a:schemeClr val="dk2"/>
              </a:buClr>
              <a:buFont typeface="Arial"/>
              <a:buChar char="•"/>
              <a:defRPr/>
            </a:lvl6pPr>
            <a:lvl7pPr indent="-127000" marL="2971800" rtl="0" algn="l">
              <a:spcBef>
                <a:spcPts val="320"/>
              </a:spcBef>
              <a:buClr>
                <a:schemeClr val="dk2"/>
              </a:buClr>
              <a:buFont typeface="Arial"/>
              <a:buChar char="•"/>
              <a:defRPr/>
            </a:lvl7pPr>
            <a:lvl8pPr indent="-127000" marL="3429000" rtl="0" algn="l">
              <a:spcBef>
                <a:spcPts val="320"/>
              </a:spcBef>
              <a:buClr>
                <a:schemeClr val="dk2"/>
              </a:buClr>
              <a:buFont typeface="Arial"/>
              <a:buChar char="•"/>
              <a:defRPr/>
            </a:lvl8pPr>
            <a:lvl9pPr indent="-127000" marL="3886200" rtl="0" algn="l">
              <a:spcBef>
                <a:spcPts val="320"/>
              </a:spcBef>
              <a:buClr>
                <a:schemeClr val="dk2"/>
              </a:buClr>
              <a:buFont typeface="Arial"/>
              <a:buChar char="•"/>
              <a:defRPr/>
            </a:lvl9pPr>
          </a:lstStyle>
          <a:p/>
        </p:txBody>
      </p:sp>
      <p:sp>
        <p:nvSpPr>
          <p:cNvPr id="46" name="Shape 46"/>
          <p:cNvSpPr txBox="1"/>
          <p:nvPr>
            <p:ph idx="10" type="dt"/>
          </p:nvPr>
        </p:nvSpPr>
        <p:spPr>
          <a:xfrm>
            <a:off x="457200" y="6172201"/>
            <a:ext cx="3429000" cy="304799"/>
          </a:xfrm>
          <a:prstGeom prst="rect">
            <a:avLst/>
          </a:prstGeom>
          <a:noFill/>
          <a:ln>
            <a:noFill/>
          </a:ln>
        </p:spPr>
        <p:txBody>
          <a:bodyPr anchorCtr="0" anchor="b"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7" name="Shape 47"/>
          <p:cNvSpPr txBox="1"/>
          <p:nvPr>
            <p:ph idx="11" type="ftr"/>
          </p:nvPr>
        </p:nvSpPr>
        <p:spPr>
          <a:xfrm>
            <a:off x="457200" y="6492875"/>
            <a:ext cx="3429000" cy="283799"/>
          </a:xfrm>
          <a:prstGeom prst="rect">
            <a:avLst/>
          </a:prstGeom>
          <a:noFill/>
          <a:ln>
            <a:noFill/>
          </a:ln>
        </p:spPr>
        <p:txBody>
          <a:bodyPr anchorCtr="0" anchor="t" bIns="91425" lIns="91425" rIns="91425" tIns="91425"/>
          <a:lstStyle>
            <a:lvl1pPr indent="0" marL="0" marR="0" rtl="0" algn="l">
              <a:spcBef>
                <a:spcPts val="0"/>
              </a:spcBef>
              <a:defRPr/>
            </a:lvl1pPr>
            <a:lvl2pPr indent="0" marL="457200" marR="0" rtl="0" algn="l">
              <a:spcBef>
                <a:spcPts val="0"/>
              </a:spcBef>
              <a:defRPr/>
            </a:lvl2pPr>
            <a:lvl3pPr indent="0" marL="914400" marR="0" rtl="0" algn="l">
              <a:spcBef>
                <a:spcPts val="0"/>
              </a:spcBef>
              <a:defRPr/>
            </a:lvl3pPr>
            <a:lvl4pPr indent="0" marL="1371600" marR="0" rtl="0" algn="l">
              <a:spcBef>
                <a:spcPts val="0"/>
              </a:spcBef>
              <a:defRPr/>
            </a:lvl4pPr>
            <a:lvl5pPr indent="0" marL="1828800" marR="0" rtl="0" algn="l">
              <a:spcBef>
                <a:spcPts val="0"/>
              </a:spcBef>
              <a:defRPr/>
            </a:lvl5pPr>
            <a:lvl6pPr indent="0" marL="2286000" marR="0" rtl="0" algn="l">
              <a:spcBef>
                <a:spcPts val="0"/>
              </a:spcBef>
              <a:defRPr/>
            </a:lvl6pPr>
            <a:lvl7pPr indent="0" marL="2743200" marR="0" rtl="0" algn="l">
              <a:spcBef>
                <a:spcPts val="0"/>
              </a:spcBef>
              <a:defRPr/>
            </a:lvl7pPr>
            <a:lvl8pPr indent="0" marL="3200400" marR="0" rtl="0" algn="l">
              <a:spcBef>
                <a:spcPts val="0"/>
              </a:spcBef>
              <a:defRPr/>
            </a:lvl8pPr>
            <a:lvl9pPr indent="0" marL="3657600" marR="0" rtl="0" algn="l">
              <a:spcBef>
                <a:spcPts val="0"/>
              </a:spcBef>
              <a:defRPr/>
            </a:lvl9pPr>
          </a:lstStyle>
          <a:p/>
        </p:txBody>
      </p:sp>
      <p:sp>
        <p:nvSpPr>
          <p:cNvPr id="48" name="Shape 48"/>
          <p:cNvSpPr txBox="1"/>
          <p:nvPr>
            <p:ph idx="12" type="sldNum"/>
          </p:nvPr>
        </p:nvSpPr>
        <p:spPr>
          <a:xfrm rot="-5400000">
            <a:off x="8227324" y="5885470"/>
            <a:ext cx="1315800" cy="365099"/>
          </a:xfrm>
          <a:prstGeom prst="rect">
            <a:avLst/>
          </a:prstGeom>
          <a:noFill/>
          <a:ln>
            <a:noFill/>
          </a:ln>
        </p:spPr>
        <p:txBody>
          <a:bodyPr anchorCtr="0" anchor="ctr" bIns="45700" lIns="91425" rIns="91425" tIns="45700">
            <a:noAutofit/>
          </a:bodyPr>
          <a:lstStyle>
            <a:lvl1pPr indent="0" marL="0" marR="0" rtl="0" algn="l">
              <a:spcBef>
                <a:spcPts val="0"/>
              </a:spcBef>
              <a:buNone/>
              <a:defRPr b="1" baseline="0" i="0" sz="2400" u="none" cap="none" strike="noStrike">
                <a:solidFill>
                  <a:schemeClr val="dk2"/>
                </a:solidFill>
                <a:latin typeface="Arial"/>
                <a:ea typeface="Arial"/>
                <a:cs typeface="Arial"/>
                <a:sym typeface="Arial"/>
              </a:defRPr>
            </a:lvl1pPr>
          </a:lstStyle>
          <a:p>
            <a:pPr indent="0" lvl="0" marL="0">
              <a:spcBef>
                <a:spcPts val="0"/>
              </a:spcBef>
              <a:buSzPct val="25000"/>
              <a:buNone/>
            </a:pPr>
            <a:fld id="{00000000-1234-1234-1234-123412341234}" type="slidenum">
              <a:rPr lang="en-US"/>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8" Type="http://schemas.openxmlformats.org/officeDocument/2006/relationships/theme" Target="../theme/theme2.xml"/><Relationship Id="rId7"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8" name="Shape 8"/>
        <p:cNvGrpSpPr/>
        <p:nvPr/>
      </p:nvGrpSpPr>
      <p:grpSpPr>
        <a:xfrm>
          <a:off x="0" y="0"/>
          <a:ext cx="0" cy="0"/>
          <a:chOff x="0" y="0"/>
          <a:chExt cx="0" cy="0"/>
        </a:xfrm>
      </p:grpSpPr>
      <p:sp>
        <p:nvSpPr>
          <p:cNvPr id="9" name="Shape 9"/>
          <p:cNvSpPr txBox="1"/>
          <p:nvPr>
            <p:ph type="title"/>
          </p:nvPr>
        </p:nvSpPr>
        <p:spPr>
          <a:xfrm>
            <a:off x="457200" y="274637"/>
            <a:ext cx="8229600" cy="1143000"/>
          </a:xfrm>
          <a:prstGeom prst="rect">
            <a:avLst/>
          </a:prstGeom>
          <a:noFill/>
          <a:ln>
            <a:noFill/>
          </a:ln>
        </p:spPr>
        <p:txBody>
          <a:bodyPr anchorCtr="0" anchor="b" bIns="91425" lIns="91425" rIns="91425" tIns="91425"/>
          <a:lstStyle>
            <a:lvl1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1pPr>
            <a:lvl2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2pPr>
            <a:lvl3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3pPr>
            <a:lvl4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4pPr>
            <a:lvl5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5pPr>
            <a:lvl6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6pPr>
            <a:lvl7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7pPr>
            <a:lvl8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8pPr>
            <a:lvl9pPr>
              <a:spcBef>
                <a:spcPts val="0"/>
              </a:spcBef>
              <a:buClr>
                <a:schemeClr val="lt1"/>
              </a:buClr>
              <a:buSzPct val="100000"/>
              <a:buFont typeface="Trebuchet MS"/>
              <a:buNone/>
              <a:defRPr b="1" sz="3600">
                <a:solidFill>
                  <a:schemeClr val="lt1"/>
                </a:solidFill>
                <a:latin typeface="Trebuchet MS"/>
                <a:ea typeface="Trebuchet MS"/>
                <a:cs typeface="Trebuchet MS"/>
                <a:sym typeface="Trebuchet MS"/>
              </a:defRPr>
            </a:lvl9pPr>
          </a:lstStyle>
          <a:p/>
        </p:txBody>
      </p:sp>
      <p:sp>
        <p:nvSpPr>
          <p:cNvPr id="10" name="Shape 10"/>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a:spcBef>
                <a:spcPts val="600"/>
              </a:spcBef>
              <a:buClr>
                <a:schemeClr val="dk2"/>
              </a:buClr>
              <a:buSzPct val="100000"/>
              <a:buFont typeface="Trebuchet MS"/>
              <a:defRPr sz="3000">
                <a:solidFill>
                  <a:schemeClr val="dk2"/>
                </a:solidFill>
                <a:latin typeface="Trebuchet MS"/>
                <a:ea typeface="Trebuchet MS"/>
                <a:cs typeface="Trebuchet MS"/>
                <a:sym typeface="Trebuchet MS"/>
              </a:defRPr>
            </a:lvl1pPr>
            <a:lvl2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2pPr>
            <a:lvl3pPr>
              <a:spcBef>
                <a:spcPts val="480"/>
              </a:spcBef>
              <a:buClr>
                <a:schemeClr val="dk2"/>
              </a:buClr>
              <a:buSzPct val="100000"/>
              <a:buFont typeface="Trebuchet MS"/>
              <a:defRPr sz="2400">
                <a:solidFill>
                  <a:schemeClr val="dk2"/>
                </a:solidFill>
                <a:latin typeface="Trebuchet MS"/>
                <a:ea typeface="Trebuchet MS"/>
                <a:cs typeface="Trebuchet MS"/>
                <a:sym typeface="Trebuchet MS"/>
              </a:defRPr>
            </a:lvl3pPr>
            <a:lvl4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4pPr>
            <a:lvl5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5pPr>
            <a:lvl6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6pPr>
            <a:lvl7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7pPr>
            <a:lvl8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8pPr>
            <a:lvl9pPr>
              <a:spcBef>
                <a:spcPts val="360"/>
              </a:spcBef>
              <a:buClr>
                <a:schemeClr val="dk2"/>
              </a:buClr>
              <a:buSzPct val="100000"/>
              <a:buFont typeface="Trebuchet MS"/>
              <a:defRPr sz="1800">
                <a:solidFill>
                  <a:schemeClr val="dk2"/>
                </a:solidFill>
                <a:latin typeface="Trebuchet MS"/>
                <a:ea typeface="Trebuchet MS"/>
                <a:cs typeface="Trebuchet MS"/>
                <a:sym typeface="Trebuchet MS"/>
              </a:defRPr>
            </a:lvl9pPr>
          </a:lstStyle>
          <a:p/>
        </p:txBody>
      </p:sp>
      <p:sp>
        <p:nvSpPr>
          <p:cNvPr id="11" name="Shape 11"/>
          <p:cNvSpPr txBox="1"/>
          <p:nvPr>
            <p:ph idx="12" type="sldNum"/>
          </p:nvPr>
        </p:nvSpPr>
        <p:spPr>
          <a:xfrm>
            <a:off x="8556791" y="6333134"/>
            <a:ext cx="548699" cy="524699"/>
          </a:xfrm>
          <a:prstGeom prst="rect">
            <a:avLst/>
          </a:prstGeom>
          <a:noFill/>
          <a:ln>
            <a:noFill/>
          </a:ln>
        </p:spPr>
        <p:txBody>
          <a:bodyPr anchorCtr="0" anchor="ctr" bIns="91425" lIns="91425" rIns="91425" tIns="91425">
            <a:noAutofit/>
          </a:bodyPr>
          <a:lstStyle>
            <a:lvl1pPr algn="r">
              <a:spcBef>
                <a:spcPts val="0"/>
              </a:spcBef>
              <a:buNone/>
              <a:defRPr sz="1300">
                <a:solidFill>
                  <a:schemeClr val="dk2"/>
                </a:solidFill>
                <a:latin typeface="Trebuchet MS"/>
                <a:ea typeface="Trebuchet MS"/>
                <a:cs typeface="Trebuchet MS"/>
                <a:sym typeface="Trebuchet MS"/>
              </a:defRPr>
            </a:lvl1pPr>
          </a:lstStyle>
          <a:p>
            <a:pPr>
              <a:spcBef>
                <a:spcPts val="0"/>
              </a:spcBef>
              <a:buNone/>
            </a:pPr>
            <a:fld id="{00000000-1234-1234-1234-123412341234}" type="slidenum">
              <a:rPr lang="en-US"/>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cse331-staff@cs.washington.edu" TargetMode="External"/><Relationship Id="rId3" Type="http://schemas.openxmlformats.org/officeDocument/2006/relationships/hyperlink" Target="mailto:cse331-staff@cs.washington.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02.png"/><Relationship Id="rId3" Type="http://schemas.openxmlformats.org/officeDocument/2006/relationships/image" Target="../media/image01.png"/><Relationship Id="rId5" Type="http://schemas.openxmlformats.org/officeDocument/2006/relationships/image" Target="../media/image00.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 Id="rId4" Type="http://schemas.openxmlformats.org/officeDocument/2006/relationships/image" Target="../media/image02.png"/><Relationship Id="rId3" Type="http://schemas.openxmlformats.org/officeDocument/2006/relationships/image" Target="../media/image01.pn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 Id="rId4" Type="http://schemas.openxmlformats.org/officeDocument/2006/relationships/image" Target="../media/image02.png"/><Relationship Id="rId3" Type="http://schemas.openxmlformats.org/officeDocument/2006/relationships/image" Target="../media/image01.png"/></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 Id="rId4" Type="http://schemas.openxmlformats.org/officeDocument/2006/relationships/image" Target="../media/image02.png"/><Relationship Id="rId3" Type="http://schemas.openxmlformats.org/officeDocument/2006/relationships/image" Target="../media/image01.png"/></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 Id="rId3" Type="http://schemas.openxmlformats.org/officeDocument/2006/relationships/image" Target="../media/image05.pn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 Id="rId4" Type="http://schemas.openxmlformats.org/officeDocument/2006/relationships/image" Target="../media/image09.png"/><Relationship Id="rId3" Type="http://schemas.openxmlformats.org/officeDocument/2006/relationships/image" Target="../media/image05.pn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 Id="rId4" Type="http://schemas.openxmlformats.org/officeDocument/2006/relationships/image" Target="../media/image03.png"/><Relationship Id="rId3" Type="http://schemas.openxmlformats.org/officeDocument/2006/relationships/image" Target="../media/image05.pn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 Id="rId4" Type="http://schemas.openxmlformats.org/officeDocument/2006/relationships/image" Target="../media/image04.png"/><Relationship Id="rId3" Type="http://schemas.openxmlformats.org/officeDocument/2006/relationships/image" Target="../media/image05.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 Id="rId4" Type="http://schemas.openxmlformats.org/officeDocument/2006/relationships/image" Target="../media/image04.png"/><Relationship Id="rId3" Type="http://schemas.openxmlformats.org/officeDocument/2006/relationships/image" Target="../media/image05.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 Id="rId4" Type="http://schemas.openxmlformats.org/officeDocument/2006/relationships/image" Target="../media/image04.png"/><Relationship Id="rId3" Type="http://schemas.openxmlformats.org/officeDocument/2006/relationships/image" Target="../media/image05.png"/></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 Id="rId4" Type="http://schemas.openxmlformats.org/officeDocument/2006/relationships/image" Target="../media/image04.png"/><Relationship Id="rId3" Type="http://schemas.openxmlformats.org/officeDocument/2006/relationships/image" Target="../media/image0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 Id="rId4" Type="http://schemas.openxmlformats.org/officeDocument/2006/relationships/image" Target="../media/image04.png"/><Relationship Id="rId3" Type="http://schemas.openxmlformats.org/officeDocument/2006/relationships/image" Target="../media/image05.pn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 Id="rId4" Type="http://schemas.openxmlformats.org/officeDocument/2006/relationships/image" Target="../media/image04.png"/><Relationship Id="rId3" Type="http://schemas.openxmlformats.org/officeDocument/2006/relationships/image" Target="../media/image05.png"/><Relationship Id="rId5" Type="http://schemas.openxmlformats.org/officeDocument/2006/relationships/image" Target="../media/image08.png"/></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 Id="rId4" Type="http://schemas.openxmlformats.org/officeDocument/2006/relationships/image" Target="../media/image06.png"/><Relationship Id="rId3" Type="http://schemas.openxmlformats.org/officeDocument/2006/relationships/image" Target="../media/image05.png"/></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05.png"/></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05.png"/><Relationship Id="rId5" Type="http://schemas.openxmlformats.org/officeDocument/2006/relationships/image" Target="../media/image07.png"/></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05.png"/><Relationship Id="rId5" Type="http://schemas.openxmlformats.org/officeDocument/2006/relationships/image" Target="../media/image07.pn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05.png"/><Relationship Id="rId6" Type="http://schemas.openxmlformats.org/officeDocument/2006/relationships/image" Target="../media/image11.png"/><Relationship Id="rId5" Type="http://schemas.openxmlformats.org/officeDocument/2006/relationships/image" Target="../media/image07.png"/></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 Id="rId4" Type="http://schemas.openxmlformats.org/officeDocument/2006/relationships/image" Target="../media/image10.png"/><Relationship Id="rId3" Type="http://schemas.openxmlformats.org/officeDocument/2006/relationships/image" Target="../media/image05.png"/><Relationship Id="rId5" Type="http://schemas.openxmlformats.org/officeDocument/2006/relationships/image" Target="../media/image13.png"/></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 Id="rId4" Type="http://schemas.openxmlformats.org/officeDocument/2006/relationships/image" Target="../media/image12.png"/><Relationship Id="rId3" Type="http://schemas.openxmlformats.org/officeDocument/2006/relationships/image" Target="../media/image05.png"/></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7.xml"/><Relationship Id="rId4" Type="http://schemas.openxmlformats.org/officeDocument/2006/relationships/image" Target="../media/image12.png"/><Relationship Id="rId3" Type="http://schemas.openxmlformats.org/officeDocument/2006/relationships/image" Target="../media/image0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7.xml"/><Relationship Id="rId4" Type="http://schemas.openxmlformats.org/officeDocument/2006/relationships/image" Target="../media/image12.png"/><Relationship Id="rId3" Type="http://schemas.openxmlformats.org/officeDocument/2006/relationships/image" Target="../media/image05.pn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7.xml"/><Relationship Id="rId4" Type="http://schemas.openxmlformats.org/officeDocument/2006/relationships/image" Target="../media/image12.png"/><Relationship Id="rId3" Type="http://schemas.openxmlformats.org/officeDocument/2006/relationships/image" Target="../media/image05.png"/></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7.xml"/><Relationship Id="rId4" Type="http://schemas.openxmlformats.org/officeDocument/2006/relationships/image" Target="../media/image12.png"/><Relationship Id="rId3" Type="http://schemas.openxmlformats.org/officeDocument/2006/relationships/image" Target="../media/image05.png"/></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 Id="rId4" Type="http://schemas.openxmlformats.org/officeDocument/2006/relationships/image" Target="../media/image12.png"/><Relationship Id="rId3" Type="http://schemas.openxmlformats.org/officeDocument/2006/relationships/image" Target="../media/image05.png"/></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7.xml"/><Relationship Id="rId3" Type="http://schemas.openxmlformats.org/officeDocument/2006/relationships/image" Target="../media/image14.png"/></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7.xml"/><Relationship Id="rId4" Type="http://schemas.openxmlformats.org/officeDocument/2006/relationships/image" Target="../media/image15.png"/><Relationship Id="rId3" Type="http://schemas.openxmlformats.org/officeDocument/2006/relationships/image" Target="../media/image05.png"/></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7.xml"/><Relationship Id="rId4" Type="http://schemas.openxmlformats.org/officeDocument/2006/relationships/image" Target="../media/image15.png"/><Relationship Id="rId3" Type="http://schemas.openxmlformats.org/officeDocument/2006/relationships/image" Target="../media/image05.png"/></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ctrTitle"/>
          </p:nvPr>
        </p:nvSpPr>
        <p:spPr>
          <a:xfrm>
            <a:off x="685800" y="838200"/>
            <a:ext cx="7772400" cy="2590800"/>
          </a:xfrm>
          <a:prstGeom prst="rect">
            <a:avLst/>
          </a:prstGeom>
          <a:noFill/>
          <a:ln>
            <a:noFill/>
          </a:ln>
        </p:spPr>
        <p:txBody>
          <a:bodyPr anchorCtr="0" anchor="ctr" bIns="45700" lIns="91425" rIns="91425" tIns="45700">
            <a:noAutofit/>
          </a:bodyPr>
          <a:lstStyle/>
          <a:p>
            <a:pPr indent="0" lvl="0" marL="0" marR="0" rtl="0" algn="l">
              <a:lnSpc>
                <a:spcPct val="100000"/>
              </a:lnSpc>
              <a:spcBef>
                <a:spcPts val="0"/>
              </a:spcBef>
              <a:buClr>
                <a:schemeClr val="dk1"/>
              </a:buClr>
              <a:buSzPct val="25000"/>
              <a:buFont typeface="Arial Black"/>
              <a:buNone/>
            </a:pPr>
            <a:r>
              <a:rPr b="1" baseline="0" i="0" lang="en-US" sz="5950" u="none" cap="none" strike="noStrike">
                <a:solidFill>
                  <a:schemeClr val="dk1"/>
                </a:solidFill>
                <a:latin typeface="Source Sans Pro"/>
                <a:ea typeface="Source Sans Pro"/>
                <a:cs typeface="Source Sans Pro"/>
                <a:sym typeface="Source Sans Pro"/>
              </a:rPr>
              <a:t>SECTION 1:</a:t>
            </a:r>
            <a:br>
              <a:rPr b="0" baseline="0" i="0" lang="en-US" sz="5950" u="none" cap="none" strike="noStrike">
                <a:solidFill>
                  <a:schemeClr val="dk1"/>
                </a:solidFill>
                <a:latin typeface="Source Sans Pro"/>
                <a:ea typeface="Source Sans Pro"/>
                <a:cs typeface="Source Sans Pro"/>
                <a:sym typeface="Source Sans Pro"/>
              </a:rPr>
            </a:br>
            <a:r>
              <a:rPr b="0" baseline="0" i="0" lang="en-US" sz="4950" u="none" cap="none" strike="noStrike">
                <a:solidFill>
                  <a:schemeClr val="dk1"/>
                </a:solidFill>
                <a:latin typeface="Source Sans Pro"/>
                <a:ea typeface="Source Sans Pro"/>
                <a:cs typeface="Source Sans Pro"/>
                <a:sym typeface="Source Sans Pro"/>
              </a:rPr>
              <a:t>CO</a:t>
            </a:r>
            <a:r>
              <a:rPr b="0" lang="en-US" sz="4950">
                <a:solidFill>
                  <a:schemeClr val="dk1"/>
                </a:solidFill>
                <a:latin typeface="Source Sans Pro"/>
                <a:ea typeface="Source Sans Pro"/>
                <a:cs typeface="Source Sans Pro"/>
                <a:sym typeface="Source Sans Pro"/>
              </a:rPr>
              <a:t>DE REASONING + V</a:t>
            </a:r>
            <a:r>
              <a:rPr b="0" baseline="0" i="0" lang="en-US" sz="4950" u="none" cap="none" strike="noStrike">
                <a:solidFill>
                  <a:schemeClr val="dk1"/>
                </a:solidFill>
                <a:latin typeface="Source Sans Pro"/>
                <a:ea typeface="Source Sans Pro"/>
                <a:cs typeface="Source Sans Pro"/>
                <a:sym typeface="Source Sans Pro"/>
              </a:rPr>
              <a:t>ERSION CONTROL + ECLIPSE</a:t>
            </a:r>
          </a:p>
        </p:txBody>
      </p:sp>
      <p:sp>
        <p:nvSpPr>
          <p:cNvPr id="51" name="Shape 51"/>
          <p:cNvSpPr txBox="1"/>
          <p:nvPr/>
        </p:nvSpPr>
        <p:spPr>
          <a:xfrm>
            <a:off x="685800" y="4267200"/>
            <a:ext cx="5257799" cy="369332"/>
          </a:xfrm>
          <a:prstGeom prst="rect">
            <a:avLst/>
          </a:prstGeom>
          <a:noFill/>
          <a:ln>
            <a:noFill/>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Arial"/>
              <a:ea typeface="Arial"/>
              <a:cs typeface="Arial"/>
              <a:sym typeface="Arial"/>
            </a:endParaRPr>
          </a:p>
        </p:txBody>
      </p:sp>
      <p:sp>
        <p:nvSpPr>
          <p:cNvPr id="52" name="Shape 52"/>
          <p:cNvSpPr txBox="1"/>
          <p:nvPr/>
        </p:nvSpPr>
        <p:spPr>
          <a:xfrm>
            <a:off x="533400" y="4717650"/>
            <a:ext cx="8229600" cy="1143000"/>
          </a:xfrm>
          <a:prstGeom prst="rect">
            <a:avLst/>
          </a:prstGeom>
          <a:noFill/>
          <a:ln>
            <a:noFill/>
          </a:ln>
        </p:spPr>
        <p:txBody>
          <a:bodyPr anchorCtr="0" anchor="t" bIns="45700" lIns="91425" rIns="91425" tIns="45700">
            <a:noAutofit/>
          </a:bodyPr>
          <a:lstStyle/>
          <a:p>
            <a:pPr indent="0" lvl="0" marL="0" marR="0" rtl="0" algn="ctr">
              <a:spcBef>
                <a:spcPts val="0"/>
              </a:spcBef>
              <a:buClr>
                <a:srgbClr val="888888"/>
              </a:buClr>
              <a:buFont typeface="Arial"/>
              <a:buNone/>
            </a:pPr>
            <a:r>
              <a:t/>
            </a:r>
            <a:endParaRPr b="0" baseline="0" i="0" sz="2800" u="sng" cap="none" strike="noStrike">
              <a:solidFill>
                <a:schemeClr val="hlink"/>
              </a:solidFill>
              <a:latin typeface="Source Sans Pro"/>
              <a:ea typeface="Source Sans Pro"/>
              <a:cs typeface="Source Sans Pro"/>
              <a:sym typeface="Source Sans Pro"/>
              <a:hlinkClick r:id="rId3"/>
            </a:endParaRPr>
          </a:p>
          <a:p>
            <a:pPr indent="0" lvl="0" marL="0" marR="0" rtl="0" algn="ctr">
              <a:spcBef>
                <a:spcPts val="560"/>
              </a:spcBef>
              <a:buClr>
                <a:srgbClr val="888888"/>
              </a:buClr>
              <a:buSzPct val="25000"/>
              <a:buFont typeface="Arial"/>
              <a:buNone/>
            </a:pPr>
            <a:r>
              <a:rPr b="0" baseline="0" i="0" lang="en-US" sz="2800" u="sng" cap="none" strike="noStrike">
                <a:solidFill>
                  <a:schemeClr val="hlink"/>
                </a:solidFill>
                <a:latin typeface="Source Sans Pro"/>
                <a:ea typeface="Source Sans Pro"/>
                <a:cs typeface="Source Sans Pro"/>
                <a:sym typeface="Source Sans Pro"/>
                <a:hlinkClick r:id="rId4"/>
              </a:rPr>
              <a:t>cse331-staff@cs.washington.edu</a:t>
            </a:r>
            <a:r>
              <a:rPr b="0" baseline="0" i="0" lang="en-US" sz="2800" u="none" cap="none" strike="noStrike">
                <a:solidFill>
                  <a:srgbClr val="888888"/>
                </a:solidFill>
                <a:latin typeface="Source Sans Pro"/>
                <a:ea typeface="Source Sans Pro"/>
                <a:cs typeface="Source Sans Pro"/>
                <a:sym typeface="Source Sans Pro"/>
              </a:rPr>
              <a:t> </a:t>
            </a:r>
          </a:p>
        </p:txBody>
      </p:sp>
      <p:sp>
        <p:nvSpPr>
          <p:cNvPr id="53" name="Shape 53"/>
          <p:cNvSpPr txBox="1"/>
          <p:nvPr/>
        </p:nvSpPr>
        <p:spPr>
          <a:xfrm>
            <a:off x="457200" y="6324600"/>
            <a:ext cx="8381999" cy="369332"/>
          </a:xfrm>
          <a:prstGeom prst="rect">
            <a:avLst/>
          </a:prstGeom>
          <a:noFill/>
          <a:ln>
            <a:noFill/>
          </a:ln>
        </p:spPr>
        <p:txBody>
          <a:bodyPr anchorCtr="0" anchor="t" bIns="45700" lIns="91425" rIns="91425" tIns="45700">
            <a:noAutofit/>
          </a:bodyPr>
          <a:lstStyle/>
          <a:p>
            <a:pPr indent="0" lvl="0" marL="0" marR="0" rtl="0" algn="ctr">
              <a:spcBef>
                <a:spcPts val="0"/>
              </a:spcBef>
              <a:buSzPct val="25000"/>
              <a:buNone/>
            </a:pPr>
            <a:r>
              <a:rPr b="0" baseline="0" i="0" lang="en-US" sz="1800" u="none" cap="none" strike="noStrike">
                <a:solidFill>
                  <a:schemeClr val="dk1"/>
                </a:solidFill>
                <a:latin typeface="Arial"/>
                <a:ea typeface="Arial"/>
                <a:cs typeface="Arial"/>
                <a:sym typeface="Arial"/>
              </a:rPr>
              <a:t>slides borrowed and adapted from Alex Mariakis and CSE 390a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6" name="Shape 106"/>
        <p:cNvGrpSpPr/>
        <p:nvPr/>
      </p:nvGrpSpPr>
      <p:grpSpPr>
        <a:xfrm>
          <a:off x="0" y="0"/>
          <a:ext cx="0" cy="0"/>
          <a:chOff x="0" y="0"/>
          <a:chExt cx="0" cy="0"/>
        </a:xfrm>
      </p:grpSpPr>
      <p:sp>
        <p:nvSpPr>
          <p:cNvPr id="107" name="Shape 107"/>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108" name="Shape 108"/>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{true}</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if (x&gt;0)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else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Font typeface="Arial"/>
              <a:buNone/>
            </a:pPr>
            <a:r>
              <a:t/>
            </a:r>
            <a:endParaRPr b="1" baseline="0" i="0" sz="1550" u="none" cap="none" strike="noStrike">
              <a:solidFill>
                <a:srgbClr val="FF0000"/>
              </a:solidFill>
              <a:latin typeface="Courier New"/>
              <a:ea typeface="Courier New"/>
              <a:cs typeface="Courier New"/>
              <a:sym typeface="Courier New"/>
            </a:endParaRPr>
          </a:p>
          <a:p>
            <a:pPr indent="0" lvl="0" marL="0" marR="0" rtl="0" algn="l">
              <a:lnSpc>
                <a:spcPct val="80000"/>
              </a:lnSpc>
              <a:spcBef>
                <a:spcPts val="910"/>
              </a:spcBef>
              <a:spcAft>
                <a:spcPts val="600"/>
              </a:spcAft>
              <a:buClr>
                <a:schemeClr val="dk1"/>
              </a:buClr>
              <a:buFont typeface="Arial"/>
              <a:buNone/>
            </a:pPr>
            <a:r>
              <a:t/>
            </a:r>
            <a:endParaRPr b="1" baseline="0" i="0" sz="155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2" name="Shape 112"/>
        <p:cNvGrpSpPr/>
        <p:nvPr/>
      </p:nvGrpSpPr>
      <p:grpSpPr>
        <a:xfrm>
          <a:off x="0" y="0"/>
          <a:ext cx="0" cy="0"/>
          <a:chOff x="0" y="0"/>
          <a:chExt cx="0" cy="0"/>
        </a:xfrm>
      </p:grpSpPr>
      <p:sp>
        <p:nvSpPr>
          <p:cNvPr id="113" name="Shape 113"/>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114" name="Shape 114"/>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{true}</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if (x&gt;0)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 abs = x}</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else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 abs = -x}</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Font typeface="Arial"/>
              <a:buNone/>
            </a:pPr>
            <a:r>
              <a:t/>
            </a:r>
            <a:endParaRPr b="1" baseline="0" i="0" sz="1550" u="none" cap="none" strike="noStrike">
              <a:solidFill>
                <a:srgbClr val="FF0000"/>
              </a:solidFill>
              <a:latin typeface="Courier New"/>
              <a:ea typeface="Courier New"/>
              <a:cs typeface="Courier New"/>
              <a:sym typeface="Courier New"/>
            </a:endParaRPr>
          </a:p>
          <a:p>
            <a:pPr indent="0" lvl="0" marL="0" marR="0" rtl="0" algn="l">
              <a:lnSpc>
                <a:spcPct val="80000"/>
              </a:lnSpc>
              <a:spcBef>
                <a:spcPts val="910"/>
              </a:spcBef>
              <a:spcAft>
                <a:spcPts val="600"/>
              </a:spcAft>
              <a:buClr>
                <a:schemeClr val="dk1"/>
              </a:buClr>
              <a:buFont typeface="Arial"/>
              <a:buNone/>
            </a:pPr>
            <a:r>
              <a:t/>
            </a:r>
            <a:endParaRPr b="1" baseline="0" i="0" sz="155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8" name="Shape 118"/>
        <p:cNvGrpSpPr/>
        <p:nvPr/>
      </p:nvGrpSpPr>
      <p:grpSpPr>
        <a:xfrm>
          <a:off x="0" y="0"/>
          <a:ext cx="0" cy="0"/>
          <a:chOff x="0" y="0"/>
          <a:chExt cx="0" cy="0"/>
        </a:xfrm>
      </p:grpSpPr>
      <p:sp>
        <p:nvSpPr>
          <p:cNvPr id="119" name="Shape 119"/>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120" name="Shape 120"/>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{true}</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if (x&gt;0)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 abs = x}</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else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 abs = -x}</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{x &gt; 0, abs = x OR x &lt;= 0,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Font typeface="Arial"/>
              <a:buNone/>
            </a:pPr>
            <a:r>
              <a:t/>
            </a:r>
            <a:endParaRPr b="1" baseline="0" i="0" sz="1550" u="none" cap="none" strike="noStrike">
              <a:solidFill>
                <a:srgbClr val="FF0000"/>
              </a:solidFill>
              <a:latin typeface="Courier New"/>
              <a:ea typeface="Courier New"/>
              <a:cs typeface="Courier New"/>
              <a:sym typeface="Courier New"/>
            </a:endParaRPr>
          </a:p>
          <a:p>
            <a:pPr indent="0" lvl="0" marL="0" marR="0" rtl="0" algn="l">
              <a:lnSpc>
                <a:spcPct val="80000"/>
              </a:lnSpc>
              <a:spcBef>
                <a:spcPts val="910"/>
              </a:spcBef>
              <a:spcAft>
                <a:spcPts val="600"/>
              </a:spcAft>
              <a:buClr>
                <a:schemeClr val="dk1"/>
              </a:buClr>
              <a:buFont typeface="Arial"/>
              <a:buNone/>
            </a:pPr>
            <a:r>
              <a:t/>
            </a:r>
            <a:endParaRPr b="1" baseline="0" i="0" sz="155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4" name="Shape 124"/>
        <p:cNvGrpSpPr/>
        <p:nvPr/>
      </p:nvGrpSpPr>
      <p:grpSpPr>
        <a:xfrm>
          <a:off x="0" y="0"/>
          <a:ext cx="0" cy="0"/>
          <a:chOff x="0" y="0"/>
          <a:chExt cx="0" cy="0"/>
        </a:xfrm>
      </p:grpSpPr>
      <p:sp>
        <p:nvSpPr>
          <p:cNvPr id="125" name="Shape 125"/>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126" name="Shape 126"/>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{true}</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if (x&gt;0)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&gt; 0, abs = x}</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else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 {x &lt;= 0, abs = -x}</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{x &gt; 0, abs = x OR x &lt;= 0,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{abs = |x|}</a:t>
            </a:r>
          </a:p>
          <a:p>
            <a:pPr indent="0" lvl="0" marL="0" marR="0" rtl="0" algn="l">
              <a:lnSpc>
                <a:spcPct val="80000"/>
              </a:lnSpc>
              <a:spcBef>
                <a:spcPts val="910"/>
              </a:spcBef>
              <a:spcAft>
                <a:spcPts val="0"/>
              </a:spcAft>
              <a:buClr>
                <a:schemeClr val="dk1"/>
              </a:buClr>
              <a:buFont typeface="Arial"/>
              <a:buNone/>
            </a:pPr>
            <a:r>
              <a:t/>
            </a:r>
            <a:endParaRPr b="1" baseline="0" i="0" sz="1550" u="none" cap="none" strike="noStrike">
              <a:solidFill>
                <a:srgbClr val="FF0000"/>
              </a:solidFill>
              <a:latin typeface="Courier New"/>
              <a:ea typeface="Courier New"/>
              <a:cs typeface="Courier New"/>
              <a:sym typeface="Courier New"/>
            </a:endParaRPr>
          </a:p>
          <a:p>
            <a:pPr indent="0" lvl="0" marL="0" marR="0" rtl="0" algn="l">
              <a:lnSpc>
                <a:spcPct val="80000"/>
              </a:lnSpc>
              <a:spcBef>
                <a:spcPts val="910"/>
              </a:spcBef>
              <a:spcAft>
                <a:spcPts val="600"/>
              </a:spcAft>
              <a:buClr>
                <a:schemeClr val="dk1"/>
              </a:buClr>
              <a:buFont typeface="Arial"/>
              <a:buNone/>
            </a:pPr>
            <a:r>
              <a:t/>
            </a:r>
            <a:endParaRPr b="1" baseline="0" i="0" sz="155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0" name="Shape 130"/>
        <p:cNvGrpSpPr/>
        <p:nvPr/>
      </p:nvGrpSpPr>
      <p:grpSpPr>
        <a:xfrm>
          <a:off x="0" y="0"/>
          <a:ext cx="0" cy="0"/>
          <a:chOff x="0" y="0"/>
          <a:chExt cx="0" cy="0"/>
        </a:xfrm>
      </p:grpSpPr>
      <p:sp>
        <p:nvSpPr>
          <p:cNvPr id="131" name="Shape 131"/>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BACKWARD REASONING</a:t>
            </a:r>
          </a:p>
        </p:txBody>
      </p:sp>
      <p:sp>
        <p:nvSpPr>
          <p:cNvPr id="132" name="Shape 132"/>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a = x + b;</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c = 2b - 4 </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a + c</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6" name="Shape 136"/>
        <p:cNvGrpSpPr/>
        <p:nvPr/>
      </p:nvGrpSpPr>
      <p:grpSpPr>
        <a:xfrm>
          <a:off x="0" y="0"/>
          <a:ext cx="0" cy="0"/>
          <a:chOff x="0" y="0"/>
          <a:chExt cx="0" cy="0"/>
        </a:xfrm>
      </p:grpSpPr>
      <p:sp>
        <p:nvSpPr>
          <p:cNvPr id="137" name="Shape 137"/>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BACKWARD REASONING</a:t>
            </a:r>
          </a:p>
        </p:txBody>
      </p:sp>
      <p:sp>
        <p:nvSpPr>
          <p:cNvPr id="138" name="Shape 138"/>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a = x + b;</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c = 2b - 4 </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{a + c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a + c</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2" name="Shape 142"/>
        <p:cNvGrpSpPr/>
        <p:nvPr/>
      </p:nvGrpSpPr>
      <p:grpSpPr>
        <a:xfrm>
          <a:off x="0" y="0"/>
          <a:ext cx="0" cy="0"/>
          <a:chOff x="0" y="0"/>
          <a:chExt cx="0" cy="0"/>
        </a:xfrm>
      </p:grpSpPr>
      <p:sp>
        <p:nvSpPr>
          <p:cNvPr id="143" name="Shape 143"/>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BACKWARD REASONING</a:t>
            </a:r>
          </a:p>
        </p:txBody>
      </p:sp>
      <p:sp>
        <p:nvSpPr>
          <p:cNvPr id="144" name="Shape 144"/>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a = x + b;</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{a + 2b – 4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c = 2b - 4 </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{a + c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a + c</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8" name="Shape 148"/>
        <p:cNvGrpSpPr/>
        <p:nvPr/>
      </p:nvGrpSpPr>
      <p:grpSpPr>
        <a:xfrm>
          <a:off x="0" y="0"/>
          <a:ext cx="0" cy="0"/>
          <a:chOff x="0" y="0"/>
          <a:chExt cx="0" cy="0"/>
        </a:xfrm>
      </p:grpSpPr>
      <p:sp>
        <p:nvSpPr>
          <p:cNvPr id="149" name="Shape 149"/>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BACKWARD REASONING</a:t>
            </a:r>
          </a:p>
        </p:txBody>
      </p:sp>
      <p:sp>
        <p:nvSpPr>
          <p:cNvPr id="150" name="Shape 150"/>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+ 3b - 4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a = x + b;</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{a + 2b – 4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c = 2b - 4 </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{a + c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a + c</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4" name="Shape 154"/>
        <p:cNvGrpSpPr/>
        <p:nvPr/>
      </p:nvGrpSpPr>
      <p:grpSpPr>
        <a:xfrm>
          <a:off x="0" y="0"/>
          <a:ext cx="0" cy="0"/>
          <a:chOff x="0" y="0"/>
          <a:chExt cx="0" cy="0"/>
        </a:xfrm>
      </p:grpSpPr>
      <p:sp>
        <p:nvSpPr>
          <p:cNvPr id="155" name="Shape 155"/>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IMPLICATION</a:t>
            </a:r>
          </a:p>
        </p:txBody>
      </p:sp>
      <p:sp>
        <p:nvSpPr>
          <p:cNvPr id="156" name="Shape 156"/>
          <p:cNvSpPr txBox="1"/>
          <p:nvPr>
            <p:ph idx="1" type="body"/>
          </p:nvPr>
        </p:nvSpPr>
        <p:spPr>
          <a:xfrm>
            <a:off x="457200" y="1600200"/>
            <a:ext cx="5257799" cy="4526100"/>
          </a:xfrm>
          <a:prstGeom prst="rect">
            <a:avLst/>
          </a:prstGeom>
          <a:noFill/>
          <a:ln>
            <a:noFill/>
          </a:ln>
        </p:spPr>
        <p:txBody>
          <a:bodyPr anchorCtr="0" anchor="t" bIns="45700" lIns="91425" rIns="91425" tIns="45700">
            <a:noAutofit/>
          </a:bodyPr>
          <a:lstStyle/>
          <a:p>
            <a:pPr indent="-355600" lvl="0" marL="457200" marR="0" rtl="0" algn="l">
              <a:spcBef>
                <a:spcPts val="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Hoare triples are just an extension of logical implication</a:t>
            </a:r>
          </a:p>
          <a:p>
            <a:pPr indent="-355600" lvl="1" marL="914400" marR="0" rtl="0" algn="l">
              <a:spcBef>
                <a:spcPts val="1000"/>
              </a:spcBef>
              <a:buClr>
                <a:schemeClr val="dk1"/>
              </a:buClr>
              <a:buSzPct val="100000"/>
              <a:buFont typeface="Arial"/>
              <a:buChar char="○"/>
            </a:pPr>
            <a:r>
              <a:rPr b="0" baseline="0" i="0" lang="en-US" sz="2000" u="none" cap="none" strike="noStrike">
                <a:solidFill>
                  <a:schemeClr val="dk1"/>
                </a:solidFill>
                <a:latin typeface="Arial"/>
                <a:ea typeface="Arial"/>
                <a:cs typeface="Arial"/>
                <a:sym typeface="Arial"/>
              </a:rPr>
              <a:t>Hoare triple: {P} S {Q}</a:t>
            </a:r>
          </a:p>
          <a:p>
            <a:pPr indent="-355600" lvl="1" marL="914400" marR="0" rtl="0" algn="l">
              <a:spcBef>
                <a:spcPts val="400"/>
              </a:spcBef>
              <a:buClr>
                <a:schemeClr val="dk1"/>
              </a:buClr>
              <a:buSzPct val="100000"/>
              <a:buFont typeface="Arial"/>
              <a:buChar char="○"/>
            </a:pPr>
            <a:r>
              <a:rPr b="0" baseline="0" i="0" lang="en-US" sz="2000" u="none" cap="none" strike="noStrike">
                <a:solidFill>
                  <a:schemeClr val="dk1"/>
                </a:solidFill>
                <a:latin typeface="Arial"/>
                <a:ea typeface="Arial"/>
                <a:cs typeface="Arial"/>
                <a:sym typeface="Arial"/>
              </a:rPr>
              <a:t>P → Q after statement S</a:t>
            </a:r>
          </a:p>
        </p:txBody>
      </p:sp>
      <p:graphicFrame>
        <p:nvGraphicFramePr>
          <p:cNvPr id="157" name="Shape 157"/>
          <p:cNvGraphicFramePr/>
          <p:nvPr/>
        </p:nvGraphicFramePr>
        <p:xfrm>
          <a:off x="5791200" y="1676400"/>
          <a:ext cx="3000000" cy="3000000"/>
        </p:xfrm>
        <a:graphic>
          <a:graphicData uri="http://schemas.openxmlformats.org/drawingml/2006/table">
            <a:tbl>
              <a:tblPr bandRow="1" firstRow="1">
                <a:noFill/>
                <a:tableStyleId>{2050EC13-4E34-4B6E-AD28-D38E1D524FD2}</a:tableStyleId>
              </a:tblPr>
              <a:tblGrid>
                <a:gridCol w="609600"/>
                <a:gridCol w="762000"/>
                <a:gridCol w="914400"/>
              </a:tblGrid>
              <a:tr h="370850">
                <a:tc>
                  <a:txBody>
                    <a:bodyPr>
                      <a:noAutofit/>
                    </a:bodyPr>
                    <a:lstStyle/>
                    <a:p>
                      <a:pPr indent="0" lvl="0" marL="0" marR="0" rtl="0" algn="ctr">
                        <a:spcBef>
                          <a:spcPts val="0"/>
                        </a:spcBef>
                        <a:buSzPct val="25000"/>
                        <a:buNone/>
                      </a:pPr>
                      <a:r>
                        <a:rPr baseline="0" lang="en-US" sz="1800" u="none" cap="none" strike="noStrike"/>
                        <a:t>P</a:t>
                      </a:r>
                    </a:p>
                  </a:txBody>
                  <a:tcPr marT="45725" marB="45725" marR="91450" marL="91450">
                    <a:lnB cap="flat" w="38100">
                      <a:solidFill>
                        <a:schemeClr val="dk1"/>
                      </a:solidFill>
                      <a:prstDash val="solid"/>
                      <a:round/>
                      <a:headEnd len="med" w="med" type="none"/>
                      <a:tailEnd len="med" w="med" type="none"/>
                    </a:lnB>
                  </a:tcPr>
                </a:tc>
                <a:tc>
                  <a:txBody>
                    <a:bodyPr>
                      <a:noAutofit/>
                    </a:bodyPr>
                    <a:lstStyle/>
                    <a:p>
                      <a:pPr indent="0" lvl="0" marL="0" marR="0" rtl="0" algn="ctr">
                        <a:spcBef>
                          <a:spcPts val="0"/>
                        </a:spcBef>
                        <a:buSzPct val="25000"/>
                        <a:buNone/>
                      </a:pPr>
                      <a:r>
                        <a:rPr baseline="0" lang="en-US" sz="1800" u="none" cap="none" strike="noStrike"/>
                        <a:t>Q</a:t>
                      </a:r>
                    </a:p>
                  </a:txBody>
                  <a:tcPr marT="45725" marB="45725" marR="91450" marL="91450">
                    <a:lnR cap="flat" w="38100">
                      <a:solidFill>
                        <a:schemeClr val="dk1"/>
                      </a:solidFill>
                      <a:prstDash val="solid"/>
                      <a:round/>
                      <a:headEnd len="med" w="med" type="none"/>
                      <a:tailEnd len="med" w="med" type="none"/>
                    </a:lnR>
                    <a:lnB cap="flat" w="381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rPr baseline="0" lang="en-US" sz="1800" u="none" cap="none" strike="noStrike"/>
                        <a:t>P </a:t>
                      </a:r>
                      <a:r>
                        <a:rPr baseline="0" lang="en-US" sz="1800" u="none" cap="none" strike="noStrike">
                          <a:latin typeface="Questrial"/>
                          <a:ea typeface="Questrial"/>
                          <a:cs typeface="Questrial"/>
                          <a:sym typeface="Questrial"/>
                        </a:rPr>
                        <a:t>→ </a:t>
                      </a:r>
                      <a:r>
                        <a:rPr baseline="0" lang="en-US" sz="1800" u="none" cap="none" strike="noStrike">
                          <a:latin typeface="Arial"/>
                          <a:ea typeface="Arial"/>
                          <a:cs typeface="Arial"/>
                          <a:sym typeface="Arial"/>
                        </a:rPr>
                        <a:t>Q</a:t>
                      </a:r>
                    </a:p>
                  </a:txBody>
                  <a:tcPr marT="45725" marB="45725" marR="91450" marL="91450">
                    <a:lnL cap="flat" w="38100">
                      <a:solidFill>
                        <a:schemeClr val="dk1"/>
                      </a:solidFill>
                      <a:prstDash val="solid"/>
                      <a:round/>
                      <a:headEnd len="med" w="med" type="none"/>
                      <a:tailEnd len="med" w="med" type="none"/>
                    </a:lnL>
                    <a:lnB cap="flat" w="38100">
                      <a:solidFill>
                        <a:schemeClr val="dk1"/>
                      </a:solidFill>
                      <a:prstDash val="solid"/>
                      <a:round/>
                      <a:headEnd len="med" w="med" type="none"/>
                      <a:tailEnd len="med" w="med" type="none"/>
                    </a:lnB>
                  </a:tcPr>
                </a:tc>
              </a:tr>
              <a:tr h="370850">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T cap="flat" w="38100">
                      <a:solidFill>
                        <a:schemeClr val="dk1"/>
                      </a:solidFill>
                      <a:prstDash val="solid"/>
                      <a:round/>
                      <a:headEnd len="med" w="med" type="none"/>
                      <a:tailEnd len="med" w="med" type="none"/>
                    </a:lnT>
                  </a:tcPr>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R cap="flat" w="38100">
                      <a:solidFill>
                        <a:schemeClr val="dk1"/>
                      </a:solidFill>
                      <a:prstDash val="solid"/>
                      <a:round/>
                      <a:headEnd len="med" w="med" type="none"/>
                      <a:tailEnd len="med" w="med" type="none"/>
                    </a:lnR>
                    <a:lnT cap="flat" w="38100">
                      <a:solidFill>
                        <a:schemeClr val="dk1"/>
                      </a:solidFill>
                      <a:prstDash val="solid"/>
                      <a:round/>
                      <a:headEnd len="med" w="med" type="none"/>
                      <a:tailEnd len="med" w="med" type="none"/>
                    </a:lnT>
                  </a:tcPr>
                </a:tc>
                <a:tc>
                  <a:txBody>
                    <a:bodyPr>
                      <a:noAutofit/>
                    </a:bodyPr>
                    <a:lstStyle/>
                    <a:p>
                      <a:pPr indent="0" lvl="0" marL="0" marR="0" rtl="0" algn="ctr">
                        <a:spcBef>
                          <a:spcPts val="0"/>
                        </a:spcBef>
                        <a:buNone/>
                      </a:pPr>
                      <a:r>
                        <a:t/>
                      </a:r>
                      <a:endParaRPr baseline="0" sz="1800" u="none" cap="none" strike="noStrike"/>
                    </a:p>
                  </a:txBody>
                  <a:tcPr marT="45725" marB="45725" marR="91450" marL="91450">
                    <a:lnL cap="flat" w="38100">
                      <a:solidFill>
                        <a:schemeClr val="dk1"/>
                      </a:solidFill>
                      <a:prstDash val="solid"/>
                      <a:round/>
                      <a:headEnd len="med" w="med" type="none"/>
                      <a:tailEnd len="med" w="med" type="none"/>
                    </a:lnL>
                    <a:lnT cap="flat" w="38100">
                      <a:solidFill>
                        <a:schemeClr val="dk1"/>
                      </a:solidFill>
                      <a:prstDash val="solid"/>
                      <a:round/>
                      <a:headEnd len="med" w="med" type="none"/>
                      <a:tailEnd len="med" w="med" type="none"/>
                    </a:lnT>
                  </a:tcPr>
                </a:tc>
              </a:tr>
              <a:tr h="370850">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tc>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lnR cap="flat" w="38100">
                      <a:solidFill>
                        <a:schemeClr val="dk1"/>
                      </a:solidFill>
                      <a:prstDash val="solid"/>
                      <a:round/>
                      <a:headEnd len="med" w="med" type="none"/>
                      <a:tailEnd len="med" w="med" type="none"/>
                    </a:lnR>
                  </a:tcPr>
                </a:tc>
                <a:tc>
                  <a:txBody>
                    <a:bodyPr>
                      <a:noAutofit/>
                    </a:bodyPr>
                    <a:lstStyle/>
                    <a:p>
                      <a:pPr indent="0" lvl="0" marL="0" marR="0" rtl="0" algn="ctr">
                        <a:spcBef>
                          <a:spcPts val="0"/>
                        </a:spcBef>
                        <a:buNone/>
                      </a:pPr>
                      <a:r>
                        <a:t/>
                      </a:r>
                      <a:endParaRPr baseline="0" sz="1800" u="none" cap="none" strike="noStrike"/>
                    </a:p>
                  </a:txBody>
                  <a:tcPr marT="45725" marB="45725" marR="91450" marL="91450">
                    <a:lnL cap="flat" w="38100">
                      <a:solidFill>
                        <a:schemeClr val="dk1"/>
                      </a:solidFill>
                      <a:prstDash val="solid"/>
                      <a:round/>
                      <a:headEnd len="med" w="med" type="none"/>
                      <a:tailEnd len="med" w="med" type="none"/>
                    </a:lnL>
                  </a:tcPr>
                </a:tc>
              </a:tr>
              <a:tr h="370850">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R cap="flat" w="38100">
                      <a:solidFill>
                        <a:schemeClr val="dk1"/>
                      </a:solidFill>
                      <a:prstDash val="solid"/>
                      <a:round/>
                      <a:headEnd len="med" w="med" type="none"/>
                      <a:tailEnd len="med" w="med" type="none"/>
                    </a:lnR>
                  </a:tcPr>
                </a:tc>
                <a:tc>
                  <a:txBody>
                    <a:bodyPr>
                      <a:noAutofit/>
                    </a:bodyPr>
                    <a:lstStyle/>
                    <a:p>
                      <a:pPr indent="0" lvl="0" marL="0" marR="0" rtl="0" algn="ctr">
                        <a:spcBef>
                          <a:spcPts val="0"/>
                        </a:spcBef>
                        <a:buNone/>
                      </a:pPr>
                      <a:r>
                        <a:t/>
                      </a:r>
                      <a:endParaRPr baseline="0" sz="1800" u="none" cap="none" strike="noStrike"/>
                    </a:p>
                  </a:txBody>
                  <a:tcPr marT="45725" marB="45725" marR="91450" marL="91450">
                    <a:lnL cap="flat" w="38100">
                      <a:solidFill>
                        <a:schemeClr val="dk1"/>
                      </a:solidFill>
                      <a:prstDash val="solid"/>
                      <a:round/>
                      <a:headEnd len="med" w="med" type="none"/>
                      <a:tailEnd len="med" w="med" type="none"/>
                    </a:lnL>
                  </a:tcPr>
                </a:tc>
              </a:tr>
              <a:tr h="370850">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tc>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lnR cap="flat" w="38100">
                      <a:solidFill>
                        <a:schemeClr val="dk1"/>
                      </a:solidFill>
                      <a:prstDash val="solid"/>
                      <a:round/>
                      <a:headEnd len="med" w="med" type="none"/>
                      <a:tailEnd len="med" w="med" type="none"/>
                    </a:lnR>
                  </a:tcPr>
                </a:tc>
                <a:tc>
                  <a:txBody>
                    <a:bodyPr>
                      <a:noAutofit/>
                    </a:bodyPr>
                    <a:lstStyle/>
                    <a:p>
                      <a:pPr indent="0" lvl="0" marL="0" marR="0" rtl="0" algn="ctr">
                        <a:spcBef>
                          <a:spcPts val="0"/>
                        </a:spcBef>
                        <a:buNone/>
                      </a:pPr>
                      <a:r>
                        <a:t/>
                      </a:r>
                      <a:endParaRPr baseline="0" sz="1800" u="none" cap="none" strike="noStrike"/>
                    </a:p>
                  </a:txBody>
                  <a:tcPr marT="45725" marB="45725" marR="91450" marL="91450">
                    <a:lnL cap="flat" w="38100">
                      <a:solidFill>
                        <a:schemeClr val="dk1"/>
                      </a:solidFill>
                      <a:prstDash val="solid"/>
                      <a:round/>
                      <a:headEnd len="med" w="med" type="none"/>
                      <a:tailEnd len="med" w="med" type="none"/>
                    </a:lnL>
                  </a:tcPr>
                </a:tc>
              </a:tr>
            </a:tbl>
          </a:graphicData>
        </a:graphic>
      </p:graphicFrame>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1" name="Shape 161"/>
        <p:cNvGrpSpPr/>
        <p:nvPr/>
      </p:nvGrpSpPr>
      <p:grpSpPr>
        <a:xfrm>
          <a:off x="0" y="0"/>
          <a:ext cx="0" cy="0"/>
          <a:chOff x="0" y="0"/>
          <a:chExt cx="0" cy="0"/>
        </a:xfrm>
      </p:grpSpPr>
      <p:sp>
        <p:nvSpPr>
          <p:cNvPr id="162" name="Shape 162"/>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IMPLICATION</a:t>
            </a:r>
          </a:p>
        </p:txBody>
      </p:sp>
      <p:sp>
        <p:nvSpPr>
          <p:cNvPr id="163" name="Shape 163"/>
          <p:cNvSpPr txBox="1"/>
          <p:nvPr>
            <p:ph idx="1" type="body"/>
          </p:nvPr>
        </p:nvSpPr>
        <p:spPr>
          <a:xfrm>
            <a:off x="457200" y="1600200"/>
            <a:ext cx="5257799" cy="4526100"/>
          </a:xfrm>
          <a:prstGeom prst="rect">
            <a:avLst/>
          </a:prstGeom>
          <a:noFill/>
          <a:ln>
            <a:noFill/>
          </a:ln>
        </p:spPr>
        <p:txBody>
          <a:bodyPr anchorCtr="0" anchor="t" bIns="45700" lIns="91425" rIns="91425" tIns="45700">
            <a:noAutofit/>
          </a:bodyPr>
          <a:lstStyle/>
          <a:p>
            <a:pPr indent="-355600" lvl="0" marL="457200" marR="0" rtl="0" algn="l">
              <a:spcBef>
                <a:spcPts val="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Hoare triples are just an extension of logical implication</a:t>
            </a:r>
          </a:p>
          <a:p>
            <a:pPr indent="-355600" lvl="1" marL="914400" marR="0" rtl="0" algn="l">
              <a:spcBef>
                <a:spcPts val="1000"/>
              </a:spcBef>
              <a:buClr>
                <a:schemeClr val="dk1"/>
              </a:buClr>
              <a:buSzPct val="100000"/>
              <a:buFont typeface="Arial"/>
              <a:buChar char="○"/>
            </a:pPr>
            <a:r>
              <a:rPr b="0" baseline="0" i="0" lang="en-US" sz="2000" u="none" cap="none" strike="noStrike">
                <a:solidFill>
                  <a:schemeClr val="dk1"/>
                </a:solidFill>
                <a:latin typeface="Arial"/>
                <a:ea typeface="Arial"/>
                <a:cs typeface="Arial"/>
                <a:sym typeface="Arial"/>
              </a:rPr>
              <a:t>Hoare triple: {P} S {Q}</a:t>
            </a:r>
          </a:p>
          <a:p>
            <a:pPr indent="-355600" lvl="1" marL="914400" marR="0" rtl="0" algn="l">
              <a:spcBef>
                <a:spcPts val="400"/>
              </a:spcBef>
              <a:buClr>
                <a:schemeClr val="dk1"/>
              </a:buClr>
              <a:buSzPct val="100000"/>
              <a:buFont typeface="Arial"/>
              <a:buChar char="○"/>
            </a:pPr>
            <a:r>
              <a:rPr b="0" baseline="0" i="0" lang="en-US" sz="2000" u="none" cap="none" strike="noStrike">
                <a:solidFill>
                  <a:schemeClr val="dk1"/>
                </a:solidFill>
                <a:latin typeface="Arial"/>
                <a:ea typeface="Arial"/>
                <a:cs typeface="Arial"/>
                <a:sym typeface="Arial"/>
              </a:rPr>
              <a:t>P → Q after statement S</a:t>
            </a:r>
          </a:p>
          <a:p>
            <a:pPr indent="-355600" lvl="0" marL="457200" marR="0" rtl="0" algn="l">
              <a:spcBef>
                <a:spcPts val="40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Everything implies true</a:t>
            </a:r>
          </a:p>
          <a:p>
            <a:pPr indent="-355600" lvl="0" marL="457200" marR="0" rtl="0" algn="l">
              <a:spcBef>
                <a:spcPts val="1000"/>
              </a:spcBef>
              <a:spcAft>
                <a:spcPts val="60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False implies everything</a:t>
            </a:r>
          </a:p>
        </p:txBody>
      </p:sp>
      <p:graphicFrame>
        <p:nvGraphicFramePr>
          <p:cNvPr id="164" name="Shape 164"/>
          <p:cNvGraphicFramePr/>
          <p:nvPr/>
        </p:nvGraphicFramePr>
        <p:xfrm>
          <a:off x="5791200" y="1676400"/>
          <a:ext cx="3000000" cy="3000000"/>
        </p:xfrm>
        <a:graphic>
          <a:graphicData uri="http://schemas.openxmlformats.org/drawingml/2006/table">
            <a:tbl>
              <a:tblPr bandRow="1" firstRow="1">
                <a:noFill/>
                <a:tableStyleId>{83310EDA-FA5D-400B-8AF0-1A7BA50E32A1}</a:tableStyleId>
              </a:tblPr>
              <a:tblGrid>
                <a:gridCol w="609600"/>
                <a:gridCol w="762000"/>
                <a:gridCol w="914400"/>
              </a:tblGrid>
              <a:tr h="370850">
                <a:tc>
                  <a:txBody>
                    <a:bodyPr>
                      <a:noAutofit/>
                    </a:bodyPr>
                    <a:lstStyle/>
                    <a:p>
                      <a:pPr indent="0" lvl="0" marL="0" marR="0" rtl="0" algn="ctr">
                        <a:spcBef>
                          <a:spcPts val="0"/>
                        </a:spcBef>
                        <a:buSzPct val="25000"/>
                        <a:buNone/>
                      </a:pPr>
                      <a:r>
                        <a:rPr baseline="0" lang="en-US" sz="1800" u="none" cap="none" strike="noStrike"/>
                        <a:t>P</a:t>
                      </a:r>
                    </a:p>
                  </a:txBody>
                  <a:tcPr marT="45725" marB="45725" marR="91450" marL="91450">
                    <a:lnB cap="flat" w="38100">
                      <a:solidFill>
                        <a:schemeClr val="dk1"/>
                      </a:solidFill>
                      <a:prstDash val="solid"/>
                      <a:round/>
                      <a:headEnd len="med" w="med" type="none"/>
                      <a:tailEnd len="med" w="med" type="none"/>
                    </a:lnB>
                  </a:tcPr>
                </a:tc>
                <a:tc>
                  <a:txBody>
                    <a:bodyPr>
                      <a:noAutofit/>
                    </a:bodyPr>
                    <a:lstStyle/>
                    <a:p>
                      <a:pPr indent="0" lvl="0" marL="0" marR="0" rtl="0" algn="ctr">
                        <a:spcBef>
                          <a:spcPts val="0"/>
                        </a:spcBef>
                        <a:buSzPct val="25000"/>
                        <a:buNone/>
                      </a:pPr>
                      <a:r>
                        <a:rPr baseline="0" lang="en-US" sz="1800" u="none" cap="none" strike="noStrike"/>
                        <a:t>Q</a:t>
                      </a:r>
                    </a:p>
                  </a:txBody>
                  <a:tcPr marT="45725" marB="45725" marR="91450" marL="91450">
                    <a:lnR cap="flat" w="38100">
                      <a:solidFill>
                        <a:schemeClr val="dk1"/>
                      </a:solidFill>
                      <a:prstDash val="solid"/>
                      <a:round/>
                      <a:headEnd len="med" w="med" type="none"/>
                      <a:tailEnd len="med" w="med" type="none"/>
                    </a:lnR>
                    <a:lnB cap="flat" w="38100">
                      <a:solidFill>
                        <a:schemeClr val="dk1"/>
                      </a:solidFill>
                      <a:prstDash val="solid"/>
                      <a:round/>
                      <a:headEnd len="med" w="med" type="none"/>
                      <a:tailEnd len="med" w="med" type="none"/>
                    </a:lnB>
                  </a:tcPr>
                </a:tc>
                <a:tc>
                  <a:txBody>
                    <a:bodyPr>
                      <a:noAutofit/>
                    </a:bodyPr>
                    <a:lstStyle/>
                    <a:p>
                      <a:pPr indent="0" lvl="0" marL="0" marR="0" rtl="0" algn="ctr">
                        <a:lnSpc>
                          <a:spcPct val="100000"/>
                        </a:lnSpc>
                        <a:spcBef>
                          <a:spcPts val="0"/>
                        </a:spcBef>
                        <a:spcAft>
                          <a:spcPts val="0"/>
                        </a:spcAft>
                        <a:buClr>
                          <a:schemeClr val="dk1"/>
                        </a:buClr>
                        <a:buSzPct val="25000"/>
                        <a:buFont typeface="Arial"/>
                        <a:buNone/>
                      </a:pPr>
                      <a:r>
                        <a:rPr baseline="0" lang="en-US" sz="1800" u="none" cap="none" strike="noStrike"/>
                        <a:t>P </a:t>
                      </a:r>
                      <a:r>
                        <a:rPr baseline="0" lang="en-US" sz="1800" u="none" cap="none" strike="noStrike">
                          <a:latin typeface="Questrial"/>
                          <a:ea typeface="Questrial"/>
                          <a:cs typeface="Questrial"/>
                          <a:sym typeface="Questrial"/>
                        </a:rPr>
                        <a:t>→ </a:t>
                      </a:r>
                      <a:r>
                        <a:rPr baseline="0" lang="en-US" sz="1800" u="none" cap="none" strike="noStrike">
                          <a:latin typeface="Arial"/>
                          <a:ea typeface="Arial"/>
                          <a:cs typeface="Arial"/>
                          <a:sym typeface="Arial"/>
                        </a:rPr>
                        <a:t>Q</a:t>
                      </a:r>
                    </a:p>
                  </a:txBody>
                  <a:tcPr marT="45725" marB="45725" marR="91450" marL="91450">
                    <a:lnL cap="flat" w="38100">
                      <a:solidFill>
                        <a:schemeClr val="dk1"/>
                      </a:solidFill>
                      <a:prstDash val="solid"/>
                      <a:round/>
                      <a:headEnd len="med" w="med" type="none"/>
                      <a:tailEnd len="med" w="med" type="none"/>
                    </a:lnL>
                    <a:lnB cap="flat" w="38100">
                      <a:solidFill>
                        <a:schemeClr val="dk1"/>
                      </a:solidFill>
                      <a:prstDash val="solid"/>
                      <a:round/>
                      <a:headEnd len="med" w="med" type="none"/>
                      <a:tailEnd len="med" w="med" type="none"/>
                    </a:lnB>
                  </a:tcPr>
                </a:tc>
              </a:tr>
              <a:tr h="370850">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T cap="flat" w="38100">
                      <a:solidFill>
                        <a:schemeClr val="dk1"/>
                      </a:solidFill>
                      <a:prstDash val="solid"/>
                      <a:round/>
                      <a:headEnd len="med" w="med" type="none"/>
                      <a:tailEnd len="med" w="med" type="none"/>
                    </a:lnT>
                  </a:tcPr>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R cap="flat" w="38100">
                      <a:solidFill>
                        <a:schemeClr val="dk1"/>
                      </a:solidFill>
                      <a:prstDash val="solid"/>
                      <a:round/>
                      <a:headEnd len="med" w="med" type="none"/>
                      <a:tailEnd len="med" w="med" type="none"/>
                    </a:lnR>
                    <a:lnT cap="flat" w="38100">
                      <a:solidFill>
                        <a:schemeClr val="dk1"/>
                      </a:solidFill>
                      <a:prstDash val="solid"/>
                      <a:round/>
                      <a:headEnd len="med" w="med" type="none"/>
                      <a:tailEnd len="med" w="med" type="none"/>
                    </a:lnT>
                  </a:tcPr>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L cap="flat" w="38100">
                      <a:solidFill>
                        <a:schemeClr val="dk1"/>
                      </a:solidFill>
                      <a:prstDash val="solid"/>
                      <a:round/>
                      <a:headEnd len="med" w="med" type="none"/>
                      <a:tailEnd len="med" w="med" type="none"/>
                    </a:lnL>
                    <a:lnT cap="flat" w="38100">
                      <a:solidFill>
                        <a:schemeClr val="dk1"/>
                      </a:solidFill>
                      <a:prstDash val="solid"/>
                      <a:round/>
                      <a:headEnd len="med" w="med" type="none"/>
                      <a:tailEnd len="med" w="med" type="none"/>
                    </a:lnT>
                  </a:tcPr>
                </a:tc>
              </a:tr>
              <a:tr h="370850">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tc>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lnR cap="flat" w="38100">
                      <a:solidFill>
                        <a:schemeClr val="dk1"/>
                      </a:solidFill>
                      <a:prstDash val="solid"/>
                      <a:round/>
                      <a:headEnd len="med" w="med" type="none"/>
                      <a:tailEnd len="med" w="med" type="none"/>
                    </a:lnR>
                  </a:tcPr>
                </a:tc>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lnL cap="flat" w="38100">
                      <a:solidFill>
                        <a:schemeClr val="dk1"/>
                      </a:solidFill>
                      <a:prstDash val="solid"/>
                      <a:round/>
                      <a:headEnd len="med" w="med" type="none"/>
                      <a:tailEnd len="med" w="med" type="none"/>
                    </a:lnL>
                  </a:tcPr>
                </a:tc>
              </a:tr>
              <a:tr h="370850">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R cap="flat" w="38100">
                      <a:solidFill>
                        <a:schemeClr val="dk1"/>
                      </a:solidFill>
                      <a:prstDash val="solid"/>
                      <a:round/>
                      <a:headEnd len="med" w="med" type="none"/>
                      <a:tailEnd len="med" w="med" type="none"/>
                    </a:lnR>
                  </a:tcPr>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L cap="flat" w="38100">
                      <a:solidFill>
                        <a:schemeClr val="dk1"/>
                      </a:solidFill>
                      <a:prstDash val="solid"/>
                      <a:round/>
                      <a:headEnd len="med" w="med" type="none"/>
                      <a:tailEnd len="med" w="med" type="none"/>
                    </a:lnL>
                  </a:tcPr>
                </a:tc>
              </a:tr>
              <a:tr h="370850">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tc>
                <a:tc>
                  <a:txBody>
                    <a:bodyPr>
                      <a:noAutofit/>
                    </a:bodyPr>
                    <a:lstStyle/>
                    <a:p>
                      <a:pPr indent="0" lvl="0" marL="0" marR="0" rtl="0" algn="ctr">
                        <a:spcBef>
                          <a:spcPts val="0"/>
                        </a:spcBef>
                        <a:buSzPct val="25000"/>
                        <a:buNone/>
                      </a:pPr>
                      <a:r>
                        <a:rPr baseline="0" lang="en-US" sz="1800" u="none" cap="none" strike="noStrike"/>
                        <a:t>F</a:t>
                      </a:r>
                    </a:p>
                  </a:txBody>
                  <a:tcPr marT="45725" marB="45725" marR="91450" marL="91450">
                    <a:lnR cap="flat" w="38100">
                      <a:solidFill>
                        <a:schemeClr val="dk1"/>
                      </a:solidFill>
                      <a:prstDash val="solid"/>
                      <a:round/>
                      <a:headEnd len="med" w="med" type="none"/>
                      <a:tailEnd len="med" w="med" type="none"/>
                    </a:lnR>
                  </a:tcPr>
                </a:tc>
                <a:tc>
                  <a:txBody>
                    <a:bodyPr>
                      <a:noAutofit/>
                    </a:bodyPr>
                    <a:lstStyle/>
                    <a:p>
                      <a:pPr indent="0" lvl="0" marL="0" marR="0" rtl="0" algn="ctr">
                        <a:spcBef>
                          <a:spcPts val="0"/>
                        </a:spcBef>
                        <a:buSzPct val="25000"/>
                        <a:buNone/>
                      </a:pPr>
                      <a:r>
                        <a:rPr baseline="0" lang="en-US" sz="1800" u="none" cap="none" strike="noStrike"/>
                        <a:t>T</a:t>
                      </a:r>
                    </a:p>
                  </a:txBody>
                  <a:tcPr marT="45725" marB="45725" marR="91450" marL="91450">
                    <a:lnL cap="flat" w="38100">
                      <a:solidFill>
                        <a:schemeClr val="dk1"/>
                      </a:solidFill>
                      <a:prstDash val="solid"/>
                      <a:round/>
                      <a:headEnd len="med" w="med" type="none"/>
                      <a:tailEnd len="med" w="med" type="none"/>
                    </a:lnL>
                  </a:tcPr>
                </a:tc>
              </a:tr>
            </a:tbl>
          </a:graphicData>
        </a:graphic>
      </p:graphicFrame>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7" name="Shape 57"/>
        <p:cNvGrpSpPr/>
        <p:nvPr/>
      </p:nvGrpSpPr>
      <p:grpSpPr>
        <a:xfrm>
          <a:off x="0" y="0"/>
          <a:ext cx="0" cy="0"/>
          <a:chOff x="0" y="0"/>
          <a:chExt cx="0" cy="0"/>
        </a:xfrm>
      </p:grpSpPr>
      <p:sp>
        <p:nvSpPr>
          <p:cNvPr id="58" name="Shape 58"/>
          <p:cNvSpPr txBox="1"/>
          <p:nvPr>
            <p:ph type="title"/>
          </p:nvPr>
        </p:nvSpPr>
        <p:spPr>
          <a:xfrm>
            <a:off x="457200" y="152721"/>
            <a:ext cx="5791200" cy="7137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OUTLINE</a:t>
            </a:r>
          </a:p>
        </p:txBody>
      </p:sp>
      <p:sp>
        <p:nvSpPr>
          <p:cNvPr id="59" name="Shape 59"/>
          <p:cNvSpPr txBox="1"/>
          <p:nvPr>
            <p:ph idx="1" type="body"/>
          </p:nvPr>
        </p:nvSpPr>
        <p:spPr>
          <a:xfrm>
            <a:off x="457200" y="1022225"/>
            <a:ext cx="7619999" cy="4373700"/>
          </a:xfrm>
          <a:prstGeom prst="rect">
            <a:avLst/>
          </a:prstGeom>
          <a:noFill/>
          <a:ln>
            <a:noFill/>
          </a:ln>
        </p:spPr>
        <p:txBody>
          <a:bodyPr anchorCtr="0" anchor="t" bIns="45700" lIns="91425" rIns="91425" tIns="45700">
            <a:noAutofit/>
          </a:bodyPr>
          <a:lstStyle/>
          <a:p>
            <a:pPr indent="-381000" lvl="0" marL="457200" marR="0" rtl="0" algn="l">
              <a:spcBef>
                <a:spcPts val="0"/>
              </a:spcBef>
              <a:spcAft>
                <a:spcPts val="0"/>
              </a:spcAft>
              <a:buClr>
                <a:schemeClr val="dk1"/>
              </a:buClr>
              <a:buSzPct val="100000"/>
              <a:buFont typeface="Arial"/>
              <a:buChar char="●"/>
            </a:pPr>
            <a:r>
              <a:rPr b="1" lang="en-US" sz="2400">
                <a:solidFill>
                  <a:schemeClr val="dk1"/>
                </a:solidFill>
                <a:latin typeface="Arial"/>
                <a:ea typeface="Arial"/>
                <a:cs typeface="Arial"/>
                <a:sym typeface="Arial"/>
              </a:rPr>
              <a:t>Introductions</a:t>
            </a:r>
          </a:p>
          <a:p>
            <a:pPr indent="-381000" lvl="0" marL="457200" marR="0" rtl="0" algn="l">
              <a:spcBef>
                <a:spcPts val="0"/>
              </a:spcBef>
              <a:spcAft>
                <a:spcPts val="0"/>
              </a:spcAft>
              <a:buClr>
                <a:schemeClr val="dk1"/>
              </a:buClr>
              <a:buSzPct val="100000"/>
              <a:buFont typeface="Arial"/>
              <a:buChar char="●"/>
            </a:pPr>
            <a:r>
              <a:rPr b="1" lang="en-US" sz="2400">
                <a:solidFill>
                  <a:schemeClr val="dk1"/>
                </a:solidFill>
                <a:latin typeface="Arial"/>
                <a:ea typeface="Arial"/>
                <a:cs typeface="Arial"/>
                <a:sym typeface="Arial"/>
              </a:rPr>
              <a:t>Code Reasoning</a:t>
            </a:r>
          </a:p>
          <a:p>
            <a:pPr indent="-381000" lvl="0" marL="457200" marR="0" rtl="0" algn="l">
              <a:spcBef>
                <a:spcPts val="0"/>
              </a:spcBef>
              <a:spcAft>
                <a:spcPts val="0"/>
              </a:spcAft>
              <a:buClr>
                <a:schemeClr val="dk1"/>
              </a:buClr>
              <a:buSzPct val="100000"/>
              <a:buFont typeface="Arial"/>
              <a:buChar char="●"/>
            </a:pPr>
            <a:r>
              <a:rPr b="1" baseline="0" i="0" lang="en-US" sz="2400" u="none" cap="none" strike="noStrike">
                <a:solidFill>
                  <a:schemeClr val="dk1"/>
                </a:solidFill>
                <a:latin typeface="Arial"/>
                <a:ea typeface="Arial"/>
                <a:cs typeface="Arial"/>
                <a:sym typeface="Arial"/>
              </a:rPr>
              <a:t>Version control</a:t>
            </a:r>
          </a:p>
          <a:p>
            <a:pPr indent="-381000" lvl="0" marL="457200" marR="0" rtl="0" algn="l">
              <a:spcBef>
                <a:spcPts val="1120"/>
              </a:spcBef>
              <a:spcAft>
                <a:spcPts val="0"/>
              </a:spcAft>
              <a:buClr>
                <a:schemeClr val="dk1"/>
              </a:buClr>
              <a:buSzPct val="100000"/>
              <a:buFont typeface="Arial"/>
              <a:buChar char="●"/>
            </a:pPr>
            <a:r>
              <a:rPr b="1" baseline="0" i="0" lang="en-US" sz="2400" u="none" cap="none" strike="noStrike">
                <a:solidFill>
                  <a:schemeClr val="dk1"/>
                </a:solidFill>
                <a:latin typeface="Arial"/>
                <a:ea typeface="Arial"/>
                <a:cs typeface="Arial"/>
                <a:sym typeface="Arial"/>
              </a:rPr>
              <a:t>IDEs – Eclipse</a:t>
            </a:r>
          </a:p>
          <a:p>
            <a:pPr indent="-381000" lvl="0" marL="457200" marR="0" rtl="0" algn="l">
              <a:spcBef>
                <a:spcPts val="1120"/>
              </a:spcBef>
              <a:spcAft>
                <a:spcPts val="600"/>
              </a:spcAft>
              <a:buClr>
                <a:schemeClr val="dk1"/>
              </a:buClr>
              <a:buSzPct val="100000"/>
              <a:buFont typeface="Arial"/>
              <a:buChar char="●"/>
            </a:pPr>
            <a:r>
              <a:rPr b="1" baseline="0" i="0" lang="en-US" sz="2400" u="none" cap="none" strike="noStrike">
                <a:solidFill>
                  <a:schemeClr val="dk1"/>
                </a:solidFill>
                <a:latin typeface="Arial"/>
                <a:ea typeface="Arial"/>
                <a:cs typeface="Arial"/>
                <a:sym typeface="Arial"/>
              </a:rPr>
              <a:t>Debugging</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WEAKER VS. STRONGER</a:t>
            </a:r>
          </a:p>
        </p:txBody>
      </p:sp>
      <p:sp>
        <p:nvSpPr>
          <p:cNvPr id="170" name="Shape 170"/>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355600" lvl="0" marL="457200" marR="0" rtl="0" algn="l">
              <a:spcBef>
                <a:spcPts val="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If P1 → P2, then</a:t>
            </a:r>
          </a:p>
          <a:p>
            <a:pPr indent="-355600" lvl="1" marL="914400" marR="0" rtl="0" algn="l">
              <a:spcBef>
                <a:spcPts val="1000"/>
              </a:spcBef>
              <a:buClr>
                <a:schemeClr val="dk1"/>
              </a:buClr>
              <a:buSzPct val="100000"/>
              <a:buFont typeface="Arial"/>
              <a:buChar char="○"/>
            </a:pPr>
            <a:r>
              <a:rPr b="0" baseline="0" i="0" lang="en-US" sz="2000" u="none" cap="none" strike="noStrike">
                <a:solidFill>
                  <a:schemeClr val="dk1"/>
                </a:solidFill>
                <a:latin typeface="Arial"/>
                <a:ea typeface="Arial"/>
                <a:cs typeface="Arial"/>
                <a:sym typeface="Arial"/>
              </a:rPr>
              <a:t>P1 is stronger than P2</a:t>
            </a:r>
          </a:p>
          <a:p>
            <a:pPr indent="-355600" lvl="1" marL="914400" marR="0" rtl="0" algn="l">
              <a:spcBef>
                <a:spcPts val="400"/>
              </a:spcBef>
              <a:buClr>
                <a:schemeClr val="dk1"/>
              </a:buClr>
              <a:buSzPct val="100000"/>
              <a:buFont typeface="Arial"/>
              <a:buChar char="○"/>
            </a:pPr>
            <a:r>
              <a:rPr b="0" baseline="0" i="0" lang="en-US" sz="2000" u="none" cap="none" strike="noStrike">
                <a:solidFill>
                  <a:schemeClr val="dk1"/>
                </a:solidFill>
                <a:latin typeface="Arial"/>
                <a:ea typeface="Arial"/>
                <a:cs typeface="Arial"/>
                <a:sym typeface="Arial"/>
              </a:rPr>
              <a:t>P2 is weaker than P1</a:t>
            </a:r>
          </a:p>
          <a:p>
            <a:pPr indent="457200" lvl="0" marR="0" rtl="0" algn="l">
              <a:spcBef>
                <a:spcPts val="400"/>
              </a:spcBef>
              <a:buNone/>
            </a:pPr>
            <a:r>
              <a:t/>
            </a:r>
            <a:endParaRPr sz="2000">
              <a:solidFill>
                <a:schemeClr val="dk1"/>
              </a:solidFill>
              <a:latin typeface="Arial"/>
              <a:ea typeface="Arial"/>
              <a:cs typeface="Arial"/>
              <a:sym typeface="Arial"/>
            </a:endParaRPr>
          </a:p>
          <a:p>
            <a:pPr indent="-355600" lvl="0" marL="457200" marR="0" rtl="0" algn="l">
              <a:spcBef>
                <a:spcPts val="40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Weaker statements are more general, stronger statements say more</a:t>
            </a:r>
          </a:p>
          <a:p>
            <a:pPr lvl="0" marR="0" rtl="0" algn="l">
              <a:spcBef>
                <a:spcPts val="400"/>
              </a:spcBef>
              <a:spcAft>
                <a:spcPts val="0"/>
              </a:spcAft>
              <a:buNone/>
            </a:pPr>
            <a:r>
              <a:t/>
            </a:r>
            <a:endParaRPr b="1" sz="2000">
              <a:solidFill>
                <a:schemeClr val="dk1"/>
              </a:solidFill>
              <a:latin typeface="Arial"/>
              <a:ea typeface="Arial"/>
              <a:cs typeface="Arial"/>
              <a:sym typeface="Arial"/>
            </a:endParaRPr>
          </a:p>
          <a:p>
            <a:pPr indent="-355600" lvl="0" marL="457200" marR="0" rtl="0" algn="l">
              <a:spcBef>
                <a:spcPts val="100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Stronger statements are more restrictive</a:t>
            </a:r>
          </a:p>
          <a:p>
            <a:pPr indent="-355600" lvl="1" marL="914400" marR="0" rtl="0" algn="l">
              <a:spcBef>
                <a:spcPts val="1000"/>
              </a:spcBef>
              <a:spcAft>
                <a:spcPts val="0"/>
              </a:spcAft>
              <a:buClr>
                <a:schemeClr val="dk1"/>
              </a:buClr>
              <a:buSzPct val="100000"/>
              <a:buFont typeface="Arial"/>
              <a:buChar char="○"/>
            </a:pPr>
            <a:r>
              <a:rPr baseline="0" i="0" lang="en-US" sz="2000" u="none" cap="none" strike="noStrike">
                <a:solidFill>
                  <a:schemeClr val="dk1"/>
                </a:solidFill>
                <a:latin typeface="Arial"/>
                <a:ea typeface="Arial"/>
                <a:cs typeface="Arial"/>
                <a:sym typeface="Arial"/>
              </a:rPr>
              <a:t>Ex: x = 16 is stronger than x &gt; 0</a:t>
            </a:r>
          </a:p>
          <a:p>
            <a:pPr indent="-355600" lvl="1" marL="914400" marR="0" rtl="0" algn="l">
              <a:spcBef>
                <a:spcPts val="1000"/>
              </a:spcBef>
              <a:spcAft>
                <a:spcPts val="600"/>
              </a:spcAft>
              <a:buClr>
                <a:schemeClr val="dk1"/>
              </a:buClr>
              <a:buSzPct val="100000"/>
              <a:buFont typeface="Arial"/>
              <a:buChar char="○"/>
            </a:pPr>
            <a:r>
              <a:rPr baseline="0" i="0" lang="en-US" sz="2000" u="none" cap="none" strike="noStrike">
                <a:solidFill>
                  <a:schemeClr val="dk1"/>
                </a:solidFill>
                <a:latin typeface="Arial"/>
                <a:ea typeface="Arial"/>
                <a:cs typeface="Arial"/>
                <a:sym typeface="Arial"/>
              </a:rPr>
              <a:t>Ex: “Alex is an awesome TA” is stronger than “Alex is a TA”</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0" st="0"/>
                                            </p:txEl>
                                          </p:spTgt>
                                        </p:tgtEl>
                                        <p:attrNameLst>
                                          <p:attrName>style.visibility</p:attrName>
                                        </p:attrNameLst>
                                      </p:cBhvr>
                                      <p:to>
                                        <p:strVal val="visible"/>
                                      </p:to>
                                    </p:set>
                                    <p:animEffect filter="fade" transition="in">
                                      <p:cBhvr>
                                        <p:cTn dur="1"/>
                                        <p:tgtEl>
                                          <p:spTgt spid="17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1" st="1"/>
                                            </p:txEl>
                                          </p:spTgt>
                                        </p:tgtEl>
                                        <p:attrNameLst>
                                          <p:attrName>style.visibility</p:attrName>
                                        </p:attrNameLst>
                                      </p:cBhvr>
                                      <p:to>
                                        <p:strVal val="visible"/>
                                      </p:to>
                                    </p:set>
                                    <p:animEffect filter="fade" transition="in">
                                      <p:cBhvr>
                                        <p:cTn dur="1"/>
                                        <p:tgtEl>
                                          <p:spTgt spid="17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2" st="2"/>
                                            </p:txEl>
                                          </p:spTgt>
                                        </p:tgtEl>
                                        <p:attrNameLst>
                                          <p:attrName>style.visibility</p:attrName>
                                        </p:attrNameLst>
                                      </p:cBhvr>
                                      <p:to>
                                        <p:strVal val="visible"/>
                                      </p:to>
                                    </p:set>
                                    <p:animEffect filter="fade" transition="in">
                                      <p:cBhvr>
                                        <p:cTn dur="1"/>
                                        <p:tgtEl>
                                          <p:spTgt spid="17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3" st="3"/>
                                            </p:txEl>
                                          </p:spTgt>
                                        </p:tgtEl>
                                        <p:attrNameLst>
                                          <p:attrName>style.visibility</p:attrName>
                                        </p:attrNameLst>
                                      </p:cBhvr>
                                      <p:to>
                                        <p:strVal val="visible"/>
                                      </p:to>
                                    </p:set>
                                    <p:animEffect filter="fade" transition="in">
                                      <p:cBhvr>
                                        <p:cTn dur="1"/>
                                        <p:tgtEl>
                                          <p:spTgt spid="17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4" st="4"/>
                                            </p:txEl>
                                          </p:spTgt>
                                        </p:tgtEl>
                                        <p:attrNameLst>
                                          <p:attrName>style.visibility</p:attrName>
                                        </p:attrNameLst>
                                      </p:cBhvr>
                                      <p:to>
                                        <p:strVal val="visible"/>
                                      </p:to>
                                    </p:set>
                                    <p:animEffect filter="fade" transition="in">
                                      <p:cBhvr>
                                        <p:cTn dur="1"/>
                                        <p:tgtEl>
                                          <p:spTgt spid="17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5" st="5"/>
                                            </p:txEl>
                                          </p:spTgt>
                                        </p:tgtEl>
                                        <p:attrNameLst>
                                          <p:attrName>style.visibility</p:attrName>
                                        </p:attrNameLst>
                                      </p:cBhvr>
                                      <p:to>
                                        <p:strVal val="visible"/>
                                      </p:to>
                                    </p:set>
                                    <p:animEffect filter="fade" transition="in">
                                      <p:cBhvr>
                                        <p:cTn dur="1"/>
                                        <p:tgtEl>
                                          <p:spTgt spid="17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6" st="6"/>
                                            </p:txEl>
                                          </p:spTgt>
                                        </p:tgtEl>
                                        <p:attrNameLst>
                                          <p:attrName>style.visibility</p:attrName>
                                        </p:attrNameLst>
                                      </p:cBhvr>
                                      <p:to>
                                        <p:strVal val="visible"/>
                                      </p:to>
                                    </p:set>
                                    <p:animEffect filter="fade" transition="in">
                                      <p:cBhvr>
                                        <p:cTn dur="1"/>
                                        <p:tgtEl>
                                          <p:spTgt spid="17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7" st="7"/>
                                            </p:txEl>
                                          </p:spTgt>
                                        </p:tgtEl>
                                        <p:attrNameLst>
                                          <p:attrName>style.visibility</p:attrName>
                                        </p:attrNameLst>
                                      </p:cBhvr>
                                      <p:to>
                                        <p:strVal val="visible"/>
                                      </p:to>
                                    </p:set>
                                    <p:animEffect filter="fade" transition="in">
                                      <p:cBhvr>
                                        <p:cTn dur="1"/>
                                        <p:tgtEl>
                                          <p:spTgt spid="170">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0">
                                            <p:txEl>
                                              <p:pRg end="8" st="8"/>
                                            </p:txEl>
                                          </p:spTgt>
                                        </p:tgtEl>
                                        <p:attrNameLst>
                                          <p:attrName>style.visibility</p:attrName>
                                        </p:attrNameLst>
                                      </p:cBhvr>
                                      <p:to>
                                        <p:strVal val="visible"/>
                                      </p:to>
                                    </p:set>
                                    <p:animEffect filter="fade" transition="in">
                                      <p:cBhvr>
                                        <p:cTn dur="1"/>
                                        <p:tgtEl>
                                          <p:spTgt spid="170">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506700" y="1279225"/>
            <a:ext cx="9210900" cy="1371599"/>
          </a:xfrm>
          <a:prstGeom prst="rect">
            <a:avLst/>
          </a:prstGeom>
        </p:spPr>
        <p:txBody>
          <a:bodyPr anchorCtr="0" anchor="b" bIns="91425" lIns="91425" rIns="91425" tIns="91425">
            <a:noAutofit/>
          </a:bodyPr>
          <a:lstStyle/>
          <a:p>
            <a:pPr>
              <a:spcBef>
                <a:spcPts val="0"/>
              </a:spcBef>
              <a:buNone/>
            </a:pPr>
            <a:r>
              <a:rPr lang="en-US">
                <a:solidFill>
                  <a:srgbClr val="000000"/>
                </a:solidFill>
                <a:latin typeface="Arial Black"/>
                <a:ea typeface="Arial Black"/>
                <a:cs typeface="Arial Black"/>
                <a:sym typeface="Arial Black"/>
              </a:rPr>
              <a:t>VERSION CONTROL</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WHAT IS VERSION CONTROL?</a:t>
            </a:r>
          </a:p>
        </p:txBody>
      </p:sp>
      <p:sp>
        <p:nvSpPr>
          <p:cNvPr id="182" name="Shape 182"/>
          <p:cNvSpPr txBox="1"/>
          <p:nvPr>
            <p:ph idx="1" type="body"/>
          </p:nvPr>
        </p:nvSpPr>
        <p:spPr>
          <a:xfrm>
            <a:off x="457200" y="1524325"/>
            <a:ext cx="7619999" cy="4373700"/>
          </a:xfrm>
          <a:prstGeom prst="rect">
            <a:avLst/>
          </a:prstGeom>
          <a:noFill/>
          <a:ln>
            <a:noFill/>
          </a:ln>
        </p:spPr>
        <p:txBody>
          <a:bodyPr anchorCtr="0" anchor="t" bIns="45700" lIns="91425" rIns="91425" tIns="45700">
            <a:noAutofit/>
          </a:bodyPr>
          <a:lstStyle/>
          <a:p>
            <a:pPr indent="-393700" lvl="0" marL="457200" marR="0" rtl="0" algn="l">
              <a:spcBef>
                <a:spcPts val="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Also known as source control/revision control</a:t>
            </a:r>
          </a:p>
          <a:p>
            <a:pPr indent="-393700" lvl="0" marL="457200" marR="0" rtl="0" algn="l">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System for tracking changes to code</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Software for developing software</a:t>
            </a:r>
          </a:p>
          <a:p>
            <a:pPr indent="-393700" lvl="0" marL="457200" marR="0" rtl="0" algn="l">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Essential for managing projects</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See a history of changes</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Revert back to an older version</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Merge changes from multiple sources</a:t>
            </a:r>
          </a:p>
          <a:p>
            <a:pPr indent="-393700" lvl="0" marL="457200" marR="0" rtl="0" algn="l">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We’ll be talking about Subversion, but there are alternatives</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Git, Mercurial, CVS</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Email, Dropbox, USB sticks</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
                                        <p:tgtEl>
                                          <p:spTgt spid="18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6" st="6"/>
                                            </p:txEl>
                                          </p:spTgt>
                                        </p:tgtEl>
                                        <p:attrNameLst>
                                          <p:attrName>style.visibility</p:attrName>
                                        </p:attrNameLst>
                                      </p:cBhvr>
                                      <p:to>
                                        <p:strVal val="visible"/>
                                      </p:to>
                                    </p:set>
                                    <p:animEffect filter="fade" transition="in">
                                      <p:cBhvr>
                                        <p:cTn dur="1"/>
                                        <p:tgtEl>
                                          <p:spTgt spid="182">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7" st="7"/>
                                            </p:txEl>
                                          </p:spTgt>
                                        </p:tgtEl>
                                        <p:attrNameLst>
                                          <p:attrName>style.visibility</p:attrName>
                                        </p:attrNameLst>
                                      </p:cBhvr>
                                      <p:to>
                                        <p:strVal val="visible"/>
                                      </p:to>
                                    </p:set>
                                    <p:animEffect filter="fade" transition="in">
                                      <p:cBhvr>
                                        <p:cTn dur="1"/>
                                        <p:tgtEl>
                                          <p:spTgt spid="182">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8" st="8"/>
                                            </p:txEl>
                                          </p:spTgt>
                                        </p:tgtEl>
                                        <p:attrNameLst>
                                          <p:attrName>style.visibility</p:attrName>
                                        </p:attrNameLst>
                                      </p:cBhvr>
                                      <p:to>
                                        <p:strVal val="visible"/>
                                      </p:to>
                                    </p:set>
                                    <p:animEffect filter="fade" transition="in">
                                      <p:cBhvr>
                                        <p:cTn dur="1"/>
                                        <p:tgtEl>
                                          <p:spTgt spid="182">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9" st="9"/>
                                            </p:txEl>
                                          </p:spTgt>
                                        </p:tgtEl>
                                        <p:attrNameLst>
                                          <p:attrName>style.visibility</p:attrName>
                                        </p:attrNameLst>
                                      </p:cBhvr>
                                      <p:to>
                                        <p:strVal val="visible"/>
                                      </p:to>
                                    </p:set>
                                    <p:animEffect filter="fade" transition="in">
                                      <p:cBhvr>
                                        <p:cTn dur="1"/>
                                        <p:tgtEl>
                                          <p:spTgt spid="182">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7" name="Shape 187"/>
        <p:cNvGrpSpPr/>
        <p:nvPr/>
      </p:nvGrpSpPr>
      <p:grpSpPr>
        <a:xfrm>
          <a:off x="0" y="0"/>
          <a:ext cx="0" cy="0"/>
          <a:chOff x="0" y="0"/>
          <a:chExt cx="0" cy="0"/>
        </a:xfrm>
      </p:grpSpPr>
      <p:sp>
        <p:nvSpPr>
          <p:cNvPr id="188" name="Shape 188"/>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VERSION CONTROL ORGANIZATION</a:t>
            </a:r>
          </a:p>
        </p:txBody>
      </p:sp>
      <p:sp>
        <p:nvSpPr>
          <p:cNvPr id="189" name="Shape 189"/>
          <p:cNvSpPr txBox="1"/>
          <p:nvPr>
            <p:ph idx="1" type="body"/>
          </p:nvPr>
        </p:nvSpPr>
        <p:spPr>
          <a:xfrm>
            <a:off x="457200" y="1600200"/>
            <a:ext cx="5105399" cy="4526100"/>
          </a:xfrm>
          <a:prstGeom prst="rect">
            <a:avLst/>
          </a:prstGeom>
          <a:noFill/>
          <a:ln>
            <a:noFill/>
          </a:ln>
        </p:spPr>
        <p:txBody>
          <a:bodyPr anchorCtr="0" anchor="t" bIns="45700" lIns="91425" rIns="91425" tIns="45700">
            <a:noAutofit/>
          </a:bodyPr>
          <a:lstStyle/>
          <a:p>
            <a:pPr indent="-406400" lvl="0" marL="457200" marR="0" rtl="0" algn="l">
              <a:spcBef>
                <a:spcPts val="0"/>
              </a:spcBef>
              <a:buClr>
                <a:schemeClr val="dk1"/>
              </a:buClr>
              <a:buSzPct val="100000"/>
              <a:buFont typeface="Arial"/>
              <a:buChar char="●"/>
            </a:pPr>
            <a:r>
              <a:rPr b="0" baseline="0" i="0" lang="en-US" sz="2800" u="none" cap="none" strike="noStrike">
                <a:solidFill>
                  <a:schemeClr val="dk2"/>
                </a:solidFill>
                <a:latin typeface="Arial"/>
                <a:ea typeface="Arial"/>
                <a:cs typeface="Arial"/>
                <a:sym typeface="Arial"/>
              </a:rPr>
              <a:t>A </a:t>
            </a:r>
            <a:r>
              <a:rPr b="0" baseline="0" i="1" lang="en-US" sz="2800" u="none" cap="none" strike="noStrike">
                <a:solidFill>
                  <a:srgbClr val="C00000"/>
                </a:solidFill>
                <a:latin typeface="Arial"/>
                <a:ea typeface="Arial"/>
                <a:cs typeface="Arial"/>
                <a:sym typeface="Arial"/>
              </a:rPr>
              <a:t>repository </a:t>
            </a:r>
            <a:r>
              <a:rPr b="0" baseline="0" i="0" lang="en-US" sz="2800" u="none" cap="none" strike="noStrike">
                <a:solidFill>
                  <a:schemeClr val="dk2"/>
                </a:solidFill>
                <a:latin typeface="Arial"/>
                <a:ea typeface="Arial"/>
                <a:cs typeface="Arial"/>
                <a:sym typeface="Arial"/>
              </a:rPr>
              <a:t>stores the master copy of the project</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Someone creates the repo for a new project</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Then nobody touches this copy directly</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Lives on a server everyone can access</a:t>
            </a:r>
          </a:p>
          <a:p>
            <a:pPr indent="-406400" lvl="0" marL="457200" marR="0" rtl="0" algn="l">
              <a:spcBef>
                <a:spcPts val="560"/>
              </a:spcBef>
              <a:buClr>
                <a:schemeClr val="dk1"/>
              </a:buClr>
              <a:buSzPct val="100000"/>
              <a:buFont typeface="Arial"/>
              <a:buChar char="●"/>
            </a:pPr>
            <a:r>
              <a:rPr b="0" baseline="0" i="0" lang="en-US" sz="2800" u="none" cap="none" strike="noStrike">
                <a:solidFill>
                  <a:schemeClr val="dk2"/>
                </a:solidFill>
                <a:latin typeface="Arial"/>
                <a:ea typeface="Arial"/>
                <a:cs typeface="Arial"/>
                <a:sym typeface="Arial"/>
              </a:rPr>
              <a:t>Each person </a:t>
            </a:r>
            <a:r>
              <a:rPr b="0" baseline="0" i="1" lang="en-US" sz="2800" u="none" cap="none" strike="noStrike">
                <a:solidFill>
                  <a:srgbClr val="C00000"/>
                </a:solidFill>
                <a:latin typeface="Arial"/>
                <a:ea typeface="Arial"/>
                <a:cs typeface="Arial"/>
                <a:sym typeface="Arial"/>
              </a:rPr>
              <a:t>checks out </a:t>
            </a:r>
            <a:r>
              <a:rPr b="0" baseline="0" i="0" lang="en-US" sz="2800" u="none" cap="none" strike="noStrike">
                <a:solidFill>
                  <a:schemeClr val="dk2"/>
                </a:solidFill>
                <a:latin typeface="Arial"/>
                <a:ea typeface="Arial"/>
                <a:cs typeface="Arial"/>
                <a:sym typeface="Arial"/>
              </a:rPr>
              <a:t>her own </a:t>
            </a:r>
            <a:r>
              <a:rPr b="0" baseline="0" i="1" lang="en-US" sz="2800" u="none" cap="none" strike="noStrike">
                <a:solidFill>
                  <a:srgbClr val="C00000"/>
                </a:solidFill>
                <a:latin typeface="Arial"/>
                <a:ea typeface="Arial"/>
                <a:cs typeface="Arial"/>
                <a:sym typeface="Arial"/>
              </a:rPr>
              <a:t>working copy</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Makes a local copy of the repo</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You’ll always work off of this copy</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The version control system syncs the repo and working copy (with your help)</a:t>
            </a:r>
          </a:p>
        </p:txBody>
      </p:sp>
      <p:grpSp>
        <p:nvGrpSpPr>
          <p:cNvPr id="190" name="Shape 190"/>
          <p:cNvGrpSpPr/>
          <p:nvPr/>
        </p:nvGrpSpPr>
        <p:grpSpPr>
          <a:xfrm>
            <a:off x="5546315" y="1295400"/>
            <a:ext cx="3445217" cy="5136732"/>
            <a:chOff x="5407064" y="1435100"/>
            <a:chExt cx="3445217" cy="5136732"/>
          </a:xfrm>
        </p:grpSpPr>
        <p:pic>
          <p:nvPicPr>
            <p:cNvPr id="191" name="Shape 191"/>
            <p:cNvPicPr preferRelativeResize="0"/>
            <p:nvPr/>
          </p:nvPicPr>
          <p:blipFill rotWithShape="1">
            <a:blip r:embed="rId3">
              <a:alphaModFix/>
            </a:blip>
            <a:srcRect b="0" l="0" r="0" t="0"/>
            <a:stretch/>
          </p:blipFill>
          <p:spPr>
            <a:xfrm>
              <a:off x="6637821" y="1435100"/>
              <a:ext cx="1439099" cy="1439099"/>
            </a:xfrm>
            <a:prstGeom prst="rect">
              <a:avLst/>
            </a:prstGeom>
            <a:noFill/>
            <a:ln>
              <a:noFill/>
            </a:ln>
          </p:spPr>
        </p:pic>
        <p:grpSp>
          <p:nvGrpSpPr>
            <p:cNvPr id="192" name="Shape 192"/>
            <p:cNvGrpSpPr/>
            <p:nvPr/>
          </p:nvGrpSpPr>
          <p:grpSpPr>
            <a:xfrm>
              <a:off x="6571232" y="3462070"/>
              <a:ext cx="1147137" cy="768753"/>
              <a:chOff x="7630236" y="2422574"/>
              <a:chExt cx="1591919" cy="1066824"/>
            </a:xfrm>
          </p:grpSpPr>
          <p:sp>
            <p:nvSpPr>
              <p:cNvPr id="193" name="Shape 193"/>
              <p:cNvSpPr/>
              <p:nvPr/>
            </p:nvSpPr>
            <p:spPr>
              <a:xfrm>
                <a:off x="7630236" y="2422574"/>
                <a:ext cx="1591919" cy="1066824"/>
              </a:xfrm>
              <a:custGeom>
                <a:pathLst>
                  <a:path extrusionOk="0" h="21600" w="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extrusionOk="0" fill="none" h="21600" w="21600">
                    <a:moveTo>
                      <a:pt x="1074" y="12702"/>
                    </a:moveTo>
                    <a:cubicBezTo>
                      <a:pt x="1407" y="12969"/>
                      <a:pt x="1786" y="13110"/>
                      <a:pt x="2172" y="13110"/>
                    </a:cubicBezTo>
                    <a:cubicBezTo>
                      <a:pt x="2228" y="13109"/>
                      <a:pt x="2285" y="13107"/>
                      <a:pt x="2341" y="13101"/>
                    </a:cubicBezTo>
                  </a:path>
                  <a:path extrusionOk="0" fill="none" h="21600" w="21600">
                    <a:moveTo>
                      <a:pt x="2909" y="17629"/>
                    </a:moveTo>
                    <a:cubicBezTo>
                      <a:pt x="3099" y="17599"/>
                      <a:pt x="3285" y="17535"/>
                      <a:pt x="3463" y="17439"/>
                    </a:cubicBezTo>
                  </a:path>
                  <a:path extrusionOk="0" fill="none" h="21600" w="21600">
                    <a:moveTo>
                      <a:pt x="7895" y="18680"/>
                    </a:moveTo>
                    <a:cubicBezTo>
                      <a:pt x="7983" y="18985"/>
                      <a:pt x="8095" y="19277"/>
                      <a:pt x="8229" y="19550"/>
                    </a:cubicBezTo>
                  </a:path>
                  <a:path extrusionOk="0" fill="none" h="21600" w="21600">
                    <a:moveTo>
                      <a:pt x="14267" y="18324"/>
                    </a:moveTo>
                    <a:cubicBezTo>
                      <a:pt x="14336" y="18013"/>
                      <a:pt x="14380" y="17693"/>
                      <a:pt x="14400" y="17370"/>
                    </a:cubicBezTo>
                  </a:path>
                  <a:path extrusionOk="0" fill="none" h="21600" w="21600">
                    <a:moveTo>
                      <a:pt x="18694" y="15045"/>
                    </a:moveTo>
                    <a:cubicBezTo>
                      <a:pt x="18694" y="15034"/>
                      <a:pt x="18695" y="15024"/>
                      <a:pt x="18695" y="15013"/>
                    </a:cubicBezTo>
                    <a:cubicBezTo>
                      <a:pt x="18695" y="13508"/>
                      <a:pt x="18063" y="12136"/>
                      <a:pt x="17069" y="11477"/>
                    </a:cubicBezTo>
                  </a:path>
                  <a:path extrusionOk="0" fill="none" h="21600" w="21600">
                    <a:moveTo>
                      <a:pt x="20165" y="8999"/>
                    </a:moveTo>
                    <a:cubicBezTo>
                      <a:pt x="20479" y="8635"/>
                      <a:pt x="20726" y="8177"/>
                      <a:pt x="20889" y="7661"/>
                    </a:cubicBezTo>
                  </a:path>
                  <a:path extrusionOk="0" fill="none" h="21600" w="21600">
                    <a:moveTo>
                      <a:pt x="19186" y="3344"/>
                    </a:moveTo>
                    <a:cubicBezTo>
                      <a:pt x="19186" y="3328"/>
                      <a:pt x="19187" y="3313"/>
                      <a:pt x="19187" y="3297"/>
                    </a:cubicBezTo>
                    <a:cubicBezTo>
                      <a:pt x="19187" y="3101"/>
                      <a:pt x="19174" y="2905"/>
                      <a:pt x="19148" y="2712"/>
                    </a:cubicBezTo>
                  </a:path>
                  <a:path extrusionOk="0" fill="none" h="21600" w="21600">
                    <a:moveTo>
                      <a:pt x="14905" y="1165"/>
                    </a:moveTo>
                    <a:cubicBezTo>
                      <a:pt x="14754" y="1408"/>
                      <a:pt x="14629" y="1679"/>
                      <a:pt x="14535" y="1971"/>
                    </a:cubicBezTo>
                  </a:path>
                  <a:path extrusionOk="0" fill="none" h="21600" w="21600">
                    <a:moveTo>
                      <a:pt x="11221" y="1645"/>
                    </a:moveTo>
                    <a:cubicBezTo>
                      <a:pt x="11140" y="1866"/>
                      <a:pt x="11080" y="2099"/>
                      <a:pt x="11041" y="2340"/>
                    </a:cubicBezTo>
                  </a:path>
                  <a:path extrusionOk="0" fill="none" h="21600" w="21600">
                    <a:moveTo>
                      <a:pt x="7645" y="3276"/>
                    </a:moveTo>
                    <a:cubicBezTo>
                      <a:pt x="7449" y="3016"/>
                      <a:pt x="7231" y="2790"/>
                      <a:pt x="6995" y="2602"/>
                    </a:cubicBezTo>
                  </a:path>
                  <a:path extrusionOk="0" fill="none" h="21600" w="21600">
                    <a:moveTo>
                      <a:pt x="1942" y="7186"/>
                    </a:moveTo>
                    <a:cubicBezTo>
                      <a:pt x="1966" y="7426"/>
                      <a:pt x="2004" y="7663"/>
                      <a:pt x="2056" y="7895"/>
                    </a:cubicBezTo>
                  </a:path>
                </a:pathLst>
              </a:custGeom>
              <a:solidFill>
                <a:srgbClr val="FFBE7D"/>
              </a:solidFill>
              <a:ln cap="flat"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194" name="Shape 194"/>
              <p:cNvSpPr txBox="1"/>
              <p:nvPr/>
            </p:nvSpPr>
            <p:spPr>
              <a:xfrm>
                <a:off x="7885153" y="2570677"/>
                <a:ext cx="1219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svn</a:t>
                </a:r>
              </a:p>
            </p:txBody>
          </p:sp>
        </p:grpSp>
        <p:pic>
          <p:nvPicPr>
            <p:cNvPr id="195" name="Shape 195"/>
            <p:cNvPicPr preferRelativeResize="0"/>
            <p:nvPr/>
          </p:nvPicPr>
          <p:blipFill rotWithShape="1">
            <a:blip r:embed="rId4">
              <a:alphaModFix/>
            </a:blip>
            <a:srcRect b="0" l="0" r="0" t="0"/>
            <a:stretch/>
          </p:blipFill>
          <p:spPr>
            <a:xfrm flipH="1">
              <a:off x="5407064" y="4775342"/>
              <a:ext cx="1204199" cy="1204199"/>
            </a:xfrm>
            <a:prstGeom prst="rect">
              <a:avLst/>
            </a:prstGeom>
            <a:noFill/>
            <a:ln>
              <a:noFill/>
            </a:ln>
          </p:spPr>
        </p:pic>
        <p:pic>
          <p:nvPicPr>
            <p:cNvPr id="196" name="Shape 196"/>
            <p:cNvPicPr preferRelativeResize="0"/>
            <p:nvPr/>
          </p:nvPicPr>
          <p:blipFill rotWithShape="1">
            <a:blip r:embed="rId5">
              <a:alphaModFix/>
            </a:blip>
            <a:srcRect b="0" l="0" r="0" t="0"/>
            <a:stretch/>
          </p:blipFill>
          <p:spPr>
            <a:xfrm>
              <a:off x="7648082" y="5367632"/>
              <a:ext cx="1204199" cy="1204199"/>
            </a:xfrm>
            <a:prstGeom prst="rect">
              <a:avLst/>
            </a:prstGeom>
            <a:noFill/>
            <a:ln>
              <a:noFill/>
            </a:ln>
          </p:spPr>
        </p:pic>
        <p:sp>
          <p:nvSpPr>
            <p:cNvPr id="197" name="Shape 197"/>
            <p:cNvSpPr txBox="1"/>
            <p:nvPr/>
          </p:nvSpPr>
          <p:spPr>
            <a:xfrm>
              <a:off x="6070142" y="4800600"/>
              <a:ext cx="1074299" cy="5232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Working copy</a:t>
              </a:r>
            </a:p>
          </p:txBody>
        </p:sp>
        <p:sp>
          <p:nvSpPr>
            <p:cNvPr id="198" name="Shape 198"/>
            <p:cNvSpPr txBox="1"/>
            <p:nvPr/>
          </p:nvSpPr>
          <p:spPr>
            <a:xfrm>
              <a:off x="7144489" y="5395410"/>
              <a:ext cx="1043999" cy="5232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Working copy</a:t>
              </a:r>
            </a:p>
          </p:txBody>
        </p:sp>
        <p:sp>
          <p:nvSpPr>
            <p:cNvPr id="199" name="Shape 199"/>
            <p:cNvSpPr txBox="1"/>
            <p:nvPr/>
          </p:nvSpPr>
          <p:spPr>
            <a:xfrm>
              <a:off x="6490148" y="2302844"/>
              <a:ext cx="1392900" cy="3078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Repository</a:t>
              </a:r>
            </a:p>
          </p:txBody>
        </p:sp>
        <p:cxnSp>
          <p:nvCxnSpPr>
            <p:cNvPr id="200" name="Shape 200"/>
            <p:cNvCxnSpPr/>
            <p:nvPr/>
          </p:nvCxnSpPr>
          <p:spPr>
            <a:xfrm flipH="1" rot="10800000">
              <a:off x="6570954" y="4230542"/>
              <a:ext cx="243899" cy="544800"/>
            </a:xfrm>
            <a:prstGeom prst="straightConnector1">
              <a:avLst/>
            </a:prstGeom>
            <a:noFill/>
            <a:ln cap="flat" w="10000">
              <a:solidFill>
                <a:schemeClr val="accent1"/>
              </a:solidFill>
              <a:prstDash val="solid"/>
              <a:round/>
              <a:headEnd len="lg" w="lg" type="stealth"/>
              <a:tailEnd len="lg" w="lg" type="stealth"/>
            </a:ln>
          </p:spPr>
        </p:cxnSp>
        <p:cxnSp>
          <p:nvCxnSpPr>
            <p:cNvPr id="201" name="Shape 201"/>
            <p:cNvCxnSpPr/>
            <p:nvPr/>
          </p:nvCxnSpPr>
          <p:spPr>
            <a:xfrm rot="10800000">
              <a:off x="7543732" y="4343399"/>
              <a:ext cx="263100" cy="914400"/>
            </a:xfrm>
            <a:prstGeom prst="straightConnector1">
              <a:avLst/>
            </a:prstGeom>
            <a:noFill/>
            <a:ln cap="flat" w="10000">
              <a:solidFill>
                <a:schemeClr val="accent1"/>
              </a:solidFill>
              <a:prstDash val="solid"/>
              <a:round/>
              <a:headEnd len="lg" w="lg" type="stealth"/>
              <a:tailEnd len="lg" w="lg" type="stealth"/>
            </a:ln>
          </p:spPr>
        </p:cxnSp>
        <p:cxnSp>
          <p:nvCxnSpPr>
            <p:cNvPr id="202" name="Shape 202"/>
            <p:cNvCxnSpPr/>
            <p:nvPr/>
          </p:nvCxnSpPr>
          <p:spPr>
            <a:xfrm rot="10800000">
              <a:off x="7144489" y="2874282"/>
              <a:ext cx="0" cy="587699"/>
            </a:xfrm>
            <a:prstGeom prst="straightConnector1">
              <a:avLst/>
            </a:prstGeom>
            <a:noFill/>
            <a:ln cap="flat" w="10000">
              <a:solidFill>
                <a:schemeClr val="accent1"/>
              </a:solidFill>
              <a:prstDash val="solid"/>
              <a:round/>
              <a:headEnd len="lg" w="lg" type="stealth"/>
              <a:tailEnd len="lg" w="lg" type="stealth"/>
            </a:ln>
          </p:spPr>
        </p:cxnSp>
      </p:gr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0" st="0"/>
                                            </p:txEl>
                                          </p:spTgt>
                                        </p:tgtEl>
                                        <p:attrNameLst>
                                          <p:attrName>style.visibility</p:attrName>
                                        </p:attrNameLst>
                                      </p:cBhvr>
                                      <p:to>
                                        <p:strVal val="visible"/>
                                      </p:to>
                                    </p:set>
                                    <p:animEffect filter="fade" transition="in">
                                      <p:cBhvr>
                                        <p:cTn dur="1"/>
                                        <p:tgtEl>
                                          <p:spTgt spid="18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1" st="1"/>
                                            </p:txEl>
                                          </p:spTgt>
                                        </p:tgtEl>
                                        <p:attrNameLst>
                                          <p:attrName>style.visibility</p:attrName>
                                        </p:attrNameLst>
                                      </p:cBhvr>
                                      <p:to>
                                        <p:strVal val="visible"/>
                                      </p:to>
                                    </p:set>
                                    <p:animEffect filter="fade" transition="in">
                                      <p:cBhvr>
                                        <p:cTn dur="1"/>
                                        <p:tgtEl>
                                          <p:spTgt spid="18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2" st="2"/>
                                            </p:txEl>
                                          </p:spTgt>
                                        </p:tgtEl>
                                        <p:attrNameLst>
                                          <p:attrName>style.visibility</p:attrName>
                                        </p:attrNameLst>
                                      </p:cBhvr>
                                      <p:to>
                                        <p:strVal val="visible"/>
                                      </p:to>
                                    </p:set>
                                    <p:animEffect filter="fade" transition="in">
                                      <p:cBhvr>
                                        <p:cTn dur="1"/>
                                        <p:tgtEl>
                                          <p:spTgt spid="18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3" st="3"/>
                                            </p:txEl>
                                          </p:spTgt>
                                        </p:tgtEl>
                                        <p:attrNameLst>
                                          <p:attrName>style.visibility</p:attrName>
                                        </p:attrNameLst>
                                      </p:cBhvr>
                                      <p:to>
                                        <p:strVal val="visible"/>
                                      </p:to>
                                    </p:set>
                                    <p:animEffect filter="fade" transition="in">
                                      <p:cBhvr>
                                        <p:cTn dur="1"/>
                                        <p:tgtEl>
                                          <p:spTgt spid="18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4" st="4"/>
                                            </p:txEl>
                                          </p:spTgt>
                                        </p:tgtEl>
                                        <p:attrNameLst>
                                          <p:attrName>style.visibility</p:attrName>
                                        </p:attrNameLst>
                                      </p:cBhvr>
                                      <p:to>
                                        <p:strVal val="visible"/>
                                      </p:to>
                                    </p:set>
                                    <p:animEffect filter="fade" transition="in">
                                      <p:cBhvr>
                                        <p:cTn dur="1"/>
                                        <p:tgtEl>
                                          <p:spTgt spid="18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5" st="5"/>
                                            </p:txEl>
                                          </p:spTgt>
                                        </p:tgtEl>
                                        <p:attrNameLst>
                                          <p:attrName>style.visibility</p:attrName>
                                        </p:attrNameLst>
                                      </p:cBhvr>
                                      <p:to>
                                        <p:strVal val="visible"/>
                                      </p:to>
                                    </p:set>
                                    <p:animEffect filter="fade" transition="in">
                                      <p:cBhvr>
                                        <p:cTn dur="1"/>
                                        <p:tgtEl>
                                          <p:spTgt spid="18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6" st="6"/>
                                            </p:txEl>
                                          </p:spTgt>
                                        </p:tgtEl>
                                        <p:attrNameLst>
                                          <p:attrName>style.visibility</p:attrName>
                                        </p:attrNameLst>
                                      </p:cBhvr>
                                      <p:to>
                                        <p:strVal val="visible"/>
                                      </p:to>
                                    </p:set>
                                    <p:animEffect filter="fade" transition="in">
                                      <p:cBhvr>
                                        <p:cTn dur="1"/>
                                        <p:tgtEl>
                                          <p:spTgt spid="18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9">
                                            <p:txEl>
                                              <p:pRg end="7" st="7"/>
                                            </p:txEl>
                                          </p:spTgt>
                                        </p:tgtEl>
                                        <p:attrNameLst>
                                          <p:attrName>style.visibility</p:attrName>
                                        </p:attrNameLst>
                                      </p:cBhvr>
                                      <p:to>
                                        <p:strVal val="visible"/>
                                      </p:to>
                                    </p:set>
                                    <p:animEffect filter="fade" transition="in">
                                      <p:cBhvr>
                                        <p:cTn dur="1"/>
                                        <p:tgtEl>
                                          <p:spTgt spid="189">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07" name="Shape 207"/>
        <p:cNvGrpSpPr/>
        <p:nvPr/>
      </p:nvGrpSpPr>
      <p:grpSpPr>
        <a:xfrm>
          <a:off x="0" y="0"/>
          <a:ext cx="0" cy="0"/>
          <a:chOff x="0" y="0"/>
          <a:chExt cx="0" cy="0"/>
        </a:xfrm>
      </p:grpSpPr>
      <p:sp>
        <p:nvSpPr>
          <p:cNvPr id="208" name="Shape 208"/>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REPOSITORY</a:t>
            </a:r>
          </a:p>
        </p:txBody>
      </p:sp>
      <p:sp>
        <p:nvSpPr>
          <p:cNvPr id="209" name="Shape 209"/>
          <p:cNvSpPr txBox="1"/>
          <p:nvPr>
            <p:ph idx="1" type="body"/>
          </p:nvPr>
        </p:nvSpPr>
        <p:spPr>
          <a:xfrm>
            <a:off x="457200" y="1242150"/>
            <a:ext cx="7619999" cy="4373700"/>
          </a:xfrm>
          <a:prstGeom prst="rect">
            <a:avLst/>
          </a:prstGeom>
          <a:noFill/>
          <a:ln>
            <a:noFill/>
          </a:ln>
        </p:spPr>
        <p:txBody>
          <a:bodyPr anchorCtr="0" anchor="t" bIns="45700" lIns="91425" rIns="91425" tIns="45700">
            <a:noAutofit/>
          </a:bodyPr>
          <a:lstStyle/>
          <a:p>
            <a:pPr indent="-368300" lvl="0" marL="457200" marR="0" rtl="0" algn="l">
              <a:lnSpc>
                <a:spcPct val="80000"/>
              </a:lnSpc>
              <a:spcBef>
                <a:spcPts val="0"/>
              </a:spcBef>
              <a:buClr>
                <a:srgbClr val="262626"/>
              </a:buClr>
              <a:buSzPct val="100000"/>
              <a:buFont typeface="Arial"/>
              <a:buChar char="●"/>
            </a:pPr>
            <a:r>
              <a:rPr b="0" baseline="0" i="0" lang="en-US" sz="2200" u="none" cap="none" strike="noStrike">
                <a:solidFill>
                  <a:srgbClr val="262626"/>
                </a:solidFill>
                <a:latin typeface="Arial"/>
                <a:ea typeface="Arial"/>
                <a:cs typeface="Arial"/>
                <a:sym typeface="Arial"/>
              </a:rPr>
              <a:t>Can create the repository anywhere</a:t>
            </a:r>
          </a:p>
          <a:p>
            <a:pPr indent="-368300" lvl="1" marL="914400" marR="0" rtl="0" algn="l">
              <a:lnSpc>
                <a:spcPct val="80000"/>
              </a:lnSpc>
              <a:spcBef>
                <a:spcPts val="480"/>
              </a:spcBef>
              <a:buClr>
                <a:srgbClr val="404040"/>
              </a:buClr>
              <a:buSzPct val="100000"/>
              <a:buFont typeface="Arial"/>
              <a:buChar char="○"/>
            </a:pPr>
            <a:r>
              <a:rPr b="0" baseline="0" i="0" lang="en-US" sz="2200" u="none" cap="none" strike="noStrike">
                <a:solidFill>
                  <a:srgbClr val="404040"/>
                </a:solidFill>
                <a:latin typeface="Arial"/>
                <a:ea typeface="Arial"/>
                <a:cs typeface="Arial"/>
                <a:sym typeface="Arial"/>
              </a:rPr>
              <a:t>Can be on the same computer that you’re going to work on, which might be ok for a personal project where you just want rollback protection</a:t>
            </a:r>
          </a:p>
          <a:p>
            <a:pPr indent="0" lvl="0" marL="0" marR="0" rtl="0" algn="l">
              <a:lnSpc>
                <a:spcPct val="80000"/>
              </a:lnSpc>
              <a:spcBef>
                <a:spcPts val="480"/>
              </a:spcBef>
              <a:buNone/>
            </a:pPr>
            <a:r>
              <a:t/>
            </a:r>
            <a:endParaRPr sz="2200">
              <a:solidFill>
                <a:srgbClr val="404040"/>
              </a:solidFill>
              <a:latin typeface="Arial"/>
              <a:ea typeface="Arial"/>
              <a:cs typeface="Arial"/>
              <a:sym typeface="Arial"/>
            </a:endParaRPr>
          </a:p>
          <a:p>
            <a:pPr indent="-368300" lvl="0" marL="457200" marR="0" rtl="0" algn="l">
              <a:lnSpc>
                <a:spcPct val="80000"/>
              </a:lnSpc>
              <a:spcBef>
                <a:spcPts val="540"/>
              </a:spcBef>
              <a:buClr>
                <a:srgbClr val="262626"/>
              </a:buClr>
              <a:buSzPct val="100000"/>
              <a:buFont typeface="Arial"/>
              <a:buChar char="●"/>
            </a:pPr>
            <a:r>
              <a:rPr b="0" baseline="0" i="0" lang="en-US" sz="2200" u="none" cap="none" strike="noStrike">
                <a:solidFill>
                  <a:srgbClr val="262626"/>
                </a:solidFill>
                <a:latin typeface="Arial"/>
                <a:ea typeface="Arial"/>
                <a:cs typeface="Arial"/>
                <a:sym typeface="Arial"/>
              </a:rPr>
              <a:t>But, usually you want the repository to be robust:</a:t>
            </a:r>
          </a:p>
          <a:p>
            <a:pPr indent="-368300" lvl="1" marL="914400" marR="0" rtl="0" algn="l">
              <a:lnSpc>
                <a:spcPct val="80000"/>
              </a:lnSpc>
              <a:spcBef>
                <a:spcPts val="480"/>
              </a:spcBef>
              <a:buClr>
                <a:srgbClr val="404040"/>
              </a:buClr>
              <a:buSzPct val="100000"/>
              <a:buFont typeface="Arial"/>
              <a:buChar char="○"/>
            </a:pPr>
            <a:r>
              <a:rPr b="0" baseline="0" i="0" lang="en-US" sz="2200" u="none" cap="none" strike="noStrike">
                <a:solidFill>
                  <a:srgbClr val="404040"/>
                </a:solidFill>
                <a:latin typeface="Arial"/>
                <a:ea typeface="Arial"/>
                <a:cs typeface="Arial"/>
                <a:sym typeface="Arial"/>
              </a:rPr>
              <a:t>On a computer that’s up and running 24/7</a:t>
            </a:r>
          </a:p>
          <a:p>
            <a:pPr indent="-368300" lvl="2" marL="1371600" marR="0" rtl="0" algn="l">
              <a:lnSpc>
                <a:spcPct val="80000"/>
              </a:lnSpc>
              <a:spcBef>
                <a:spcPts val="410"/>
              </a:spcBef>
              <a:buClr>
                <a:schemeClr val="dk2"/>
              </a:buClr>
              <a:buSzPct val="100000"/>
              <a:buFont typeface="Arial"/>
              <a:buChar char="■"/>
            </a:pPr>
            <a:r>
              <a:rPr b="0" baseline="0" i="0" lang="en-US" sz="2200" u="none" cap="none" strike="noStrike">
                <a:solidFill>
                  <a:schemeClr val="dk2"/>
                </a:solidFill>
                <a:latin typeface="Arial"/>
                <a:ea typeface="Arial"/>
                <a:cs typeface="Arial"/>
                <a:sym typeface="Arial"/>
              </a:rPr>
              <a:t>Everyone always has access to the project</a:t>
            </a:r>
          </a:p>
          <a:p>
            <a:pPr indent="0" lvl="0" marL="914400" marR="0" rtl="0" algn="l">
              <a:lnSpc>
                <a:spcPct val="80000"/>
              </a:lnSpc>
              <a:spcBef>
                <a:spcPts val="410"/>
              </a:spcBef>
              <a:buNone/>
            </a:pPr>
            <a:r>
              <a:t/>
            </a:r>
            <a:endParaRPr sz="2200">
              <a:latin typeface="Arial"/>
              <a:ea typeface="Arial"/>
              <a:cs typeface="Arial"/>
              <a:sym typeface="Arial"/>
            </a:endParaRPr>
          </a:p>
          <a:p>
            <a:pPr indent="-368300" lvl="1" marL="914400" marR="0" rtl="0" algn="l">
              <a:lnSpc>
                <a:spcPct val="80000"/>
              </a:lnSpc>
              <a:spcBef>
                <a:spcPts val="480"/>
              </a:spcBef>
              <a:buClr>
                <a:srgbClr val="404040"/>
              </a:buClr>
              <a:buSzPct val="100000"/>
              <a:buFont typeface="Arial"/>
              <a:buChar char="○"/>
            </a:pPr>
            <a:r>
              <a:rPr b="0" baseline="0" i="0" lang="en-US" sz="2200" u="none" cap="none" strike="noStrike">
                <a:solidFill>
                  <a:srgbClr val="404040"/>
                </a:solidFill>
                <a:latin typeface="Arial"/>
                <a:ea typeface="Arial"/>
                <a:cs typeface="Arial"/>
                <a:sym typeface="Arial"/>
              </a:rPr>
              <a:t>On a computer that has a redundant file system</a:t>
            </a:r>
          </a:p>
          <a:p>
            <a:pPr indent="-368300" lvl="2" marL="1371600" marR="0" rtl="0" algn="l">
              <a:lnSpc>
                <a:spcPct val="80000"/>
              </a:lnSpc>
              <a:spcBef>
                <a:spcPts val="410"/>
              </a:spcBef>
              <a:buClr>
                <a:schemeClr val="dk2"/>
              </a:buClr>
              <a:buSzPct val="100000"/>
              <a:buFont typeface="Arial"/>
              <a:buChar char="■"/>
            </a:pPr>
            <a:r>
              <a:rPr b="0" baseline="0" i="0" lang="en-US" sz="2200" u="none" cap="none" strike="noStrike">
                <a:solidFill>
                  <a:schemeClr val="dk2"/>
                </a:solidFill>
                <a:latin typeface="Arial"/>
                <a:ea typeface="Arial"/>
                <a:cs typeface="Arial"/>
                <a:sym typeface="Arial"/>
              </a:rPr>
              <a:t>No more worries about that hard disk crash wiping away your project!</a:t>
            </a:r>
          </a:p>
          <a:p>
            <a:pPr indent="0" lvl="0" marL="914400" marR="0" rtl="0" algn="l">
              <a:lnSpc>
                <a:spcPct val="80000"/>
              </a:lnSpc>
              <a:spcBef>
                <a:spcPts val="410"/>
              </a:spcBef>
              <a:buNone/>
            </a:pPr>
            <a:r>
              <a:t/>
            </a:r>
            <a:endParaRPr sz="2200">
              <a:latin typeface="Arial"/>
              <a:ea typeface="Arial"/>
              <a:cs typeface="Arial"/>
              <a:sym typeface="Arial"/>
            </a:endParaRPr>
          </a:p>
          <a:p>
            <a:pPr indent="-368300" lvl="0" marL="457200" marR="0" rtl="0" algn="l">
              <a:lnSpc>
                <a:spcPct val="80000"/>
              </a:lnSpc>
              <a:spcBef>
                <a:spcPts val="540"/>
              </a:spcBef>
              <a:buClr>
                <a:srgbClr val="262626"/>
              </a:buClr>
              <a:buSzPct val="100000"/>
              <a:buFont typeface="Arial"/>
              <a:buChar char="●"/>
            </a:pPr>
            <a:r>
              <a:rPr b="0" baseline="0" i="0" lang="en-US" sz="2200" u="none" cap="none" strike="noStrike">
                <a:solidFill>
                  <a:srgbClr val="262626"/>
                </a:solidFill>
                <a:latin typeface="Arial"/>
                <a:ea typeface="Arial"/>
                <a:cs typeface="Arial"/>
                <a:sym typeface="Arial"/>
              </a:rPr>
              <a:t>We’ll use attu! (attu.cs.washington.edu)</a:t>
            </a:r>
          </a:p>
          <a:p>
            <a:pPr indent="457200" lvl="0" marR="0" rtl="0" algn="l">
              <a:lnSpc>
                <a:spcPct val="80000"/>
              </a:lnSpc>
              <a:spcBef>
                <a:spcPts val="476"/>
              </a:spcBef>
              <a:buNone/>
            </a:pPr>
            <a:r>
              <a:t/>
            </a:r>
            <a:endParaRPr b="0" baseline="0" i="0" sz="2400" u="none" cap="none" strike="noStrike">
              <a:solidFill>
                <a:srgbClr val="404040"/>
              </a:solidFill>
              <a:latin typeface="Arial"/>
              <a:ea typeface="Arial"/>
              <a:cs typeface="Arial"/>
              <a:sym typeface="Arial"/>
            </a:endParaRP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14" name="Shape 214"/>
        <p:cNvGrpSpPr/>
        <p:nvPr/>
      </p:nvGrpSpPr>
      <p:grpSpPr>
        <a:xfrm>
          <a:off x="0" y="0"/>
          <a:ext cx="0" cy="0"/>
          <a:chOff x="0" y="0"/>
          <a:chExt cx="0" cy="0"/>
        </a:xfrm>
      </p:grpSpPr>
      <p:sp>
        <p:nvSpPr>
          <p:cNvPr id="215" name="Shape 215"/>
          <p:cNvSpPr txBox="1"/>
          <p:nvPr>
            <p:ph type="title"/>
          </p:nvPr>
        </p:nvSpPr>
        <p:spPr>
          <a:xfrm>
            <a:off x="457200" y="152725"/>
            <a:ext cx="5979899"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250" u="none" cap="none" strike="noStrike">
                <a:solidFill>
                  <a:schemeClr val="dk2"/>
                </a:solidFill>
                <a:latin typeface="Arial Black"/>
                <a:ea typeface="Arial Black"/>
                <a:cs typeface="Arial Black"/>
                <a:sym typeface="Arial Black"/>
              </a:rPr>
              <a:t>VERSION CONTROL </a:t>
            </a:r>
            <a:br>
              <a:rPr b="0" baseline="0" i="0" lang="en-US" sz="3250" u="none" cap="none" strike="noStrike">
                <a:solidFill>
                  <a:schemeClr val="dk2"/>
                </a:solidFill>
                <a:latin typeface="Arial Black"/>
                <a:ea typeface="Arial Black"/>
                <a:cs typeface="Arial Black"/>
                <a:sym typeface="Arial Black"/>
              </a:rPr>
            </a:br>
            <a:r>
              <a:rPr b="0" baseline="0" i="0" lang="en-US" sz="3250" u="none" cap="none" strike="noStrike">
                <a:solidFill>
                  <a:schemeClr val="dk2"/>
                </a:solidFill>
                <a:latin typeface="Arial Black"/>
                <a:ea typeface="Arial Black"/>
                <a:cs typeface="Arial Black"/>
                <a:sym typeface="Arial Black"/>
              </a:rPr>
              <a:t>COMMON ACTIONS</a:t>
            </a:r>
          </a:p>
        </p:txBody>
      </p:sp>
      <p:sp>
        <p:nvSpPr>
          <p:cNvPr id="216" name="Shape 216"/>
          <p:cNvSpPr txBox="1"/>
          <p:nvPr>
            <p:ph idx="1" type="body"/>
          </p:nvPr>
        </p:nvSpPr>
        <p:spPr>
          <a:xfrm>
            <a:off x="457200" y="1600200"/>
            <a:ext cx="5105399" cy="45261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Noto Symbol"/>
              <a:buNone/>
            </a:pPr>
            <a:r>
              <a:rPr b="0" baseline="0" i="0" lang="en-US" sz="2600" u="none" cap="none" strike="noStrike">
                <a:solidFill>
                  <a:schemeClr val="dk2"/>
                </a:solidFill>
                <a:latin typeface="Arial"/>
                <a:ea typeface="Arial"/>
                <a:cs typeface="Arial"/>
                <a:sym typeface="Arial"/>
              </a:rPr>
              <a:t>Most common commands:</a:t>
            </a:r>
          </a:p>
          <a:p>
            <a:pPr indent="-393700" lvl="0" marL="457200" marR="0" rtl="0" algn="l">
              <a:spcBef>
                <a:spcPts val="0"/>
              </a:spcBef>
              <a:buClr>
                <a:srgbClr val="C00000"/>
              </a:buClr>
              <a:buSzPct val="100000"/>
              <a:buFont typeface="Arial"/>
              <a:buChar char="●"/>
            </a:pPr>
            <a:r>
              <a:rPr b="0" baseline="0" i="0" lang="en-US" sz="2600" u="none" cap="none" strike="noStrike">
                <a:solidFill>
                  <a:srgbClr val="C00000"/>
                </a:solidFill>
                <a:latin typeface="Arial"/>
                <a:ea typeface="Arial"/>
                <a:cs typeface="Arial"/>
                <a:sym typeface="Arial"/>
              </a:rPr>
              <a:t>Commit / checkin </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integrate changes </a:t>
            </a:r>
            <a:r>
              <a:rPr b="0" baseline="0" i="1" lang="en-US" sz="1800" u="none" cap="none" strike="noStrike">
                <a:solidFill>
                  <a:schemeClr val="dk2"/>
                </a:solidFill>
                <a:latin typeface="Arial"/>
                <a:ea typeface="Arial"/>
                <a:cs typeface="Arial"/>
                <a:sym typeface="Arial"/>
              </a:rPr>
              <a:t>from </a:t>
            </a:r>
            <a:r>
              <a:rPr b="0" baseline="0" i="0" lang="en-US" sz="1800" u="none" cap="none" strike="noStrike">
                <a:solidFill>
                  <a:schemeClr val="dk2"/>
                </a:solidFill>
                <a:latin typeface="Arial"/>
                <a:ea typeface="Arial"/>
                <a:cs typeface="Arial"/>
                <a:sym typeface="Arial"/>
              </a:rPr>
              <a:t>your working copy </a:t>
            </a:r>
            <a:r>
              <a:rPr b="0" baseline="0" i="1" lang="en-US" sz="1800" u="none" cap="none" strike="noStrike">
                <a:solidFill>
                  <a:schemeClr val="dk2"/>
                </a:solidFill>
                <a:latin typeface="Arial"/>
                <a:ea typeface="Arial"/>
                <a:cs typeface="Arial"/>
                <a:sym typeface="Arial"/>
              </a:rPr>
              <a:t>into </a:t>
            </a:r>
            <a:r>
              <a:rPr b="0" baseline="0" i="0" lang="en-US" sz="1800" u="none" cap="none" strike="noStrike">
                <a:solidFill>
                  <a:schemeClr val="dk2"/>
                </a:solidFill>
                <a:latin typeface="Arial"/>
                <a:ea typeface="Arial"/>
                <a:cs typeface="Arial"/>
                <a:sym typeface="Arial"/>
              </a:rPr>
              <a:t>the repository</a:t>
            </a:r>
          </a:p>
          <a:p>
            <a:pPr indent="-393700" lvl="0" marL="457200" marR="0" rtl="0" algn="l">
              <a:spcBef>
                <a:spcPts val="520"/>
              </a:spcBef>
              <a:buClr>
                <a:srgbClr val="C00000"/>
              </a:buClr>
              <a:buSzPct val="100000"/>
              <a:buFont typeface="Arial"/>
              <a:buChar char="●"/>
            </a:pPr>
            <a:r>
              <a:rPr b="0" baseline="0" i="0" lang="en-US" sz="2600" u="none" cap="none" strike="noStrike">
                <a:solidFill>
                  <a:srgbClr val="C00000"/>
                </a:solidFill>
                <a:latin typeface="Arial"/>
                <a:ea typeface="Arial"/>
                <a:cs typeface="Arial"/>
                <a:sym typeface="Arial"/>
              </a:rPr>
              <a:t>Update</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integrate changes </a:t>
            </a:r>
            <a:r>
              <a:rPr b="0" baseline="0" i="1" lang="en-US" sz="1800" u="none" cap="none" strike="noStrike">
                <a:solidFill>
                  <a:schemeClr val="dk2"/>
                </a:solidFill>
                <a:latin typeface="Arial"/>
                <a:ea typeface="Arial"/>
                <a:cs typeface="Arial"/>
                <a:sym typeface="Arial"/>
              </a:rPr>
              <a:t>into </a:t>
            </a:r>
            <a:r>
              <a:rPr b="0" baseline="0" i="0" lang="en-US" sz="1800" u="none" cap="none" strike="noStrike">
                <a:solidFill>
                  <a:schemeClr val="dk2"/>
                </a:solidFill>
                <a:latin typeface="Arial"/>
                <a:ea typeface="Arial"/>
                <a:cs typeface="Arial"/>
                <a:sym typeface="Arial"/>
              </a:rPr>
              <a:t>your working copy </a:t>
            </a:r>
            <a:r>
              <a:rPr b="0" baseline="0" i="1" lang="en-US" sz="1800" u="none" cap="none" strike="noStrike">
                <a:solidFill>
                  <a:schemeClr val="dk2"/>
                </a:solidFill>
                <a:latin typeface="Arial"/>
                <a:ea typeface="Arial"/>
                <a:cs typeface="Arial"/>
                <a:sym typeface="Arial"/>
              </a:rPr>
              <a:t>from </a:t>
            </a:r>
            <a:r>
              <a:rPr b="0" baseline="0" i="0" lang="en-US" sz="1800" u="none" cap="none" strike="noStrike">
                <a:solidFill>
                  <a:schemeClr val="dk2"/>
                </a:solidFill>
                <a:latin typeface="Arial"/>
                <a:ea typeface="Arial"/>
                <a:cs typeface="Arial"/>
                <a:sym typeface="Arial"/>
              </a:rPr>
              <a:t>the repository</a:t>
            </a:r>
          </a:p>
        </p:txBody>
      </p:sp>
      <p:grpSp>
        <p:nvGrpSpPr>
          <p:cNvPr id="217" name="Shape 217"/>
          <p:cNvGrpSpPr/>
          <p:nvPr/>
        </p:nvGrpSpPr>
        <p:grpSpPr>
          <a:xfrm>
            <a:off x="6320099" y="1435100"/>
            <a:ext cx="2214341" cy="4813232"/>
            <a:chOff x="6320099" y="1435100"/>
            <a:chExt cx="2214341" cy="4813232"/>
          </a:xfrm>
        </p:grpSpPr>
        <p:pic>
          <p:nvPicPr>
            <p:cNvPr id="218" name="Shape 218"/>
            <p:cNvPicPr preferRelativeResize="0"/>
            <p:nvPr/>
          </p:nvPicPr>
          <p:blipFill rotWithShape="1">
            <a:blip r:embed="rId3">
              <a:alphaModFix/>
            </a:blip>
            <a:srcRect b="0" l="0" r="0" t="0"/>
            <a:stretch/>
          </p:blipFill>
          <p:spPr>
            <a:xfrm>
              <a:off x="6637821" y="1435100"/>
              <a:ext cx="1439099" cy="1439099"/>
            </a:xfrm>
            <a:prstGeom prst="rect">
              <a:avLst/>
            </a:prstGeom>
            <a:noFill/>
            <a:ln>
              <a:noFill/>
            </a:ln>
          </p:spPr>
        </p:pic>
        <p:grpSp>
          <p:nvGrpSpPr>
            <p:cNvPr id="219" name="Shape 219"/>
            <p:cNvGrpSpPr/>
            <p:nvPr/>
          </p:nvGrpSpPr>
          <p:grpSpPr>
            <a:xfrm>
              <a:off x="6455359" y="5044132"/>
              <a:ext cx="2079081" cy="1204199"/>
              <a:chOff x="6513825" y="5110632"/>
              <a:chExt cx="2079081" cy="1204199"/>
            </a:xfrm>
          </p:grpSpPr>
          <p:pic>
            <p:nvPicPr>
              <p:cNvPr id="220" name="Shape 220"/>
              <p:cNvPicPr preferRelativeResize="0"/>
              <p:nvPr/>
            </p:nvPicPr>
            <p:blipFill rotWithShape="1">
              <a:blip r:embed="rId4">
                <a:alphaModFix/>
              </a:blip>
              <a:srcRect b="0" l="0" r="0" t="0"/>
              <a:stretch/>
            </p:blipFill>
            <p:spPr>
              <a:xfrm flipH="1">
                <a:off x="6513825" y="5110632"/>
                <a:ext cx="1204199" cy="1204199"/>
              </a:xfrm>
              <a:prstGeom prst="rect">
                <a:avLst/>
              </a:prstGeom>
              <a:noFill/>
              <a:ln>
                <a:noFill/>
              </a:ln>
            </p:spPr>
          </p:pic>
          <p:sp>
            <p:nvSpPr>
              <p:cNvPr id="221" name="Shape 221"/>
              <p:cNvSpPr txBox="1"/>
              <p:nvPr/>
            </p:nvSpPr>
            <p:spPr>
              <a:xfrm>
                <a:off x="7512607" y="5189546"/>
                <a:ext cx="1080300" cy="5232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Working copy</a:t>
                </a:r>
              </a:p>
            </p:txBody>
          </p:sp>
        </p:grpSp>
        <p:sp>
          <p:nvSpPr>
            <p:cNvPr id="222" name="Shape 222"/>
            <p:cNvSpPr txBox="1"/>
            <p:nvPr/>
          </p:nvSpPr>
          <p:spPr>
            <a:xfrm>
              <a:off x="6627261" y="2302844"/>
              <a:ext cx="1297500" cy="3078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Repository</a:t>
              </a:r>
            </a:p>
          </p:txBody>
        </p:sp>
        <p:sp>
          <p:nvSpPr>
            <p:cNvPr id="223" name="Shape 223"/>
            <p:cNvSpPr/>
            <p:nvPr/>
          </p:nvSpPr>
          <p:spPr>
            <a:xfrm>
              <a:off x="6629400" y="2963936"/>
              <a:ext cx="276300" cy="1974600"/>
            </a:xfrm>
            <a:prstGeom prst="downArrow">
              <a:avLst>
                <a:gd fmla="val 50000" name="adj1"/>
                <a:gd fmla="val 50000" name="adj2"/>
              </a:avLst>
            </a:prstGeom>
            <a:solidFill>
              <a:schemeClr val="accent1"/>
            </a:solidFill>
            <a:ln cap="flat" w="25400">
              <a:solidFill>
                <a:srgbClr val="B0762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Source Sans Pro"/>
                <a:ea typeface="Source Sans Pro"/>
                <a:cs typeface="Source Sans Pro"/>
                <a:sym typeface="Source Sans Pro"/>
              </a:endParaRPr>
            </a:p>
          </p:txBody>
        </p:sp>
        <p:sp>
          <p:nvSpPr>
            <p:cNvPr id="224" name="Shape 224"/>
            <p:cNvSpPr/>
            <p:nvPr/>
          </p:nvSpPr>
          <p:spPr>
            <a:xfrm rot="10800000">
              <a:off x="7648499" y="2964012"/>
              <a:ext cx="276300" cy="1974600"/>
            </a:xfrm>
            <a:prstGeom prst="downArrow">
              <a:avLst>
                <a:gd fmla="val 50000" name="adj1"/>
                <a:gd fmla="val 50000" name="adj2"/>
              </a:avLst>
            </a:prstGeom>
            <a:solidFill>
              <a:schemeClr val="accent1"/>
            </a:solidFill>
            <a:ln cap="flat" w="25400">
              <a:solidFill>
                <a:srgbClr val="B0762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Source Sans Pro"/>
                <a:ea typeface="Source Sans Pro"/>
                <a:cs typeface="Source Sans Pro"/>
                <a:sym typeface="Source Sans Pro"/>
              </a:endParaRPr>
            </a:p>
          </p:txBody>
        </p:sp>
        <p:grpSp>
          <p:nvGrpSpPr>
            <p:cNvPr id="225" name="Shape 225"/>
            <p:cNvGrpSpPr/>
            <p:nvPr/>
          </p:nvGrpSpPr>
          <p:grpSpPr>
            <a:xfrm>
              <a:off x="6701506" y="3462070"/>
              <a:ext cx="1147137" cy="768753"/>
              <a:chOff x="7630236" y="2422574"/>
              <a:chExt cx="1591919" cy="1066824"/>
            </a:xfrm>
          </p:grpSpPr>
          <p:sp>
            <p:nvSpPr>
              <p:cNvPr id="226" name="Shape 226"/>
              <p:cNvSpPr/>
              <p:nvPr/>
            </p:nvSpPr>
            <p:spPr>
              <a:xfrm>
                <a:off x="7630236" y="2422574"/>
                <a:ext cx="1591919" cy="1066824"/>
              </a:xfrm>
              <a:custGeom>
                <a:pathLst>
                  <a:path extrusionOk="0" h="21600" w="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extrusionOk="0" fill="none" h="21600" w="21600">
                    <a:moveTo>
                      <a:pt x="1074" y="12702"/>
                    </a:moveTo>
                    <a:cubicBezTo>
                      <a:pt x="1407" y="12969"/>
                      <a:pt x="1786" y="13110"/>
                      <a:pt x="2172" y="13110"/>
                    </a:cubicBezTo>
                    <a:cubicBezTo>
                      <a:pt x="2228" y="13109"/>
                      <a:pt x="2285" y="13107"/>
                      <a:pt x="2341" y="13101"/>
                    </a:cubicBezTo>
                  </a:path>
                  <a:path extrusionOk="0" fill="none" h="21600" w="21600">
                    <a:moveTo>
                      <a:pt x="2909" y="17629"/>
                    </a:moveTo>
                    <a:cubicBezTo>
                      <a:pt x="3099" y="17599"/>
                      <a:pt x="3285" y="17535"/>
                      <a:pt x="3463" y="17439"/>
                    </a:cubicBezTo>
                  </a:path>
                  <a:path extrusionOk="0" fill="none" h="21600" w="21600">
                    <a:moveTo>
                      <a:pt x="7895" y="18680"/>
                    </a:moveTo>
                    <a:cubicBezTo>
                      <a:pt x="7983" y="18985"/>
                      <a:pt x="8095" y="19277"/>
                      <a:pt x="8229" y="19550"/>
                    </a:cubicBezTo>
                  </a:path>
                  <a:path extrusionOk="0" fill="none" h="21600" w="21600">
                    <a:moveTo>
                      <a:pt x="14267" y="18324"/>
                    </a:moveTo>
                    <a:cubicBezTo>
                      <a:pt x="14336" y="18013"/>
                      <a:pt x="14380" y="17693"/>
                      <a:pt x="14400" y="17370"/>
                    </a:cubicBezTo>
                  </a:path>
                  <a:path extrusionOk="0" fill="none" h="21600" w="21600">
                    <a:moveTo>
                      <a:pt x="18694" y="15045"/>
                    </a:moveTo>
                    <a:cubicBezTo>
                      <a:pt x="18694" y="15034"/>
                      <a:pt x="18695" y="15024"/>
                      <a:pt x="18695" y="15013"/>
                    </a:cubicBezTo>
                    <a:cubicBezTo>
                      <a:pt x="18695" y="13508"/>
                      <a:pt x="18063" y="12136"/>
                      <a:pt x="17069" y="11477"/>
                    </a:cubicBezTo>
                  </a:path>
                  <a:path extrusionOk="0" fill="none" h="21600" w="21600">
                    <a:moveTo>
                      <a:pt x="20165" y="8999"/>
                    </a:moveTo>
                    <a:cubicBezTo>
                      <a:pt x="20479" y="8635"/>
                      <a:pt x="20726" y="8177"/>
                      <a:pt x="20889" y="7661"/>
                    </a:cubicBezTo>
                  </a:path>
                  <a:path extrusionOk="0" fill="none" h="21600" w="21600">
                    <a:moveTo>
                      <a:pt x="19186" y="3344"/>
                    </a:moveTo>
                    <a:cubicBezTo>
                      <a:pt x="19186" y="3328"/>
                      <a:pt x="19187" y="3313"/>
                      <a:pt x="19187" y="3297"/>
                    </a:cubicBezTo>
                    <a:cubicBezTo>
                      <a:pt x="19187" y="3101"/>
                      <a:pt x="19174" y="2905"/>
                      <a:pt x="19148" y="2712"/>
                    </a:cubicBezTo>
                  </a:path>
                  <a:path extrusionOk="0" fill="none" h="21600" w="21600">
                    <a:moveTo>
                      <a:pt x="14905" y="1165"/>
                    </a:moveTo>
                    <a:cubicBezTo>
                      <a:pt x="14754" y="1408"/>
                      <a:pt x="14629" y="1679"/>
                      <a:pt x="14535" y="1971"/>
                    </a:cubicBezTo>
                  </a:path>
                  <a:path extrusionOk="0" fill="none" h="21600" w="21600">
                    <a:moveTo>
                      <a:pt x="11221" y="1645"/>
                    </a:moveTo>
                    <a:cubicBezTo>
                      <a:pt x="11140" y="1866"/>
                      <a:pt x="11080" y="2099"/>
                      <a:pt x="11041" y="2340"/>
                    </a:cubicBezTo>
                  </a:path>
                  <a:path extrusionOk="0" fill="none" h="21600" w="21600">
                    <a:moveTo>
                      <a:pt x="7645" y="3276"/>
                    </a:moveTo>
                    <a:cubicBezTo>
                      <a:pt x="7449" y="3016"/>
                      <a:pt x="7231" y="2790"/>
                      <a:pt x="6995" y="2602"/>
                    </a:cubicBezTo>
                  </a:path>
                  <a:path extrusionOk="0" fill="none" h="21600" w="21600">
                    <a:moveTo>
                      <a:pt x="1942" y="7186"/>
                    </a:moveTo>
                    <a:cubicBezTo>
                      <a:pt x="1966" y="7426"/>
                      <a:pt x="2004" y="7663"/>
                      <a:pt x="2056" y="7895"/>
                    </a:cubicBezTo>
                  </a:path>
                </a:pathLst>
              </a:custGeom>
              <a:solidFill>
                <a:srgbClr val="FFBE7D"/>
              </a:solidFill>
              <a:ln cap="flat"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227" name="Shape 227"/>
              <p:cNvSpPr txBox="1"/>
              <p:nvPr/>
            </p:nvSpPr>
            <p:spPr>
              <a:xfrm>
                <a:off x="7968611" y="2639953"/>
                <a:ext cx="1219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svn</a:t>
                </a:r>
              </a:p>
            </p:txBody>
          </p:sp>
        </p:grpSp>
        <p:sp>
          <p:nvSpPr>
            <p:cNvPr id="228" name="Shape 228"/>
            <p:cNvSpPr txBox="1"/>
            <p:nvPr/>
          </p:nvSpPr>
          <p:spPr>
            <a:xfrm rot="-5400000">
              <a:off x="7270684" y="3720438"/>
              <a:ext cx="1456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commit</a:t>
              </a:r>
            </a:p>
          </p:txBody>
        </p:sp>
        <p:sp>
          <p:nvSpPr>
            <p:cNvPr id="229" name="Shape 229"/>
            <p:cNvSpPr txBox="1"/>
            <p:nvPr/>
          </p:nvSpPr>
          <p:spPr>
            <a:xfrm rot="5400000">
              <a:off x="5822849" y="3765427"/>
              <a:ext cx="1456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update</a:t>
              </a:r>
            </a:p>
          </p:txBody>
        </p:sp>
      </p:gr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0" st="0"/>
                                            </p:txEl>
                                          </p:spTgt>
                                        </p:tgtEl>
                                        <p:attrNameLst>
                                          <p:attrName>style.visibility</p:attrName>
                                        </p:attrNameLst>
                                      </p:cBhvr>
                                      <p:to>
                                        <p:strVal val="visible"/>
                                      </p:to>
                                    </p:set>
                                    <p:animEffect filter="fade" transition="in">
                                      <p:cBhvr>
                                        <p:cTn dur="1"/>
                                        <p:tgtEl>
                                          <p:spTgt spid="21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1" st="1"/>
                                            </p:txEl>
                                          </p:spTgt>
                                        </p:tgtEl>
                                        <p:attrNameLst>
                                          <p:attrName>style.visibility</p:attrName>
                                        </p:attrNameLst>
                                      </p:cBhvr>
                                      <p:to>
                                        <p:strVal val="visible"/>
                                      </p:to>
                                    </p:set>
                                    <p:animEffect filter="fade" transition="in">
                                      <p:cBhvr>
                                        <p:cTn dur="1"/>
                                        <p:tgtEl>
                                          <p:spTgt spid="21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2" st="2"/>
                                            </p:txEl>
                                          </p:spTgt>
                                        </p:tgtEl>
                                        <p:attrNameLst>
                                          <p:attrName>style.visibility</p:attrName>
                                        </p:attrNameLst>
                                      </p:cBhvr>
                                      <p:to>
                                        <p:strVal val="visible"/>
                                      </p:to>
                                    </p:set>
                                    <p:animEffect filter="fade" transition="in">
                                      <p:cBhvr>
                                        <p:cTn dur="1"/>
                                        <p:tgtEl>
                                          <p:spTgt spid="21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3" st="3"/>
                                            </p:txEl>
                                          </p:spTgt>
                                        </p:tgtEl>
                                        <p:attrNameLst>
                                          <p:attrName>style.visibility</p:attrName>
                                        </p:attrNameLst>
                                      </p:cBhvr>
                                      <p:to>
                                        <p:strVal val="visible"/>
                                      </p:to>
                                    </p:set>
                                    <p:animEffect filter="fade" transition="in">
                                      <p:cBhvr>
                                        <p:cTn dur="1"/>
                                        <p:tgtEl>
                                          <p:spTgt spid="21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xEl>
                                              <p:pRg end="4" st="4"/>
                                            </p:txEl>
                                          </p:spTgt>
                                        </p:tgtEl>
                                        <p:attrNameLst>
                                          <p:attrName>style.visibility</p:attrName>
                                        </p:attrNameLst>
                                      </p:cBhvr>
                                      <p:to>
                                        <p:strVal val="visible"/>
                                      </p:to>
                                    </p:set>
                                    <p:animEffect filter="fade" transition="in">
                                      <p:cBhvr>
                                        <p:cTn dur="1"/>
                                        <p:tgtEl>
                                          <p:spTgt spid="216">
                                            <p:txEl>
                                              <p:pRg end="4" st="4"/>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34" name="Shape 234"/>
        <p:cNvGrpSpPr/>
        <p:nvPr/>
      </p:nvGrpSpPr>
      <p:grpSpPr>
        <a:xfrm>
          <a:off x="0" y="0"/>
          <a:ext cx="0" cy="0"/>
          <a:chOff x="0" y="0"/>
          <a:chExt cx="0" cy="0"/>
        </a:xfrm>
      </p:grpSpPr>
      <p:sp>
        <p:nvSpPr>
          <p:cNvPr id="235" name="Shape 235"/>
          <p:cNvSpPr txBox="1"/>
          <p:nvPr>
            <p:ph type="title"/>
          </p:nvPr>
        </p:nvSpPr>
        <p:spPr>
          <a:xfrm>
            <a:off x="457200" y="152725"/>
            <a:ext cx="6784499"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250" u="none" cap="none" strike="noStrike">
                <a:solidFill>
                  <a:schemeClr val="dk2"/>
                </a:solidFill>
                <a:latin typeface="Arial Black"/>
                <a:ea typeface="Arial Black"/>
                <a:cs typeface="Arial Black"/>
                <a:sym typeface="Arial Black"/>
              </a:rPr>
              <a:t>VERSION CONTROL </a:t>
            </a:r>
            <a:br>
              <a:rPr b="0" baseline="0" i="0" lang="en-US" sz="3250" u="none" cap="none" strike="noStrike">
                <a:solidFill>
                  <a:schemeClr val="dk2"/>
                </a:solidFill>
                <a:latin typeface="Arial Black"/>
                <a:ea typeface="Arial Black"/>
                <a:cs typeface="Arial Black"/>
                <a:sym typeface="Arial Black"/>
              </a:rPr>
            </a:br>
            <a:r>
              <a:rPr b="0" baseline="0" i="0" lang="en-US" sz="3250" u="none" cap="none" strike="noStrike">
                <a:solidFill>
                  <a:schemeClr val="dk2"/>
                </a:solidFill>
                <a:latin typeface="Arial Black"/>
                <a:ea typeface="Arial Black"/>
                <a:cs typeface="Arial Black"/>
                <a:sym typeface="Arial Black"/>
              </a:rPr>
              <a:t>COMMON ACTIONS (CONT.)</a:t>
            </a:r>
          </a:p>
        </p:txBody>
      </p:sp>
      <p:sp>
        <p:nvSpPr>
          <p:cNvPr id="236" name="Shape 236"/>
          <p:cNvSpPr txBox="1"/>
          <p:nvPr>
            <p:ph idx="1" type="body"/>
          </p:nvPr>
        </p:nvSpPr>
        <p:spPr>
          <a:xfrm>
            <a:off x="457200" y="1600200"/>
            <a:ext cx="5105399" cy="4526100"/>
          </a:xfrm>
          <a:prstGeom prst="rect">
            <a:avLst/>
          </a:prstGeom>
          <a:noFill/>
          <a:ln>
            <a:noFill/>
          </a:ln>
        </p:spPr>
        <p:txBody>
          <a:bodyPr anchorCtr="0" anchor="t" bIns="45700" lIns="91425" rIns="91425" tIns="45700">
            <a:noAutofit/>
          </a:bodyPr>
          <a:lstStyle/>
          <a:p>
            <a:pPr indent="0" lvl="0" marL="0" marR="0" rtl="0" algn="l">
              <a:spcBef>
                <a:spcPts val="0"/>
              </a:spcBef>
              <a:buClr>
                <a:schemeClr val="accent1"/>
              </a:buClr>
              <a:buSzPct val="25000"/>
              <a:buFont typeface="Noto Symbol"/>
              <a:buNone/>
            </a:pPr>
            <a:r>
              <a:rPr b="0" baseline="0" i="0" lang="en-US" sz="2600" u="none" cap="none" strike="noStrike">
                <a:solidFill>
                  <a:schemeClr val="dk2"/>
                </a:solidFill>
                <a:latin typeface="Arial"/>
                <a:ea typeface="Arial"/>
                <a:cs typeface="Arial"/>
                <a:sym typeface="Arial"/>
              </a:rPr>
              <a:t>More common commands:</a:t>
            </a:r>
          </a:p>
          <a:p>
            <a:pPr indent="-393700" lvl="0" marL="457200" marR="0" rtl="0" algn="l">
              <a:spcBef>
                <a:spcPts val="520"/>
              </a:spcBef>
              <a:buClr>
                <a:srgbClr val="C00000"/>
              </a:buClr>
              <a:buSzPct val="100000"/>
              <a:buFont typeface="Arial"/>
              <a:buChar char="●"/>
            </a:pPr>
            <a:r>
              <a:rPr b="0" baseline="0" i="0" lang="en-US" sz="2600" u="none" cap="none" strike="noStrike">
                <a:solidFill>
                  <a:srgbClr val="C00000"/>
                </a:solidFill>
                <a:latin typeface="Arial"/>
                <a:ea typeface="Arial"/>
                <a:cs typeface="Arial"/>
                <a:sym typeface="Arial"/>
              </a:rPr>
              <a:t>Add, delete</a:t>
            </a:r>
            <a:r>
              <a:rPr b="0" baseline="0" i="0" lang="en-US" sz="2600" u="none" cap="none" strike="noStrike">
                <a:solidFill>
                  <a:schemeClr val="dk2"/>
                </a:solidFill>
                <a:latin typeface="Arial"/>
                <a:ea typeface="Arial"/>
                <a:cs typeface="Arial"/>
                <a:sym typeface="Arial"/>
              </a:rPr>
              <a:t> </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add or delete a file in the repository</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just putting a new file in your working copy does not add it to the repo!</a:t>
            </a:r>
          </a:p>
          <a:p>
            <a:pPr indent="-393700" lvl="0" marL="457200" marR="0" rtl="0" algn="l">
              <a:spcBef>
                <a:spcPts val="520"/>
              </a:spcBef>
              <a:buClr>
                <a:srgbClr val="C00000"/>
              </a:buClr>
              <a:buSzPct val="100000"/>
              <a:buFont typeface="Arial"/>
              <a:buChar char="●"/>
            </a:pPr>
            <a:r>
              <a:rPr b="0" baseline="0" i="0" lang="en-US" sz="2600" u="none" cap="none" strike="noStrike">
                <a:solidFill>
                  <a:srgbClr val="C00000"/>
                </a:solidFill>
                <a:latin typeface="Arial"/>
                <a:ea typeface="Arial"/>
                <a:cs typeface="Arial"/>
                <a:sym typeface="Arial"/>
              </a:rPr>
              <a:t>Revert</a:t>
            </a:r>
            <a:r>
              <a:rPr b="0" baseline="0" i="0" lang="en-US" sz="2600" u="none" cap="none" strike="noStrike">
                <a:solidFill>
                  <a:schemeClr val="dk2"/>
                </a:solidFill>
                <a:latin typeface="Arial"/>
                <a:ea typeface="Arial"/>
                <a:cs typeface="Arial"/>
                <a:sym typeface="Arial"/>
              </a:rPr>
              <a:t> </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wipe out your local changes to a file</a:t>
            </a:r>
          </a:p>
          <a:p>
            <a:pPr indent="-393700" lvl="0" marL="457200" marR="0" rtl="0" algn="l">
              <a:spcBef>
                <a:spcPts val="360"/>
              </a:spcBef>
              <a:buClr>
                <a:srgbClr val="C00000"/>
              </a:buClr>
              <a:buSzPct val="100000"/>
              <a:buFont typeface="Arial"/>
              <a:buChar char="●"/>
            </a:pPr>
            <a:r>
              <a:rPr b="0" baseline="0" i="0" lang="en-US" sz="2600" u="none" cap="none" strike="noStrike">
                <a:solidFill>
                  <a:srgbClr val="C00000"/>
                </a:solidFill>
                <a:latin typeface="Arial"/>
                <a:ea typeface="Arial"/>
                <a:cs typeface="Arial"/>
                <a:sym typeface="Arial"/>
              </a:rPr>
              <a:t>Resolve, diff, merge </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handle a conflict – two users editing the same code</a:t>
            </a:r>
          </a:p>
        </p:txBody>
      </p:sp>
      <p:grpSp>
        <p:nvGrpSpPr>
          <p:cNvPr id="237" name="Shape 237"/>
          <p:cNvGrpSpPr/>
          <p:nvPr/>
        </p:nvGrpSpPr>
        <p:grpSpPr>
          <a:xfrm>
            <a:off x="6320099" y="1435100"/>
            <a:ext cx="2214341" cy="4813232"/>
            <a:chOff x="6320099" y="1435100"/>
            <a:chExt cx="2214341" cy="4813232"/>
          </a:xfrm>
        </p:grpSpPr>
        <p:pic>
          <p:nvPicPr>
            <p:cNvPr id="238" name="Shape 238"/>
            <p:cNvPicPr preferRelativeResize="0"/>
            <p:nvPr/>
          </p:nvPicPr>
          <p:blipFill rotWithShape="1">
            <a:blip r:embed="rId3">
              <a:alphaModFix/>
            </a:blip>
            <a:srcRect b="0" l="0" r="0" t="0"/>
            <a:stretch/>
          </p:blipFill>
          <p:spPr>
            <a:xfrm>
              <a:off x="6637821" y="1435100"/>
              <a:ext cx="1439099" cy="1439099"/>
            </a:xfrm>
            <a:prstGeom prst="rect">
              <a:avLst/>
            </a:prstGeom>
            <a:noFill/>
            <a:ln>
              <a:noFill/>
            </a:ln>
          </p:spPr>
        </p:pic>
        <p:grpSp>
          <p:nvGrpSpPr>
            <p:cNvPr id="239" name="Shape 239"/>
            <p:cNvGrpSpPr/>
            <p:nvPr/>
          </p:nvGrpSpPr>
          <p:grpSpPr>
            <a:xfrm>
              <a:off x="6455359" y="5044132"/>
              <a:ext cx="2079081" cy="1204199"/>
              <a:chOff x="6513825" y="5110632"/>
              <a:chExt cx="2079081" cy="1204199"/>
            </a:xfrm>
          </p:grpSpPr>
          <p:pic>
            <p:nvPicPr>
              <p:cNvPr id="240" name="Shape 240"/>
              <p:cNvPicPr preferRelativeResize="0"/>
              <p:nvPr/>
            </p:nvPicPr>
            <p:blipFill rotWithShape="1">
              <a:blip r:embed="rId4">
                <a:alphaModFix/>
              </a:blip>
              <a:srcRect b="0" l="0" r="0" t="0"/>
              <a:stretch/>
            </p:blipFill>
            <p:spPr>
              <a:xfrm flipH="1">
                <a:off x="6513825" y="5110632"/>
                <a:ext cx="1204199" cy="1204199"/>
              </a:xfrm>
              <a:prstGeom prst="rect">
                <a:avLst/>
              </a:prstGeom>
              <a:noFill/>
              <a:ln>
                <a:noFill/>
              </a:ln>
            </p:spPr>
          </p:pic>
          <p:sp>
            <p:nvSpPr>
              <p:cNvPr id="241" name="Shape 241"/>
              <p:cNvSpPr txBox="1"/>
              <p:nvPr/>
            </p:nvSpPr>
            <p:spPr>
              <a:xfrm>
                <a:off x="7512607" y="5189546"/>
                <a:ext cx="1080300" cy="5232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Working copy</a:t>
                </a:r>
              </a:p>
            </p:txBody>
          </p:sp>
        </p:grpSp>
        <p:sp>
          <p:nvSpPr>
            <p:cNvPr id="242" name="Shape 242"/>
            <p:cNvSpPr txBox="1"/>
            <p:nvPr/>
          </p:nvSpPr>
          <p:spPr>
            <a:xfrm>
              <a:off x="6627261" y="2302844"/>
              <a:ext cx="1297500" cy="3078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Repository</a:t>
              </a:r>
            </a:p>
          </p:txBody>
        </p:sp>
        <p:sp>
          <p:nvSpPr>
            <p:cNvPr id="243" name="Shape 243"/>
            <p:cNvSpPr/>
            <p:nvPr/>
          </p:nvSpPr>
          <p:spPr>
            <a:xfrm>
              <a:off x="6629400" y="2963936"/>
              <a:ext cx="276300" cy="1974600"/>
            </a:xfrm>
            <a:prstGeom prst="downArrow">
              <a:avLst>
                <a:gd fmla="val 50000" name="adj1"/>
                <a:gd fmla="val 50000" name="adj2"/>
              </a:avLst>
            </a:prstGeom>
            <a:solidFill>
              <a:schemeClr val="accent1"/>
            </a:solidFill>
            <a:ln cap="flat" w="25400">
              <a:solidFill>
                <a:srgbClr val="B0762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Source Sans Pro"/>
                <a:ea typeface="Source Sans Pro"/>
                <a:cs typeface="Source Sans Pro"/>
                <a:sym typeface="Source Sans Pro"/>
              </a:endParaRPr>
            </a:p>
          </p:txBody>
        </p:sp>
        <p:sp>
          <p:nvSpPr>
            <p:cNvPr id="244" name="Shape 244"/>
            <p:cNvSpPr/>
            <p:nvPr/>
          </p:nvSpPr>
          <p:spPr>
            <a:xfrm rot="10800000">
              <a:off x="7648499" y="2964012"/>
              <a:ext cx="276300" cy="1974600"/>
            </a:xfrm>
            <a:prstGeom prst="downArrow">
              <a:avLst>
                <a:gd fmla="val 50000" name="adj1"/>
                <a:gd fmla="val 50000" name="adj2"/>
              </a:avLst>
            </a:prstGeom>
            <a:solidFill>
              <a:schemeClr val="accent1"/>
            </a:solidFill>
            <a:ln cap="flat" w="25400">
              <a:solidFill>
                <a:srgbClr val="B0762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Source Sans Pro"/>
                <a:ea typeface="Source Sans Pro"/>
                <a:cs typeface="Source Sans Pro"/>
                <a:sym typeface="Source Sans Pro"/>
              </a:endParaRPr>
            </a:p>
          </p:txBody>
        </p:sp>
        <p:grpSp>
          <p:nvGrpSpPr>
            <p:cNvPr id="245" name="Shape 245"/>
            <p:cNvGrpSpPr/>
            <p:nvPr/>
          </p:nvGrpSpPr>
          <p:grpSpPr>
            <a:xfrm>
              <a:off x="6701506" y="3462070"/>
              <a:ext cx="1147137" cy="768753"/>
              <a:chOff x="7630236" y="2422574"/>
              <a:chExt cx="1591919" cy="1066824"/>
            </a:xfrm>
          </p:grpSpPr>
          <p:sp>
            <p:nvSpPr>
              <p:cNvPr id="246" name="Shape 246"/>
              <p:cNvSpPr/>
              <p:nvPr/>
            </p:nvSpPr>
            <p:spPr>
              <a:xfrm>
                <a:off x="7630236" y="2422574"/>
                <a:ext cx="1591919" cy="1066824"/>
              </a:xfrm>
              <a:custGeom>
                <a:pathLst>
                  <a:path extrusionOk="0" h="21600" w="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extrusionOk="0" fill="none" h="21600" w="21600">
                    <a:moveTo>
                      <a:pt x="1074" y="12702"/>
                    </a:moveTo>
                    <a:cubicBezTo>
                      <a:pt x="1407" y="12969"/>
                      <a:pt x="1786" y="13110"/>
                      <a:pt x="2172" y="13110"/>
                    </a:cubicBezTo>
                    <a:cubicBezTo>
                      <a:pt x="2228" y="13109"/>
                      <a:pt x="2285" y="13107"/>
                      <a:pt x="2341" y="13101"/>
                    </a:cubicBezTo>
                  </a:path>
                  <a:path extrusionOk="0" fill="none" h="21600" w="21600">
                    <a:moveTo>
                      <a:pt x="2909" y="17629"/>
                    </a:moveTo>
                    <a:cubicBezTo>
                      <a:pt x="3099" y="17599"/>
                      <a:pt x="3285" y="17535"/>
                      <a:pt x="3463" y="17439"/>
                    </a:cubicBezTo>
                  </a:path>
                  <a:path extrusionOk="0" fill="none" h="21600" w="21600">
                    <a:moveTo>
                      <a:pt x="7895" y="18680"/>
                    </a:moveTo>
                    <a:cubicBezTo>
                      <a:pt x="7983" y="18985"/>
                      <a:pt x="8095" y="19277"/>
                      <a:pt x="8229" y="19550"/>
                    </a:cubicBezTo>
                  </a:path>
                  <a:path extrusionOk="0" fill="none" h="21600" w="21600">
                    <a:moveTo>
                      <a:pt x="14267" y="18324"/>
                    </a:moveTo>
                    <a:cubicBezTo>
                      <a:pt x="14336" y="18013"/>
                      <a:pt x="14380" y="17693"/>
                      <a:pt x="14400" y="17370"/>
                    </a:cubicBezTo>
                  </a:path>
                  <a:path extrusionOk="0" fill="none" h="21600" w="21600">
                    <a:moveTo>
                      <a:pt x="18694" y="15045"/>
                    </a:moveTo>
                    <a:cubicBezTo>
                      <a:pt x="18694" y="15034"/>
                      <a:pt x="18695" y="15024"/>
                      <a:pt x="18695" y="15013"/>
                    </a:cubicBezTo>
                    <a:cubicBezTo>
                      <a:pt x="18695" y="13508"/>
                      <a:pt x="18063" y="12136"/>
                      <a:pt x="17069" y="11477"/>
                    </a:cubicBezTo>
                  </a:path>
                  <a:path extrusionOk="0" fill="none" h="21600" w="21600">
                    <a:moveTo>
                      <a:pt x="20165" y="8999"/>
                    </a:moveTo>
                    <a:cubicBezTo>
                      <a:pt x="20479" y="8635"/>
                      <a:pt x="20726" y="8177"/>
                      <a:pt x="20889" y="7661"/>
                    </a:cubicBezTo>
                  </a:path>
                  <a:path extrusionOk="0" fill="none" h="21600" w="21600">
                    <a:moveTo>
                      <a:pt x="19186" y="3344"/>
                    </a:moveTo>
                    <a:cubicBezTo>
                      <a:pt x="19186" y="3328"/>
                      <a:pt x="19187" y="3313"/>
                      <a:pt x="19187" y="3297"/>
                    </a:cubicBezTo>
                    <a:cubicBezTo>
                      <a:pt x="19187" y="3101"/>
                      <a:pt x="19174" y="2905"/>
                      <a:pt x="19148" y="2712"/>
                    </a:cubicBezTo>
                  </a:path>
                  <a:path extrusionOk="0" fill="none" h="21600" w="21600">
                    <a:moveTo>
                      <a:pt x="14905" y="1165"/>
                    </a:moveTo>
                    <a:cubicBezTo>
                      <a:pt x="14754" y="1408"/>
                      <a:pt x="14629" y="1679"/>
                      <a:pt x="14535" y="1971"/>
                    </a:cubicBezTo>
                  </a:path>
                  <a:path extrusionOk="0" fill="none" h="21600" w="21600">
                    <a:moveTo>
                      <a:pt x="11221" y="1645"/>
                    </a:moveTo>
                    <a:cubicBezTo>
                      <a:pt x="11140" y="1866"/>
                      <a:pt x="11080" y="2099"/>
                      <a:pt x="11041" y="2340"/>
                    </a:cubicBezTo>
                  </a:path>
                  <a:path extrusionOk="0" fill="none" h="21600" w="21600">
                    <a:moveTo>
                      <a:pt x="7645" y="3276"/>
                    </a:moveTo>
                    <a:cubicBezTo>
                      <a:pt x="7449" y="3016"/>
                      <a:pt x="7231" y="2790"/>
                      <a:pt x="6995" y="2602"/>
                    </a:cubicBezTo>
                  </a:path>
                  <a:path extrusionOk="0" fill="none" h="21600" w="21600">
                    <a:moveTo>
                      <a:pt x="1942" y="7186"/>
                    </a:moveTo>
                    <a:cubicBezTo>
                      <a:pt x="1966" y="7426"/>
                      <a:pt x="2004" y="7663"/>
                      <a:pt x="2056" y="7895"/>
                    </a:cubicBezTo>
                  </a:path>
                </a:pathLst>
              </a:custGeom>
              <a:solidFill>
                <a:srgbClr val="FFBE7D"/>
              </a:solidFill>
              <a:ln cap="flat"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247" name="Shape 247"/>
              <p:cNvSpPr txBox="1"/>
              <p:nvPr/>
            </p:nvSpPr>
            <p:spPr>
              <a:xfrm>
                <a:off x="7968611" y="2639953"/>
                <a:ext cx="1219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svn</a:t>
                </a:r>
              </a:p>
            </p:txBody>
          </p:sp>
        </p:grpSp>
        <p:sp>
          <p:nvSpPr>
            <p:cNvPr id="248" name="Shape 248"/>
            <p:cNvSpPr txBox="1"/>
            <p:nvPr/>
          </p:nvSpPr>
          <p:spPr>
            <a:xfrm rot="-5400000">
              <a:off x="7270684" y="3720438"/>
              <a:ext cx="1456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commit</a:t>
              </a:r>
            </a:p>
          </p:txBody>
        </p:sp>
        <p:sp>
          <p:nvSpPr>
            <p:cNvPr id="249" name="Shape 249"/>
            <p:cNvSpPr txBox="1"/>
            <p:nvPr/>
          </p:nvSpPr>
          <p:spPr>
            <a:xfrm rot="5400000">
              <a:off x="5822849" y="3765427"/>
              <a:ext cx="1456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update</a:t>
              </a:r>
            </a:p>
          </p:txBody>
        </p:sp>
      </p:gr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0" st="0"/>
                                            </p:txEl>
                                          </p:spTgt>
                                        </p:tgtEl>
                                        <p:attrNameLst>
                                          <p:attrName>style.visibility</p:attrName>
                                        </p:attrNameLst>
                                      </p:cBhvr>
                                      <p:to>
                                        <p:strVal val="visible"/>
                                      </p:to>
                                    </p:set>
                                    <p:animEffect filter="fade" transition="in">
                                      <p:cBhvr>
                                        <p:cTn dur="1"/>
                                        <p:tgtEl>
                                          <p:spTgt spid="2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1" st="1"/>
                                            </p:txEl>
                                          </p:spTgt>
                                        </p:tgtEl>
                                        <p:attrNameLst>
                                          <p:attrName>style.visibility</p:attrName>
                                        </p:attrNameLst>
                                      </p:cBhvr>
                                      <p:to>
                                        <p:strVal val="visible"/>
                                      </p:to>
                                    </p:set>
                                    <p:animEffect filter="fade" transition="in">
                                      <p:cBhvr>
                                        <p:cTn dur="1"/>
                                        <p:tgtEl>
                                          <p:spTgt spid="2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2" st="2"/>
                                            </p:txEl>
                                          </p:spTgt>
                                        </p:tgtEl>
                                        <p:attrNameLst>
                                          <p:attrName>style.visibility</p:attrName>
                                        </p:attrNameLst>
                                      </p:cBhvr>
                                      <p:to>
                                        <p:strVal val="visible"/>
                                      </p:to>
                                    </p:set>
                                    <p:animEffect filter="fade" transition="in">
                                      <p:cBhvr>
                                        <p:cTn dur="1"/>
                                        <p:tgtEl>
                                          <p:spTgt spid="2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3" st="3"/>
                                            </p:txEl>
                                          </p:spTgt>
                                        </p:tgtEl>
                                        <p:attrNameLst>
                                          <p:attrName>style.visibility</p:attrName>
                                        </p:attrNameLst>
                                      </p:cBhvr>
                                      <p:to>
                                        <p:strVal val="visible"/>
                                      </p:to>
                                    </p:set>
                                    <p:animEffect filter="fade" transition="in">
                                      <p:cBhvr>
                                        <p:cTn dur="1"/>
                                        <p:tgtEl>
                                          <p:spTgt spid="23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4" st="4"/>
                                            </p:txEl>
                                          </p:spTgt>
                                        </p:tgtEl>
                                        <p:attrNameLst>
                                          <p:attrName>style.visibility</p:attrName>
                                        </p:attrNameLst>
                                      </p:cBhvr>
                                      <p:to>
                                        <p:strVal val="visible"/>
                                      </p:to>
                                    </p:set>
                                    <p:animEffect filter="fade" transition="in">
                                      <p:cBhvr>
                                        <p:cTn dur="1"/>
                                        <p:tgtEl>
                                          <p:spTgt spid="23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5" st="5"/>
                                            </p:txEl>
                                          </p:spTgt>
                                        </p:tgtEl>
                                        <p:attrNameLst>
                                          <p:attrName>style.visibility</p:attrName>
                                        </p:attrNameLst>
                                      </p:cBhvr>
                                      <p:to>
                                        <p:strVal val="visible"/>
                                      </p:to>
                                    </p:set>
                                    <p:animEffect filter="fade" transition="in">
                                      <p:cBhvr>
                                        <p:cTn dur="1"/>
                                        <p:tgtEl>
                                          <p:spTgt spid="23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6" st="6"/>
                                            </p:txEl>
                                          </p:spTgt>
                                        </p:tgtEl>
                                        <p:attrNameLst>
                                          <p:attrName>style.visibility</p:attrName>
                                        </p:attrNameLst>
                                      </p:cBhvr>
                                      <p:to>
                                        <p:strVal val="visible"/>
                                      </p:to>
                                    </p:set>
                                    <p:animEffect filter="fade" transition="in">
                                      <p:cBhvr>
                                        <p:cTn dur="1"/>
                                        <p:tgtEl>
                                          <p:spTgt spid="23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7" st="7"/>
                                            </p:txEl>
                                          </p:spTgt>
                                        </p:tgtEl>
                                        <p:attrNameLst>
                                          <p:attrName>style.visibility</p:attrName>
                                        </p:attrNameLst>
                                      </p:cBhvr>
                                      <p:to>
                                        <p:strVal val="visible"/>
                                      </p:to>
                                    </p:set>
                                    <p:animEffect filter="fade" transition="in">
                                      <p:cBhvr>
                                        <p:cTn dur="1"/>
                                        <p:tgtEl>
                                          <p:spTgt spid="23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54" name="Shape 254"/>
        <p:cNvGrpSpPr/>
        <p:nvPr/>
      </p:nvGrpSpPr>
      <p:grpSpPr>
        <a:xfrm>
          <a:off x="0" y="0"/>
          <a:ext cx="0" cy="0"/>
          <a:chOff x="0" y="0"/>
          <a:chExt cx="0" cy="0"/>
        </a:xfrm>
      </p:grpSpPr>
      <p:sp>
        <p:nvSpPr>
          <p:cNvPr id="255" name="Shape 255"/>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VERSION CONTROL</a:t>
            </a:r>
          </a:p>
        </p:txBody>
      </p:sp>
      <p:grpSp>
        <p:nvGrpSpPr>
          <p:cNvPr id="256" name="Shape 256"/>
          <p:cNvGrpSpPr/>
          <p:nvPr/>
        </p:nvGrpSpPr>
        <p:grpSpPr>
          <a:xfrm>
            <a:off x="3352765" y="1589638"/>
            <a:ext cx="2214341" cy="4813232"/>
            <a:chOff x="6320099" y="1435100"/>
            <a:chExt cx="2214341" cy="4813232"/>
          </a:xfrm>
        </p:grpSpPr>
        <p:pic>
          <p:nvPicPr>
            <p:cNvPr id="257" name="Shape 257"/>
            <p:cNvPicPr preferRelativeResize="0"/>
            <p:nvPr/>
          </p:nvPicPr>
          <p:blipFill rotWithShape="1">
            <a:blip r:embed="rId3">
              <a:alphaModFix/>
            </a:blip>
            <a:srcRect b="0" l="0" r="0" t="0"/>
            <a:stretch/>
          </p:blipFill>
          <p:spPr>
            <a:xfrm>
              <a:off x="6637821" y="1435100"/>
              <a:ext cx="1439099" cy="1439099"/>
            </a:xfrm>
            <a:prstGeom prst="rect">
              <a:avLst/>
            </a:prstGeom>
            <a:noFill/>
            <a:ln>
              <a:noFill/>
            </a:ln>
          </p:spPr>
        </p:pic>
        <p:grpSp>
          <p:nvGrpSpPr>
            <p:cNvPr id="258" name="Shape 258"/>
            <p:cNvGrpSpPr/>
            <p:nvPr/>
          </p:nvGrpSpPr>
          <p:grpSpPr>
            <a:xfrm>
              <a:off x="6455359" y="5044132"/>
              <a:ext cx="2079081" cy="1204199"/>
              <a:chOff x="6513825" y="5110632"/>
              <a:chExt cx="2079081" cy="1204199"/>
            </a:xfrm>
          </p:grpSpPr>
          <p:pic>
            <p:nvPicPr>
              <p:cNvPr id="259" name="Shape 259"/>
              <p:cNvPicPr preferRelativeResize="0"/>
              <p:nvPr/>
            </p:nvPicPr>
            <p:blipFill rotWithShape="1">
              <a:blip r:embed="rId4">
                <a:alphaModFix/>
              </a:blip>
              <a:srcRect b="0" l="0" r="0" t="0"/>
              <a:stretch/>
            </p:blipFill>
            <p:spPr>
              <a:xfrm flipH="1">
                <a:off x="6513825" y="5110632"/>
                <a:ext cx="1204199" cy="1204199"/>
              </a:xfrm>
              <a:prstGeom prst="rect">
                <a:avLst/>
              </a:prstGeom>
              <a:noFill/>
              <a:ln>
                <a:noFill/>
              </a:ln>
            </p:spPr>
          </p:pic>
          <p:sp>
            <p:nvSpPr>
              <p:cNvPr id="260" name="Shape 260"/>
              <p:cNvSpPr txBox="1"/>
              <p:nvPr/>
            </p:nvSpPr>
            <p:spPr>
              <a:xfrm>
                <a:off x="7512607" y="5189546"/>
                <a:ext cx="1080300" cy="5232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Working copy</a:t>
                </a:r>
              </a:p>
            </p:txBody>
          </p:sp>
        </p:grpSp>
        <p:sp>
          <p:nvSpPr>
            <p:cNvPr id="261" name="Shape 261"/>
            <p:cNvSpPr txBox="1"/>
            <p:nvPr/>
          </p:nvSpPr>
          <p:spPr>
            <a:xfrm>
              <a:off x="6627261" y="2302844"/>
              <a:ext cx="1297500" cy="307800"/>
            </a:xfrm>
            <a:prstGeom prst="rect">
              <a:avLst/>
            </a:prstGeom>
            <a:solidFill>
              <a:schemeClr val="lt1"/>
            </a:solidFill>
            <a:ln cap="flat" w="9525">
              <a:solidFill>
                <a:srgbClr val="855309"/>
              </a:solidFill>
              <a:prstDash val="solid"/>
              <a:round/>
              <a:headEnd len="med" w="med" type="none"/>
              <a:tailEnd len="med" w="med" type="none"/>
            </a:ln>
          </p:spPr>
          <p:txBody>
            <a:bodyPr anchorCtr="0" anchor="t" bIns="45700" lIns="91425" rIns="91425" tIns="45700">
              <a:noAutofit/>
            </a:bodyPr>
            <a:lstStyle/>
            <a:p>
              <a:pPr indent="0" lvl="0" marL="0" marR="0" rtl="0" algn="ctr">
                <a:spcBef>
                  <a:spcPts val="0"/>
                </a:spcBef>
                <a:buSzPct val="25000"/>
                <a:buNone/>
              </a:pPr>
              <a:r>
                <a:rPr b="0" baseline="0" i="1" lang="en-US" sz="1400" u="none" cap="none" strike="noStrike">
                  <a:solidFill>
                    <a:schemeClr val="dk1"/>
                  </a:solidFill>
                  <a:latin typeface="Souce Sans Pro"/>
                  <a:ea typeface="Souce Sans Pro"/>
                  <a:cs typeface="Souce Sans Pro"/>
                  <a:sym typeface="Souce Sans Pro"/>
                </a:rPr>
                <a:t>Repository</a:t>
              </a:r>
            </a:p>
          </p:txBody>
        </p:sp>
        <p:sp>
          <p:nvSpPr>
            <p:cNvPr id="262" name="Shape 262"/>
            <p:cNvSpPr/>
            <p:nvPr/>
          </p:nvSpPr>
          <p:spPr>
            <a:xfrm>
              <a:off x="6629400" y="2963936"/>
              <a:ext cx="276300" cy="1974600"/>
            </a:xfrm>
            <a:prstGeom prst="downArrow">
              <a:avLst>
                <a:gd fmla="val 50000" name="adj1"/>
                <a:gd fmla="val 50000" name="adj2"/>
              </a:avLst>
            </a:prstGeom>
            <a:solidFill>
              <a:schemeClr val="accent1"/>
            </a:solidFill>
            <a:ln cap="flat" w="25400">
              <a:solidFill>
                <a:srgbClr val="B0762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Source Sans Pro"/>
                <a:ea typeface="Source Sans Pro"/>
                <a:cs typeface="Source Sans Pro"/>
                <a:sym typeface="Source Sans Pro"/>
              </a:endParaRPr>
            </a:p>
          </p:txBody>
        </p:sp>
        <p:sp>
          <p:nvSpPr>
            <p:cNvPr id="263" name="Shape 263"/>
            <p:cNvSpPr/>
            <p:nvPr/>
          </p:nvSpPr>
          <p:spPr>
            <a:xfrm rot="10800000">
              <a:off x="7648499" y="2964012"/>
              <a:ext cx="276300" cy="1974600"/>
            </a:xfrm>
            <a:prstGeom prst="downArrow">
              <a:avLst>
                <a:gd fmla="val 50000" name="adj1"/>
                <a:gd fmla="val 50000" name="adj2"/>
              </a:avLst>
            </a:prstGeom>
            <a:solidFill>
              <a:schemeClr val="accent1"/>
            </a:solidFill>
            <a:ln cap="flat" w="25400">
              <a:solidFill>
                <a:srgbClr val="B07621"/>
              </a:solidFill>
              <a:prstDash val="solid"/>
              <a:round/>
              <a:headEnd len="med" w="med" type="none"/>
              <a:tailEnd len="med" w="med" type="none"/>
            </a:ln>
          </p:spPr>
          <p:txBody>
            <a:bodyPr anchorCtr="0" anchor="ctr" bIns="45700" lIns="91425" rIns="91425" tIns="45700">
              <a:noAutofit/>
            </a:bodyPr>
            <a:lstStyle/>
            <a:p>
              <a:pPr indent="0" lvl="0" marL="0" marR="0" rtl="0" algn="ctr">
                <a:spcBef>
                  <a:spcPts val="0"/>
                </a:spcBef>
                <a:buNone/>
              </a:pPr>
              <a:r>
                <a:t/>
              </a:r>
              <a:endParaRPr b="0" baseline="0" i="0" sz="1800" u="none" cap="none" strike="noStrike">
                <a:solidFill>
                  <a:schemeClr val="lt1"/>
                </a:solidFill>
                <a:latin typeface="Source Sans Pro"/>
                <a:ea typeface="Source Sans Pro"/>
                <a:cs typeface="Source Sans Pro"/>
                <a:sym typeface="Source Sans Pro"/>
              </a:endParaRPr>
            </a:p>
          </p:txBody>
        </p:sp>
        <p:grpSp>
          <p:nvGrpSpPr>
            <p:cNvPr id="264" name="Shape 264"/>
            <p:cNvGrpSpPr/>
            <p:nvPr/>
          </p:nvGrpSpPr>
          <p:grpSpPr>
            <a:xfrm>
              <a:off x="6701506" y="3462070"/>
              <a:ext cx="1147137" cy="768753"/>
              <a:chOff x="7630236" y="2422574"/>
              <a:chExt cx="1591919" cy="1066824"/>
            </a:xfrm>
          </p:grpSpPr>
          <p:sp>
            <p:nvSpPr>
              <p:cNvPr id="265" name="Shape 265"/>
              <p:cNvSpPr/>
              <p:nvPr/>
            </p:nvSpPr>
            <p:spPr>
              <a:xfrm>
                <a:off x="7630236" y="2422574"/>
                <a:ext cx="1591919" cy="1066824"/>
              </a:xfrm>
              <a:custGeom>
                <a:pathLst>
                  <a:path extrusionOk="0" h="21600" w="2160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extrusionOk="0" fill="none" h="21600" w="21600">
                    <a:moveTo>
                      <a:pt x="1074" y="12702"/>
                    </a:moveTo>
                    <a:cubicBezTo>
                      <a:pt x="1407" y="12969"/>
                      <a:pt x="1786" y="13110"/>
                      <a:pt x="2172" y="13110"/>
                    </a:cubicBezTo>
                    <a:cubicBezTo>
                      <a:pt x="2228" y="13109"/>
                      <a:pt x="2285" y="13107"/>
                      <a:pt x="2341" y="13101"/>
                    </a:cubicBezTo>
                  </a:path>
                  <a:path extrusionOk="0" fill="none" h="21600" w="21600">
                    <a:moveTo>
                      <a:pt x="2909" y="17629"/>
                    </a:moveTo>
                    <a:cubicBezTo>
                      <a:pt x="3099" y="17599"/>
                      <a:pt x="3285" y="17535"/>
                      <a:pt x="3463" y="17439"/>
                    </a:cubicBezTo>
                  </a:path>
                  <a:path extrusionOk="0" fill="none" h="21600" w="21600">
                    <a:moveTo>
                      <a:pt x="7895" y="18680"/>
                    </a:moveTo>
                    <a:cubicBezTo>
                      <a:pt x="7983" y="18985"/>
                      <a:pt x="8095" y="19277"/>
                      <a:pt x="8229" y="19550"/>
                    </a:cubicBezTo>
                  </a:path>
                  <a:path extrusionOk="0" fill="none" h="21600" w="21600">
                    <a:moveTo>
                      <a:pt x="14267" y="18324"/>
                    </a:moveTo>
                    <a:cubicBezTo>
                      <a:pt x="14336" y="18013"/>
                      <a:pt x="14380" y="17693"/>
                      <a:pt x="14400" y="17370"/>
                    </a:cubicBezTo>
                  </a:path>
                  <a:path extrusionOk="0" fill="none" h="21600" w="21600">
                    <a:moveTo>
                      <a:pt x="18694" y="15045"/>
                    </a:moveTo>
                    <a:cubicBezTo>
                      <a:pt x="18694" y="15034"/>
                      <a:pt x="18695" y="15024"/>
                      <a:pt x="18695" y="15013"/>
                    </a:cubicBezTo>
                    <a:cubicBezTo>
                      <a:pt x="18695" y="13508"/>
                      <a:pt x="18063" y="12136"/>
                      <a:pt x="17069" y="11477"/>
                    </a:cubicBezTo>
                  </a:path>
                  <a:path extrusionOk="0" fill="none" h="21600" w="21600">
                    <a:moveTo>
                      <a:pt x="20165" y="8999"/>
                    </a:moveTo>
                    <a:cubicBezTo>
                      <a:pt x="20479" y="8635"/>
                      <a:pt x="20726" y="8177"/>
                      <a:pt x="20889" y="7661"/>
                    </a:cubicBezTo>
                  </a:path>
                  <a:path extrusionOk="0" fill="none" h="21600" w="21600">
                    <a:moveTo>
                      <a:pt x="19186" y="3344"/>
                    </a:moveTo>
                    <a:cubicBezTo>
                      <a:pt x="19186" y="3328"/>
                      <a:pt x="19187" y="3313"/>
                      <a:pt x="19187" y="3297"/>
                    </a:cubicBezTo>
                    <a:cubicBezTo>
                      <a:pt x="19187" y="3101"/>
                      <a:pt x="19174" y="2905"/>
                      <a:pt x="19148" y="2712"/>
                    </a:cubicBezTo>
                  </a:path>
                  <a:path extrusionOk="0" fill="none" h="21600" w="21600">
                    <a:moveTo>
                      <a:pt x="14905" y="1165"/>
                    </a:moveTo>
                    <a:cubicBezTo>
                      <a:pt x="14754" y="1408"/>
                      <a:pt x="14629" y="1679"/>
                      <a:pt x="14535" y="1971"/>
                    </a:cubicBezTo>
                  </a:path>
                  <a:path extrusionOk="0" fill="none" h="21600" w="21600">
                    <a:moveTo>
                      <a:pt x="11221" y="1645"/>
                    </a:moveTo>
                    <a:cubicBezTo>
                      <a:pt x="11140" y="1866"/>
                      <a:pt x="11080" y="2099"/>
                      <a:pt x="11041" y="2340"/>
                    </a:cubicBezTo>
                  </a:path>
                  <a:path extrusionOk="0" fill="none" h="21600" w="21600">
                    <a:moveTo>
                      <a:pt x="7645" y="3276"/>
                    </a:moveTo>
                    <a:cubicBezTo>
                      <a:pt x="7449" y="3016"/>
                      <a:pt x="7231" y="2790"/>
                      <a:pt x="6995" y="2602"/>
                    </a:cubicBezTo>
                  </a:path>
                  <a:path extrusionOk="0" fill="none" h="21600" w="21600">
                    <a:moveTo>
                      <a:pt x="1942" y="7186"/>
                    </a:moveTo>
                    <a:cubicBezTo>
                      <a:pt x="1966" y="7426"/>
                      <a:pt x="2004" y="7663"/>
                      <a:pt x="2056" y="7895"/>
                    </a:cubicBezTo>
                  </a:path>
                </a:pathLst>
              </a:custGeom>
              <a:solidFill>
                <a:srgbClr val="FFBE7D"/>
              </a:solidFill>
              <a:ln cap="flat" w="9525">
                <a:solidFill>
                  <a:srgbClr val="000000"/>
                </a:solidFill>
                <a:prstDash val="solid"/>
                <a:miter/>
                <a:headEnd len="med" w="med" type="none"/>
                <a:tailEnd len="med" w="med" type="none"/>
              </a:ln>
            </p:spPr>
            <p:txBody>
              <a:bodyPr anchorCtr="0" anchor="t"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266" name="Shape 266"/>
              <p:cNvSpPr txBox="1"/>
              <p:nvPr/>
            </p:nvSpPr>
            <p:spPr>
              <a:xfrm>
                <a:off x="7968611" y="2639953"/>
                <a:ext cx="1219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svn</a:t>
                </a:r>
              </a:p>
            </p:txBody>
          </p:sp>
        </p:grpSp>
        <p:sp>
          <p:nvSpPr>
            <p:cNvPr id="267" name="Shape 267"/>
            <p:cNvSpPr txBox="1"/>
            <p:nvPr/>
          </p:nvSpPr>
          <p:spPr>
            <a:xfrm rot="-5400000">
              <a:off x="7270684" y="3720438"/>
              <a:ext cx="1456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commit</a:t>
              </a:r>
            </a:p>
          </p:txBody>
        </p:sp>
        <p:sp>
          <p:nvSpPr>
            <p:cNvPr id="268" name="Shape 268"/>
            <p:cNvSpPr txBox="1"/>
            <p:nvPr/>
          </p:nvSpPr>
          <p:spPr>
            <a:xfrm rot="5400000">
              <a:off x="5822849" y="3765427"/>
              <a:ext cx="1456199" cy="461699"/>
            </a:xfrm>
            <a:prstGeom prst="rect">
              <a:avLst/>
            </a:prstGeom>
            <a:noFill/>
            <a:ln>
              <a:noFill/>
            </a:ln>
          </p:spPr>
          <p:txBody>
            <a:bodyPr anchorCtr="0" anchor="t" bIns="45700" lIns="91425" rIns="91425" tIns="45700">
              <a:noAutofit/>
            </a:bodyPr>
            <a:lstStyle/>
            <a:p>
              <a:pPr indent="0" lvl="0" marL="0" marR="0" rtl="0" algn="l">
                <a:spcBef>
                  <a:spcPts val="0"/>
                </a:spcBef>
                <a:buSzPct val="25000"/>
                <a:buNone/>
              </a:pPr>
              <a:r>
                <a:rPr b="0" baseline="0" i="0" lang="en-US" sz="2400" u="none" cap="none" strike="noStrike">
                  <a:solidFill>
                    <a:srgbClr val="3F3F3F"/>
                  </a:solidFill>
                  <a:latin typeface="Souce Sans Pro"/>
                  <a:ea typeface="Souce Sans Pro"/>
                  <a:cs typeface="Souce Sans Pro"/>
                  <a:sym typeface="Souce Sans Pro"/>
                </a:rPr>
                <a:t>update</a:t>
              </a:r>
            </a:p>
          </p:txBody>
        </p:sp>
      </p:gr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2" name="Shape 272"/>
        <p:cNvGrpSpPr/>
        <p:nvPr/>
      </p:nvGrpSpPr>
      <p:grpSpPr>
        <a:xfrm>
          <a:off x="0" y="0"/>
          <a:ext cx="0" cy="0"/>
          <a:chOff x="0" y="0"/>
          <a:chExt cx="0" cy="0"/>
        </a:xfrm>
      </p:grpSpPr>
      <p:sp>
        <p:nvSpPr>
          <p:cNvPr id="273" name="Shape 273"/>
          <p:cNvSpPr txBox="1"/>
          <p:nvPr>
            <p:ph type="title"/>
          </p:nvPr>
        </p:nvSpPr>
        <p:spPr>
          <a:xfrm>
            <a:off x="457200" y="152722"/>
            <a:ext cx="5791200" cy="887100"/>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THIS QUARTER</a:t>
            </a:r>
          </a:p>
        </p:txBody>
      </p:sp>
      <p:sp>
        <p:nvSpPr>
          <p:cNvPr id="274" name="Shape 274"/>
          <p:cNvSpPr txBox="1"/>
          <p:nvPr>
            <p:ph idx="1" type="body"/>
          </p:nvPr>
        </p:nvSpPr>
        <p:spPr>
          <a:xfrm>
            <a:off x="457200" y="1166012"/>
            <a:ext cx="8305799" cy="4526100"/>
          </a:xfrm>
          <a:prstGeom prst="rect">
            <a:avLst/>
          </a:prstGeom>
          <a:noFill/>
          <a:ln>
            <a:noFill/>
          </a:ln>
        </p:spPr>
        <p:txBody>
          <a:bodyPr anchorCtr="0" anchor="t" bIns="45700" lIns="91425" rIns="91425" tIns="45700">
            <a:noAutofit/>
          </a:bodyPr>
          <a:lstStyle/>
          <a:p>
            <a:pPr indent="-457200" lvl="0" marL="457200" marR="0" rtl="0" algn="l">
              <a:spcBef>
                <a:spcPts val="0"/>
              </a:spcBef>
              <a:spcAft>
                <a:spcPts val="0"/>
              </a:spcAft>
              <a:buClr>
                <a:schemeClr val="dk1"/>
              </a:buClr>
              <a:buSzPct val="100000"/>
              <a:buFont typeface="Arial"/>
              <a:buChar char="•"/>
            </a:pPr>
            <a:r>
              <a:rPr b="1" baseline="0" i="0" lang="en-US" sz="2600" u="none" cap="none" strike="noStrike">
                <a:solidFill>
                  <a:schemeClr val="dk1"/>
                </a:solidFill>
                <a:latin typeface="Arial"/>
                <a:ea typeface="Arial"/>
                <a:cs typeface="Arial"/>
                <a:sym typeface="Arial"/>
              </a:rPr>
              <a:t>We distribute starter code by adding it to your </a:t>
            </a:r>
            <a:r>
              <a:rPr b="1" baseline="0" i="0" lang="en-US" sz="2600" u="none" cap="none" strike="noStrike">
                <a:solidFill>
                  <a:srgbClr val="C00000"/>
                </a:solidFill>
                <a:latin typeface="Arial"/>
                <a:ea typeface="Arial"/>
                <a:cs typeface="Arial"/>
                <a:sym typeface="Arial"/>
              </a:rPr>
              <a:t>repo</a:t>
            </a:r>
          </a:p>
          <a:p>
            <a:pPr indent="-457200" lvl="0" marL="457200" marR="0" rtl="0" algn="l">
              <a:spcBef>
                <a:spcPts val="1120"/>
              </a:spcBef>
              <a:spcAft>
                <a:spcPts val="0"/>
              </a:spcAft>
              <a:buClr>
                <a:schemeClr val="dk1"/>
              </a:buClr>
              <a:buSzPct val="100000"/>
              <a:buFont typeface="Arial"/>
              <a:buChar char="•"/>
            </a:pPr>
            <a:r>
              <a:rPr b="1" baseline="0" i="0" lang="en-US" sz="2600" u="none" cap="none" strike="noStrike">
                <a:solidFill>
                  <a:schemeClr val="dk1"/>
                </a:solidFill>
                <a:latin typeface="Arial"/>
                <a:ea typeface="Arial"/>
                <a:cs typeface="Arial"/>
                <a:sym typeface="Arial"/>
              </a:rPr>
              <a:t>You will </a:t>
            </a:r>
            <a:r>
              <a:rPr b="1" baseline="0" i="0" lang="en-US" sz="2600" u="none" cap="none" strike="noStrike">
                <a:solidFill>
                  <a:srgbClr val="C00000"/>
                </a:solidFill>
                <a:latin typeface="Arial"/>
                <a:ea typeface="Arial"/>
                <a:cs typeface="Arial"/>
                <a:sym typeface="Arial"/>
              </a:rPr>
              <a:t>code</a:t>
            </a:r>
            <a:r>
              <a:rPr b="1" baseline="0" i="0" lang="en-US" sz="2600" u="none" cap="none" strike="noStrike">
                <a:solidFill>
                  <a:schemeClr val="dk1"/>
                </a:solidFill>
                <a:latin typeface="Arial"/>
                <a:ea typeface="Arial"/>
                <a:cs typeface="Arial"/>
                <a:sym typeface="Arial"/>
              </a:rPr>
              <a:t> in Eclipse </a:t>
            </a:r>
          </a:p>
          <a:p>
            <a:pPr indent="-457200" lvl="0" marL="457200" marR="0" rtl="0" algn="l">
              <a:spcBef>
                <a:spcPts val="1120"/>
              </a:spcBef>
              <a:spcAft>
                <a:spcPts val="0"/>
              </a:spcAft>
              <a:buClr>
                <a:schemeClr val="dk1"/>
              </a:buClr>
              <a:buSzPct val="100000"/>
              <a:buFont typeface="Arial"/>
              <a:buChar char="•"/>
            </a:pPr>
            <a:r>
              <a:rPr b="1" baseline="0" i="0" lang="en-US" sz="2600" u="none" cap="none" strike="noStrike">
                <a:solidFill>
                  <a:schemeClr val="dk1"/>
                </a:solidFill>
                <a:latin typeface="Arial"/>
                <a:ea typeface="Arial"/>
                <a:cs typeface="Arial"/>
                <a:sym typeface="Arial"/>
              </a:rPr>
              <a:t>You turn in your files by </a:t>
            </a:r>
            <a:r>
              <a:rPr b="1" baseline="0" i="0" lang="en-US" sz="2600" u="none" cap="none" strike="noStrike">
                <a:solidFill>
                  <a:srgbClr val="C00000"/>
                </a:solidFill>
                <a:latin typeface="Arial"/>
                <a:ea typeface="Arial"/>
                <a:cs typeface="Arial"/>
                <a:sym typeface="Arial"/>
              </a:rPr>
              <a:t>adding</a:t>
            </a:r>
            <a:r>
              <a:rPr b="1" baseline="0" i="0" lang="en-US" sz="2600" u="none" cap="none" strike="noStrike">
                <a:solidFill>
                  <a:schemeClr val="dk1"/>
                </a:solidFill>
                <a:latin typeface="Arial"/>
                <a:ea typeface="Arial"/>
                <a:cs typeface="Arial"/>
                <a:sym typeface="Arial"/>
              </a:rPr>
              <a:t> them to the repo and </a:t>
            </a:r>
            <a:r>
              <a:rPr b="1" baseline="0" i="0" lang="en-US" sz="2600" u="none" cap="none" strike="noStrike">
                <a:solidFill>
                  <a:srgbClr val="C00000"/>
                </a:solidFill>
                <a:latin typeface="Arial"/>
                <a:ea typeface="Arial"/>
                <a:cs typeface="Arial"/>
                <a:sym typeface="Arial"/>
              </a:rPr>
              <a:t>committing </a:t>
            </a:r>
            <a:r>
              <a:rPr b="1" baseline="0" i="0" lang="en-US" sz="2600" u="none" cap="none" strike="noStrike">
                <a:solidFill>
                  <a:schemeClr val="dk1"/>
                </a:solidFill>
                <a:latin typeface="Arial"/>
                <a:ea typeface="Arial"/>
                <a:cs typeface="Arial"/>
                <a:sym typeface="Arial"/>
              </a:rPr>
              <a:t>your changes</a:t>
            </a:r>
          </a:p>
          <a:p>
            <a:pPr indent="-457200" lvl="0" marL="457200" marR="0" rtl="0" algn="l">
              <a:spcBef>
                <a:spcPts val="1120"/>
              </a:spcBef>
              <a:spcAft>
                <a:spcPts val="600"/>
              </a:spcAft>
              <a:buClr>
                <a:schemeClr val="dk1"/>
              </a:buClr>
              <a:buSzPct val="100000"/>
              <a:buFont typeface="Arial"/>
              <a:buChar char="•"/>
            </a:pPr>
            <a:r>
              <a:rPr b="1" baseline="0" i="0" lang="en-US" sz="2600" u="none" cap="none" strike="noStrike">
                <a:solidFill>
                  <a:schemeClr val="dk1"/>
                </a:solidFill>
                <a:latin typeface="Arial"/>
                <a:ea typeface="Arial"/>
                <a:cs typeface="Arial"/>
                <a:sym typeface="Arial"/>
              </a:rPr>
              <a:t>You will </a:t>
            </a:r>
            <a:r>
              <a:rPr b="1" baseline="0" i="0" lang="en-US" sz="2600" u="none" cap="none" strike="noStrike">
                <a:solidFill>
                  <a:srgbClr val="C00000"/>
                </a:solidFill>
                <a:latin typeface="Arial"/>
                <a:ea typeface="Arial"/>
                <a:cs typeface="Arial"/>
                <a:sym typeface="Arial"/>
              </a:rPr>
              <a:t>validate </a:t>
            </a:r>
            <a:r>
              <a:rPr b="1" baseline="0" i="0" lang="en-US" sz="2600" u="none" cap="none" strike="noStrike">
                <a:solidFill>
                  <a:schemeClr val="dk1"/>
                </a:solidFill>
                <a:latin typeface="Arial"/>
                <a:ea typeface="Arial"/>
                <a:cs typeface="Arial"/>
                <a:sym typeface="Arial"/>
              </a:rPr>
              <a:t>your homework by </a:t>
            </a:r>
            <a:r>
              <a:rPr b="1" baseline="0" i="0" lang="en-US" sz="2600" u="none" cap="none" strike="noStrike">
                <a:solidFill>
                  <a:srgbClr val="C00000"/>
                </a:solidFill>
                <a:latin typeface="Arial"/>
                <a:ea typeface="Arial"/>
                <a:cs typeface="Arial"/>
                <a:sym typeface="Arial"/>
              </a:rPr>
              <a:t>SSHing </a:t>
            </a:r>
            <a:r>
              <a:rPr b="1" baseline="0" i="0" lang="en-US" sz="2600" u="none" cap="none" strike="noStrike">
                <a:solidFill>
                  <a:schemeClr val="dk1"/>
                </a:solidFill>
                <a:latin typeface="Arial"/>
                <a:ea typeface="Arial"/>
                <a:cs typeface="Arial"/>
                <a:sym typeface="Arial"/>
              </a:rPr>
              <a:t>onto attu and running an Ant build file</a:t>
            </a:r>
          </a:p>
          <a:p>
            <a:pPr marR="0" rtl="0" algn="l">
              <a:spcBef>
                <a:spcPts val="1120"/>
              </a:spcBef>
              <a:spcAft>
                <a:spcPts val="600"/>
              </a:spcAft>
              <a:buNone/>
            </a:pPr>
            <a:r>
              <a:t/>
            </a:r>
            <a:endParaRPr b="1" sz="2600">
              <a:solidFill>
                <a:schemeClr val="dk1"/>
              </a:solidFill>
            </a:endParaRPr>
          </a:p>
          <a:p>
            <a:pPr lvl="0" marR="0" rtl="0" algn="ctr">
              <a:spcBef>
                <a:spcPts val="1120"/>
              </a:spcBef>
              <a:spcAft>
                <a:spcPts val="600"/>
              </a:spcAft>
              <a:buNone/>
            </a:pPr>
            <a:r>
              <a:rPr b="1" lang="en-US" sz="2600">
                <a:solidFill>
                  <a:srgbClr val="C00000"/>
                </a:solidFill>
              </a:rPr>
              <a:t>More on this next section!</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0" st="0"/>
                                            </p:txEl>
                                          </p:spTgt>
                                        </p:tgtEl>
                                        <p:attrNameLst>
                                          <p:attrName>style.visibility</p:attrName>
                                        </p:attrNameLst>
                                      </p:cBhvr>
                                      <p:to>
                                        <p:strVal val="visible"/>
                                      </p:to>
                                    </p:set>
                                    <p:animEffect filter="fade" transition="in">
                                      <p:cBhvr>
                                        <p:cTn dur="1"/>
                                        <p:tgtEl>
                                          <p:spTgt spid="27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1" st="1"/>
                                            </p:txEl>
                                          </p:spTgt>
                                        </p:tgtEl>
                                        <p:attrNameLst>
                                          <p:attrName>style.visibility</p:attrName>
                                        </p:attrNameLst>
                                      </p:cBhvr>
                                      <p:to>
                                        <p:strVal val="visible"/>
                                      </p:to>
                                    </p:set>
                                    <p:animEffect filter="fade" transition="in">
                                      <p:cBhvr>
                                        <p:cTn dur="1"/>
                                        <p:tgtEl>
                                          <p:spTgt spid="27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2" st="2"/>
                                            </p:txEl>
                                          </p:spTgt>
                                        </p:tgtEl>
                                        <p:attrNameLst>
                                          <p:attrName>style.visibility</p:attrName>
                                        </p:attrNameLst>
                                      </p:cBhvr>
                                      <p:to>
                                        <p:strVal val="visible"/>
                                      </p:to>
                                    </p:set>
                                    <p:animEffect filter="fade" transition="in">
                                      <p:cBhvr>
                                        <p:cTn dur="1"/>
                                        <p:tgtEl>
                                          <p:spTgt spid="27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3" st="3"/>
                                            </p:txEl>
                                          </p:spTgt>
                                        </p:tgtEl>
                                        <p:attrNameLst>
                                          <p:attrName>style.visibility</p:attrName>
                                        </p:attrNameLst>
                                      </p:cBhvr>
                                      <p:to>
                                        <p:strVal val="visible"/>
                                      </p:to>
                                    </p:set>
                                    <p:animEffect filter="fade" transition="in">
                                      <p:cBhvr>
                                        <p:cTn dur="1"/>
                                        <p:tgtEl>
                                          <p:spTgt spid="27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4" st="4"/>
                                            </p:txEl>
                                          </p:spTgt>
                                        </p:tgtEl>
                                        <p:attrNameLst>
                                          <p:attrName>style.visibility</p:attrName>
                                        </p:attrNameLst>
                                      </p:cBhvr>
                                      <p:to>
                                        <p:strVal val="visible"/>
                                      </p:to>
                                    </p:set>
                                    <p:animEffect filter="fade" transition="in">
                                      <p:cBhvr>
                                        <p:cTn dur="1"/>
                                        <p:tgtEl>
                                          <p:spTgt spid="27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74">
                                            <p:txEl>
                                              <p:pRg end="5" st="5"/>
                                            </p:txEl>
                                          </p:spTgt>
                                        </p:tgtEl>
                                        <p:attrNameLst>
                                          <p:attrName>style.visibility</p:attrName>
                                        </p:attrNameLst>
                                      </p:cBhvr>
                                      <p:to>
                                        <p:strVal val="visible"/>
                                      </p:to>
                                    </p:set>
                                    <p:animEffect filter="fade" transition="in">
                                      <p:cBhvr>
                                        <p:cTn dur="1"/>
                                        <p:tgtEl>
                                          <p:spTgt spid="274">
                                            <p:txEl>
                                              <p:pRg end="5" st="5"/>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79" name="Shape 279"/>
        <p:cNvGrpSpPr/>
        <p:nvPr/>
      </p:nvGrpSpPr>
      <p:grpSpPr>
        <a:xfrm>
          <a:off x="0" y="0"/>
          <a:ext cx="0" cy="0"/>
          <a:chOff x="0" y="0"/>
          <a:chExt cx="0" cy="0"/>
        </a:xfrm>
      </p:grpSpPr>
      <p:sp>
        <p:nvSpPr>
          <p:cNvPr id="280" name="Shape 280"/>
          <p:cNvSpPr txBox="1"/>
          <p:nvPr>
            <p:ph type="title"/>
          </p:nvPr>
        </p:nvSpPr>
        <p:spPr>
          <a:xfrm>
            <a:off x="506700" y="1279225"/>
            <a:ext cx="9210900" cy="1371599"/>
          </a:xfrm>
          <a:prstGeom prst="rect">
            <a:avLst/>
          </a:prstGeom>
        </p:spPr>
        <p:txBody>
          <a:bodyPr anchorCtr="0" anchor="b" bIns="91425" lIns="91425" rIns="91425" tIns="91425">
            <a:noAutofit/>
          </a:bodyPr>
          <a:lstStyle/>
          <a:p>
            <a:pPr lvl="0" rtl="0">
              <a:spcBef>
                <a:spcPts val="0"/>
              </a:spcBef>
              <a:buNone/>
            </a:pPr>
            <a:r>
              <a:rPr lang="en-US">
                <a:solidFill>
                  <a:srgbClr val="000000"/>
                </a:solidFill>
                <a:latin typeface="Arial Black"/>
                <a:ea typeface="Arial Black"/>
                <a:cs typeface="Arial Black"/>
                <a:sym typeface="Arial Black"/>
              </a:rPr>
              <a:t>ECLIPSE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64" name="Shape 64"/>
        <p:cNvGrpSpPr/>
        <p:nvPr/>
      </p:nvGrpSpPr>
      <p:grpSpPr>
        <a:xfrm>
          <a:off x="0" y="0"/>
          <a:ext cx="0" cy="0"/>
          <a:chOff x="0" y="0"/>
          <a:chExt cx="0" cy="0"/>
        </a:xfrm>
      </p:grpSpPr>
      <p:sp>
        <p:nvSpPr>
          <p:cNvPr id="65" name="Shape 65"/>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REASONING ABOUT CODE</a:t>
            </a:r>
          </a:p>
        </p:txBody>
      </p:sp>
      <p:sp>
        <p:nvSpPr>
          <p:cNvPr id="66" name="Shape 66"/>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457200" lvl="0" marL="457200" marR="0" rtl="0" algn="l">
              <a:spcBef>
                <a:spcPts val="0"/>
              </a:spcBef>
              <a:spcAft>
                <a:spcPts val="0"/>
              </a:spcAft>
              <a:buClr>
                <a:schemeClr val="dk1"/>
              </a:buClr>
              <a:buSzPct val="100000"/>
              <a:buFont typeface="Arial"/>
              <a:buChar char="•"/>
            </a:pPr>
            <a:r>
              <a:rPr b="1" baseline="0" i="0" lang="en-US" sz="2600" u="none" cap="none" strike="noStrike">
                <a:solidFill>
                  <a:schemeClr val="dk1"/>
                </a:solidFill>
                <a:latin typeface="Arial"/>
                <a:ea typeface="Arial"/>
                <a:cs typeface="Arial"/>
                <a:sym typeface="Arial"/>
              </a:rPr>
              <a:t>Two purposes</a:t>
            </a:r>
          </a:p>
          <a:p>
            <a:pPr indent="-190500" lvl="1" marL="457200" marR="0" rtl="0" algn="l">
              <a:spcBef>
                <a:spcPts val="1000"/>
              </a:spcBef>
              <a:buClr>
                <a:schemeClr val="dk2"/>
              </a:buClr>
              <a:buSzPct val="100000"/>
              <a:buFont typeface="Arial"/>
              <a:buChar char="•"/>
            </a:pPr>
            <a:r>
              <a:rPr b="0" baseline="0" i="1" lang="en-US" sz="2000" u="none" cap="none" strike="noStrike">
                <a:solidFill>
                  <a:schemeClr val="dk1"/>
                </a:solidFill>
                <a:latin typeface="Arial"/>
                <a:ea typeface="Arial"/>
                <a:cs typeface="Arial"/>
                <a:sym typeface="Arial"/>
              </a:rPr>
              <a:t>Prove</a:t>
            </a:r>
            <a:r>
              <a:rPr b="0" baseline="0" i="0" lang="en-US" sz="2000" u="none" cap="none" strike="noStrike">
                <a:solidFill>
                  <a:schemeClr val="dk1"/>
                </a:solidFill>
                <a:latin typeface="Arial"/>
                <a:ea typeface="Arial"/>
                <a:cs typeface="Arial"/>
                <a:sym typeface="Arial"/>
              </a:rPr>
              <a:t> our code is correct</a:t>
            </a:r>
          </a:p>
          <a:p>
            <a:pPr indent="-190500" lvl="1" marL="457200" marR="0" rtl="0" algn="l">
              <a:spcBef>
                <a:spcPts val="400"/>
              </a:spcBef>
              <a:buClr>
                <a:schemeClr val="dk2"/>
              </a:buClr>
              <a:buSzPct val="100000"/>
              <a:buFont typeface="Arial"/>
              <a:buChar char="•"/>
            </a:pPr>
            <a:r>
              <a:rPr b="0" baseline="0" i="0" lang="en-US" sz="2000" u="none" cap="none" strike="noStrike">
                <a:solidFill>
                  <a:schemeClr val="dk1"/>
                </a:solidFill>
                <a:latin typeface="Arial"/>
                <a:ea typeface="Arial"/>
                <a:cs typeface="Arial"/>
                <a:sym typeface="Arial"/>
              </a:rPr>
              <a:t>Understand </a:t>
            </a:r>
            <a:r>
              <a:rPr b="0" baseline="0" i="1" lang="en-US" sz="2000" u="none" cap="none" strike="noStrike">
                <a:solidFill>
                  <a:schemeClr val="dk1"/>
                </a:solidFill>
                <a:latin typeface="Arial"/>
                <a:ea typeface="Arial"/>
                <a:cs typeface="Arial"/>
                <a:sym typeface="Arial"/>
              </a:rPr>
              <a:t>why</a:t>
            </a:r>
            <a:r>
              <a:rPr b="0" baseline="0" i="0" lang="en-US" sz="2000" u="none" cap="none" strike="noStrike">
                <a:solidFill>
                  <a:schemeClr val="dk1"/>
                </a:solidFill>
                <a:latin typeface="Arial"/>
                <a:ea typeface="Arial"/>
                <a:cs typeface="Arial"/>
                <a:sym typeface="Arial"/>
              </a:rPr>
              <a:t> code is correct</a:t>
            </a:r>
          </a:p>
          <a:p>
            <a:pPr indent="457200" lvl="0" marR="0" rtl="0" algn="l">
              <a:spcBef>
                <a:spcPts val="400"/>
              </a:spcBef>
              <a:buNone/>
            </a:pPr>
            <a:r>
              <a:t/>
            </a:r>
            <a:endParaRPr sz="2000">
              <a:solidFill>
                <a:schemeClr val="dk1"/>
              </a:solidFill>
              <a:latin typeface="Arial"/>
              <a:ea typeface="Arial"/>
              <a:cs typeface="Arial"/>
              <a:sym typeface="Arial"/>
            </a:endParaRPr>
          </a:p>
          <a:p>
            <a:pPr indent="-342900" lvl="0" marL="342900" marR="0" rtl="0" algn="l">
              <a:spcBef>
                <a:spcPts val="400"/>
              </a:spcBef>
              <a:spcAft>
                <a:spcPts val="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Forward reasoning: determine what follows from initial conditions</a:t>
            </a:r>
          </a:p>
          <a:p>
            <a:pPr lvl="0" marR="0" rtl="0" algn="l">
              <a:spcBef>
                <a:spcPts val="400"/>
              </a:spcBef>
              <a:spcAft>
                <a:spcPts val="0"/>
              </a:spcAft>
              <a:buNone/>
            </a:pPr>
            <a:r>
              <a:t/>
            </a:r>
            <a:endParaRPr b="1" sz="2000">
              <a:solidFill>
                <a:schemeClr val="dk1"/>
              </a:solidFill>
              <a:latin typeface="Arial"/>
              <a:ea typeface="Arial"/>
              <a:cs typeface="Arial"/>
              <a:sym typeface="Arial"/>
            </a:endParaRPr>
          </a:p>
          <a:p>
            <a:pPr indent="-342900" lvl="0" marL="342900" marR="0" rtl="0" algn="l">
              <a:spcBef>
                <a:spcPts val="1000"/>
              </a:spcBef>
              <a:spcAft>
                <a:spcPts val="600"/>
              </a:spcAft>
              <a:buClr>
                <a:schemeClr val="dk1"/>
              </a:buClr>
              <a:buSzPct val="100000"/>
              <a:buFont typeface="Arial"/>
              <a:buChar char="•"/>
            </a:pPr>
            <a:r>
              <a:rPr b="1" baseline="0" i="0" lang="en-US" sz="2000" u="none" cap="none" strike="noStrike">
                <a:solidFill>
                  <a:schemeClr val="dk1"/>
                </a:solidFill>
                <a:latin typeface="Arial"/>
                <a:ea typeface="Arial"/>
                <a:cs typeface="Arial"/>
                <a:sym typeface="Arial"/>
              </a:rPr>
              <a:t>Backward reasoning: determine sufficient conditions to obtain a certain result</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0" st="0"/>
                                            </p:txEl>
                                          </p:spTgt>
                                        </p:tgtEl>
                                        <p:attrNameLst>
                                          <p:attrName>style.visibility</p:attrName>
                                        </p:attrNameLst>
                                      </p:cBhvr>
                                      <p:to>
                                        <p:strVal val="visible"/>
                                      </p:to>
                                    </p:set>
                                    <p:animEffect filter="fade" transition="in">
                                      <p:cBhvr>
                                        <p:cTn dur="1"/>
                                        <p:tgtEl>
                                          <p:spTgt spid="6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1" st="1"/>
                                            </p:txEl>
                                          </p:spTgt>
                                        </p:tgtEl>
                                        <p:attrNameLst>
                                          <p:attrName>style.visibility</p:attrName>
                                        </p:attrNameLst>
                                      </p:cBhvr>
                                      <p:to>
                                        <p:strVal val="visible"/>
                                      </p:to>
                                    </p:set>
                                    <p:animEffect filter="fade" transition="in">
                                      <p:cBhvr>
                                        <p:cTn dur="1"/>
                                        <p:tgtEl>
                                          <p:spTgt spid="6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2" st="2"/>
                                            </p:txEl>
                                          </p:spTgt>
                                        </p:tgtEl>
                                        <p:attrNameLst>
                                          <p:attrName>style.visibility</p:attrName>
                                        </p:attrNameLst>
                                      </p:cBhvr>
                                      <p:to>
                                        <p:strVal val="visible"/>
                                      </p:to>
                                    </p:set>
                                    <p:animEffect filter="fade" transition="in">
                                      <p:cBhvr>
                                        <p:cTn dur="1"/>
                                        <p:tgtEl>
                                          <p:spTgt spid="6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3" st="3"/>
                                            </p:txEl>
                                          </p:spTgt>
                                        </p:tgtEl>
                                        <p:attrNameLst>
                                          <p:attrName>style.visibility</p:attrName>
                                        </p:attrNameLst>
                                      </p:cBhvr>
                                      <p:to>
                                        <p:strVal val="visible"/>
                                      </p:to>
                                    </p:set>
                                    <p:animEffect filter="fade" transition="in">
                                      <p:cBhvr>
                                        <p:cTn dur="1"/>
                                        <p:tgtEl>
                                          <p:spTgt spid="6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4" st="4"/>
                                            </p:txEl>
                                          </p:spTgt>
                                        </p:tgtEl>
                                        <p:attrNameLst>
                                          <p:attrName>style.visibility</p:attrName>
                                        </p:attrNameLst>
                                      </p:cBhvr>
                                      <p:to>
                                        <p:strVal val="visible"/>
                                      </p:to>
                                    </p:set>
                                    <p:animEffect filter="fade" transition="in">
                                      <p:cBhvr>
                                        <p:cTn dur="1"/>
                                        <p:tgtEl>
                                          <p:spTgt spid="6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5" st="5"/>
                                            </p:txEl>
                                          </p:spTgt>
                                        </p:tgtEl>
                                        <p:attrNameLst>
                                          <p:attrName>style.visibility</p:attrName>
                                        </p:attrNameLst>
                                      </p:cBhvr>
                                      <p:to>
                                        <p:strVal val="visible"/>
                                      </p:to>
                                    </p:set>
                                    <p:animEffect filter="fade" transition="in">
                                      <p:cBhvr>
                                        <p:cTn dur="1"/>
                                        <p:tgtEl>
                                          <p:spTgt spid="6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6">
                                            <p:txEl>
                                              <p:pRg end="6" st="6"/>
                                            </p:txEl>
                                          </p:spTgt>
                                        </p:tgtEl>
                                        <p:attrNameLst>
                                          <p:attrName>style.visibility</p:attrName>
                                        </p:attrNameLst>
                                      </p:cBhvr>
                                      <p:to>
                                        <p:strVal val="visible"/>
                                      </p:to>
                                    </p:set>
                                    <p:animEffect filter="fade" transition="in">
                                      <p:cBhvr>
                                        <p:cTn dur="1"/>
                                        <p:tgtEl>
                                          <p:spTgt spid="66">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5" name="Shape 285"/>
        <p:cNvGrpSpPr/>
        <p:nvPr/>
      </p:nvGrpSpPr>
      <p:grpSpPr>
        <a:xfrm>
          <a:off x="0" y="0"/>
          <a:ext cx="0" cy="0"/>
          <a:chOff x="0" y="0"/>
          <a:chExt cx="0" cy="0"/>
        </a:xfrm>
      </p:grpSpPr>
      <p:sp>
        <p:nvSpPr>
          <p:cNvPr id="286" name="Shape 286"/>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WHAT IS ECLIPSE?</a:t>
            </a:r>
          </a:p>
        </p:txBody>
      </p:sp>
      <p:sp>
        <p:nvSpPr>
          <p:cNvPr id="287" name="Shape 287"/>
          <p:cNvSpPr txBox="1"/>
          <p:nvPr>
            <p:ph idx="1" type="body"/>
          </p:nvPr>
        </p:nvSpPr>
        <p:spPr>
          <a:xfrm>
            <a:off x="457200" y="1242150"/>
            <a:ext cx="7619999" cy="4373700"/>
          </a:xfrm>
          <a:prstGeom prst="rect">
            <a:avLst/>
          </a:prstGeom>
          <a:noFill/>
          <a:ln>
            <a:noFill/>
          </a:ln>
        </p:spPr>
        <p:txBody>
          <a:bodyPr anchorCtr="0" anchor="t" bIns="45700" lIns="91425" rIns="91425" tIns="45700">
            <a:noAutofit/>
          </a:bodyPr>
          <a:lstStyle/>
          <a:p>
            <a:pPr indent="-393700" lvl="0" marL="457200" marR="0" rtl="0" algn="l">
              <a:spcBef>
                <a:spcPts val="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Integrated development environment (IDE)</a:t>
            </a:r>
          </a:p>
          <a:p>
            <a:pPr lvl="0" marR="0" rtl="0" algn="l">
              <a:spcBef>
                <a:spcPts val="0"/>
              </a:spcBef>
              <a:buNone/>
            </a:pPr>
            <a:r>
              <a:t/>
            </a:r>
            <a:endParaRPr sz="2600">
              <a:latin typeface="Arial"/>
              <a:ea typeface="Arial"/>
              <a:cs typeface="Arial"/>
              <a:sym typeface="Arial"/>
            </a:endParaRPr>
          </a:p>
          <a:p>
            <a:pPr indent="-393700" lvl="0" marL="457200" marR="0" rtl="0" algn="l">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Allows for software development from start to finish</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Type code with syntax highlighting, warnings, etc.</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Run code straight through or with breakpoints (debug)</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Break code</a:t>
            </a:r>
          </a:p>
          <a:p>
            <a:pPr indent="457200" lvl="0" marR="0" rtl="0" algn="l">
              <a:spcBef>
                <a:spcPts val="360"/>
              </a:spcBef>
              <a:buNone/>
            </a:pPr>
            <a:r>
              <a:t/>
            </a:r>
            <a:endParaRPr sz="1800">
              <a:latin typeface="Arial"/>
              <a:ea typeface="Arial"/>
              <a:cs typeface="Arial"/>
              <a:sym typeface="Arial"/>
            </a:endParaRPr>
          </a:p>
          <a:p>
            <a:pPr indent="-393700" lvl="0" marL="457200" marR="0" rtl="0" algn="l">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Mainly used for Java</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Supports C, C++, JavaScript, PHP, Python, Ruby, etc.</a:t>
            </a:r>
          </a:p>
          <a:p>
            <a:pPr indent="457200" lvl="0" marR="0" rtl="0" algn="l">
              <a:spcBef>
                <a:spcPts val="360"/>
              </a:spcBef>
              <a:buNone/>
            </a:pPr>
            <a:r>
              <a:t/>
            </a:r>
            <a:endParaRPr sz="1800">
              <a:latin typeface="Arial"/>
              <a:ea typeface="Arial"/>
              <a:cs typeface="Arial"/>
              <a:sym typeface="Arial"/>
            </a:endParaRPr>
          </a:p>
          <a:p>
            <a:pPr indent="-393700" lvl="0" marL="457200" marR="0" rtl="0" algn="l">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Alternatives</a:t>
            </a:r>
          </a:p>
          <a:p>
            <a:pPr indent="-342900" lvl="1" marL="914400" marR="0" rtl="0" algn="l">
              <a:spcBef>
                <a:spcPts val="360"/>
              </a:spcBef>
              <a:buClr>
                <a:schemeClr val="dk2"/>
              </a:buClr>
              <a:buSzPct val="100000"/>
              <a:buFont typeface="Arial"/>
              <a:buChar char="○"/>
            </a:pPr>
            <a:r>
              <a:rPr b="0" baseline="0" i="0" lang="en-US" sz="1800" u="none" cap="none" strike="noStrike">
                <a:solidFill>
                  <a:schemeClr val="dk2"/>
                </a:solidFill>
                <a:latin typeface="Arial"/>
                <a:ea typeface="Arial"/>
                <a:cs typeface="Arial"/>
                <a:sym typeface="Arial"/>
              </a:rPr>
              <a:t>NetBeans, Visual Studio, IntelliJIDEA</a:t>
            </a:r>
          </a:p>
          <a:p>
            <a:pPr indent="-200660" lvl="0" marL="342900" marR="0" rtl="0" algn="l">
              <a:spcBef>
                <a:spcPts val="640"/>
              </a:spcBef>
              <a:buClr>
                <a:schemeClr val="accent1"/>
              </a:buClr>
              <a:buFont typeface="Noto Symbol"/>
              <a:buNone/>
            </a:pPr>
            <a:r>
              <a:t/>
            </a:r>
            <a:endParaRPr b="0" baseline="0" i="0" sz="3200" u="none" cap="none" strike="noStrike">
              <a:solidFill>
                <a:schemeClr val="dk2"/>
              </a:solidFill>
              <a:latin typeface="Source Sans Pro"/>
              <a:ea typeface="Source Sans Pro"/>
              <a:cs typeface="Source Sans Pro"/>
              <a:sym typeface="Source Sans Pro"/>
            </a:endParaRP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0" st="0"/>
                                            </p:txEl>
                                          </p:spTgt>
                                        </p:tgtEl>
                                        <p:attrNameLst>
                                          <p:attrName>style.visibility</p:attrName>
                                        </p:attrNameLst>
                                      </p:cBhvr>
                                      <p:to>
                                        <p:strVal val="visible"/>
                                      </p:to>
                                    </p:set>
                                    <p:animEffect filter="fade" transition="in">
                                      <p:cBhvr>
                                        <p:cTn dur="1"/>
                                        <p:tgtEl>
                                          <p:spTgt spid="28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1" st="1"/>
                                            </p:txEl>
                                          </p:spTgt>
                                        </p:tgtEl>
                                        <p:attrNameLst>
                                          <p:attrName>style.visibility</p:attrName>
                                        </p:attrNameLst>
                                      </p:cBhvr>
                                      <p:to>
                                        <p:strVal val="visible"/>
                                      </p:to>
                                    </p:set>
                                    <p:animEffect filter="fade" transition="in">
                                      <p:cBhvr>
                                        <p:cTn dur="1"/>
                                        <p:tgtEl>
                                          <p:spTgt spid="28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2" st="2"/>
                                            </p:txEl>
                                          </p:spTgt>
                                        </p:tgtEl>
                                        <p:attrNameLst>
                                          <p:attrName>style.visibility</p:attrName>
                                        </p:attrNameLst>
                                      </p:cBhvr>
                                      <p:to>
                                        <p:strVal val="visible"/>
                                      </p:to>
                                    </p:set>
                                    <p:animEffect filter="fade" transition="in">
                                      <p:cBhvr>
                                        <p:cTn dur="1"/>
                                        <p:tgtEl>
                                          <p:spTgt spid="28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3" st="3"/>
                                            </p:txEl>
                                          </p:spTgt>
                                        </p:tgtEl>
                                        <p:attrNameLst>
                                          <p:attrName>style.visibility</p:attrName>
                                        </p:attrNameLst>
                                      </p:cBhvr>
                                      <p:to>
                                        <p:strVal val="visible"/>
                                      </p:to>
                                    </p:set>
                                    <p:animEffect filter="fade" transition="in">
                                      <p:cBhvr>
                                        <p:cTn dur="1"/>
                                        <p:tgtEl>
                                          <p:spTgt spid="28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4" st="4"/>
                                            </p:txEl>
                                          </p:spTgt>
                                        </p:tgtEl>
                                        <p:attrNameLst>
                                          <p:attrName>style.visibility</p:attrName>
                                        </p:attrNameLst>
                                      </p:cBhvr>
                                      <p:to>
                                        <p:strVal val="visible"/>
                                      </p:to>
                                    </p:set>
                                    <p:animEffect filter="fade" transition="in">
                                      <p:cBhvr>
                                        <p:cTn dur="1"/>
                                        <p:tgtEl>
                                          <p:spTgt spid="28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5" st="5"/>
                                            </p:txEl>
                                          </p:spTgt>
                                        </p:tgtEl>
                                        <p:attrNameLst>
                                          <p:attrName>style.visibility</p:attrName>
                                        </p:attrNameLst>
                                      </p:cBhvr>
                                      <p:to>
                                        <p:strVal val="visible"/>
                                      </p:to>
                                    </p:set>
                                    <p:animEffect filter="fade" transition="in">
                                      <p:cBhvr>
                                        <p:cTn dur="1"/>
                                        <p:tgtEl>
                                          <p:spTgt spid="28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6" st="6"/>
                                            </p:txEl>
                                          </p:spTgt>
                                        </p:tgtEl>
                                        <p:attrNameLst>
                                          <p:attrName>style.visibility</p:attrName>
                                        </p:attrNameLst>
                                      </p:cBhvr>
                                      <p:to>
                                        <p:strVal val="visible"/>
                                      </p:to>
                                    </p:set>
                                    <p:animEffect filter="fade" transition="in">
                                      <p:cBhvr>
                                        <p:cTn dur="1"/>
                                        <p:tgtEl>
                                          <p:spTgt spid="28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7" st="7"/>
                                            </p:txEl>
                                          </p:spTgt>
                                        </p:tgtEl>
                                        <p:attrNameLst>
                                          <p:attrName>style.visibility</p:attrName>
                                        </p:attrNameLst>
                                      </p:cBhvr>
                                      <p:to>
                                        <p:strVal val="visible"/>
                                      </p:to>
                                    </p:set>
                                    <p:animEffect filter="fade" transition="in">
                                      <p:cBhvr>
                                        <p:cTn dur="1"/>
                                        <p:tgtEl>
                                          <p:spTgt spid="28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8" st="8"/>
                                            </p:txEl>
                                          </p:spTgt>
                                        </p:tgtEl>
                                        <p:attrNameLst>
                                          <p:attrName>style.visibility</p:attrName>
                                        </p:attrNameLst>
                                      </p:cBhvr>
                                      <p:to>
                                        <p:strVal val="visible"/>
                                      </p:to>
                                    </p:set>
                                    <p:animEffect filter="fade" transition="in">
                                      <p:cBhvr>
                                        <p:cTn dur="1"/>
                                        <p:tgtEl>
                                          <p:spTgt spid="28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9" st="9"/>
                                            </p:txEl>
                                          </p:spTgt>
                                        </p:tgtEl>
                                        <p:attrNameLst>
                                          <p:attrName>style.visibility</p:attrName>
                                        </p:attrNameLst>
                                      </p:cBhvr>
                                      <p:to>
                                        <p:strVal val="visible"/>
                                      </p:to>
                                    </p:set>
                                    <p:animEffect filter="fade" transition="in">
                                      <p:cBhvr>
                                        <p:cTn dur="1"/>
                                        <p:tgtEl>
                                          <p:spTgt spid="287">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10" st="10"/>
                                            </p:txEl>
                                          </p:spTgt>
                                        </p:tgtEl>
                                        <p:attrNameLst>
                                          <p:attrName>style.visibility</p:attrName>
                                        </p:attrNameLst>
                                      </p:cBhvr>
                                      <p:to>
                                        <p:strVal val="visible"/>
                                      </p:to>
                                    </p:set>
                                    <p:animEffect filter="fade" transition="in">
                                      <p:cBhvr>
                                        <p:cTn dur="1"/>
                                        <p:tgtEl>
                                          <p:spTgt spid="287">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11" st="11"/>
                                            </p:txEl>
                                          </p:spTgt>
                                        </p:tgtEl>
                                        <p:attrNameLst>
                                          <p:attrName>style.visibility</p:attrName>
                                        </p:attrNameLst>
                                      </p:cBhvr>
                                      <p:to>
                                        <p:strVal val="visible"/>
                                      </p:to>
                                    </p:set>
                                    <p:animEffect filter="fade" transition="in">
                                      <p:cBhvr>
                                        <p:cTn dur="1"/>
                                        <p:tgtEl>
                                          <p:spTgt spid="287">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87">
                                            <p:txEl>
                                              <p:pRg end="12" st="12"/>
                                            </p:txEl>
                                          </p:spTgt>
                                        </p:tgtEl>
                                        <p:attrNameLst>
                                          <p:attrName>style.visibility</p:attrName>
                                        </p:attrNameLst>
                                      </p:cBhvr>
                                      <p:to>
                                        <p:strVal val="visible"/>
                                      </p:to>
                                    </p:set>
                                    <p:animEffect filter="fade" transition="in">
                                      <p:cBhvr>
                                        <p:cTn dur="1"/>
                                        <p:tgtEl>
                                          <p:spTgt spid="287">
                                            <p:txEl>
                                              <p:pRg end="12" st="1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1" name="Shape 291"/>
        <p:cNvGrpSpPr/>
        <p:nvPr/>
      </p:nvGrpSpPr>
      <p:grpSpPr>
        <a:xfrm>
          <a:off x="0" y="0"/>
          <a:ext cx="0" cy="0"/>
          <a:chOff x="0" y="0"/>
          <a:chExt cx="0" cy="0"/>
        </a:xfrm>
      </p:grpSpPr>
      <p:sp>
        <p:nvSpPr>
          <p:cNvPr id="292" name="Shape 292"/>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SHORTCUTS</a:t>
            </a:r>
          </a:p>
        </p:txBody>
      </p:sp>
      <p:graphicFrame>
        <p:nvGraphicFramePr>
          <p:cNvPr id="293" name="Shape 293"/>
          <p:cNvGraphicFramePr/>
          <p:nvPr/>
        </p:nvGraphicFramePr>
        <p:xfrm>
          <a:off x="457200" y="1752600"/>
          <a:ext cx="3000000" cy="3000000"/>
        </p:xfrm>
        <a:graphic>
          <a:graphicData uri="http://schemas.openxmlformats.org/drawingml/2006/table">
            <a:tbl>
              <a:tblPr bandRow="1" firstRow="1">
                <a:noFill/>
                <a:tableStyleId>{6A8298DD-BB8F-45FF-AF64-29B744D86799}</a:tableStyleId>
              </a:tblPr>
              <a:tblGrid>
                <a:gridCol w="3810000"/>
                <a:gridCol w="3810000"/>
              </a:tblGrid>
              <a:tr h="370850">
                <a:tc>
                  <a:txBody>
                    <a:bodyPr>
                      <a:noAutofit/>
                    </a:bodyPr>
                    <a:lstStyle/>
                    <a:p>
                      <a:pPr indent="0" lvl="0" marL="0" marR="0" rtl="0" algn="l">
                        <a:spcBef>
                          <a:spcPts val="0"/>
                        </a:spcBef>
                        <a:buSzPct val="25000"/>
                        <a:buNone/>
                      </a:pPr>
                      <a:r>
                        <a:rPr baseline="0" lang="en-US" sz="1800" u="none" cap="none" strike="noStrike"/>
                        <a:t>Shortcut</a:t>
                      </a:r>
                    </a:p>
                  </a:txBody>
                  <a:tcPr marT="45725" marB="45725" marR="84675" marL="84675"/>
                </a:tc>
                <a:tc>
                  <a:txBody>
                    <a:bodyPr>
                      <a:noAutofit/>
                    </a:bodyPr>
                    <a:lstStyle/>
                    <a:p>
                      <a:pPr indent="0" lvl="0" marL="0" marR="0" rtl="0" algn="l">
                        <a:spcBef>
                          <a:spcPts val="0"/>
                        </a:spcBef>
                        <a:buSzPct val="25000"/>
                        <a:buNone/>
                      </a:pPr>
                      <a:r>
                        <a:rPr baseline="0" lang="en-US" sz="1800" u="none" cap="none" strike="noStrike"/>
                        <a:t>Purpose</a:t>
                      </a:r>
                    </a:p>
                  </a:txBody>
                  <a:tcPr marT="45725" marB="45725" marR="84675" marL="84675"/>
                </a:tc>
              </a:tr>
              <a:tr h="370850">
                <a:tc>
                  <a:txBody>
                    <a:bodyPr>
                      <a:noAutofit/>
                    </a:bodyPr>
                    <a:lstStyle/>
                    <a:p>
                      <a:pPr indent="0" lvl="0" marL="0" marR="0" rtl="0" algn="l">
                        <a:spcBef>
                          <a:spcPts val="0"/>
                        </a:spcBef>
                        <a:buSzPct val="25000"/>
                        <a:buNone/>
                      </a:pPr>
                      <a:r>
                        <a:rPr baseline="0" lang="en-US" sz="1800" u="none" cap="none" strike="noStrike"/>
                        <a:t>Ctrl + D</a:t>
                      </a:r>
                    </a:p>
                  </a:txBody>
                  <a:tcPr marT="45725" marB="45725" marR="84675" marL="84675"/>
                </a:tc>
                <a:tc>
                  <a:txBody>
                    <a:bodyPr>
                      <a:noAutofit/>
                    </a:bodyPr>
                    <a:lstStyle/>
                    <a:p>
                      <a:pPr indent="0" lvl="0" marL="0" marR="0" rtl="0" algn="l">
                        <a:spcBef>
                          <a:spcPts val="0"/>
                        </a:spcBef>
                        <a:buSzPct val="25000"/>
                        <a:buNone/>
                      </a:pPr>
                      <a:r>
                        <a:rPr baseline="0" lang="en-US" sz="1800" u="none" cap="none" strike="noStrike"/>
                        <a:t>Delete an entire line</a:t>
                      </a:r>
                    </a:p>
                  </a:txBody>
                  <a:tcPr marT="45725" marB="45725" marR="84675" marL="84675"/>
                </a:tc>
              </a:tr>
              <a:tr h="370850">
                <a:tc>
                  <a:txBody>
                    <a:bodyPr>
                      <a:noAutofit/>
                    </a:bodyPr>
                    <a:lstStyle/>
                    <a:p>
                      <a:pPr indent="0" lvl="0" marL="0" marR="0" rtl="0" algn="l">
                        <a:spcBef>
                          <a:spcPts val="0"/>
                        </a:spcBef>
                        <a:buSzPct val="25000"/>
                        <a:buNone/>
                      </a:pPr>
                      <a:r>
                        <a:rPr baseline="0" lang="en-US" sz="1800" u="none" cap="none" strike="noStrike"/>
                        <a:t>Alt + Shift + R</a:t>
                      </a:r>
                    </a:p>
                  </a:txBody>
                  <a:tcPr marT="45725" marB="45725" marR="84675" marL="84675"/>
                </a:tc>
                <a:tc>
                  <a:txBody>
                    <a:bodyPr>
                      <a:noAutofit/>
                    </a:bodyPr>
                    <a:lstStyle/>
                    <a:p>
                      <a:pPr indent="0" lvl="0" marL="0" marR="0" rtl="0" algn="l">
                        <a:spcBef>
                          <a:spcPts val="0"/>
                        </a:spcBef>
                        <a:buSzPct val="25000"/>
                        <a:buNone/>
                      </a:pPr>
                      <a:r>
                        <a:rPr baseline="0" lang="en-US" sz="1800" u="none" cap="none" strike="noStrike"/>
                        <a:t>Refactor (rename)</a:t>
                      </a:r>
                    </a:p>
                  </a:txBody>
                  <a:tcPr marT="45725" marB="45725" marR="84675" marL="84675"/>
                </a:tc>
              </a:tr>
              <a:tr h="370850">
                <a:tc>
                  <a:txBody>
                    <a:bodyPr>
                      <a:noAutofit/>
                    </a:bodyPr>
                    <a:lstStyle/>
                    <a:p>
                      <a:pPr indent="0" lvl="0" marL="0" marR="0" rtl="0" algn="l">
                        <a:spcBef>
                          <a:spcPts val="0"/>
                        </a:spcBef>
                        <a:buSzPct val="25000"/>
                        <a:buNone/>
                      </a:pPr>
                      <a:r>
                        <a:rPr baseline="0" lang="en-US" sz="1800" u="none" cap="none" strike="noStrike"/>
                        <a:t>Ctrl + Shift + O</a:t>
                      </a:r>
                    </a:p>
                  </a:txBody>
                  <a:tcPr marT="45725" marB="45725" marR="84675" marL="84675"/>
                </a:tc>
                <a:tc>
                  <a:txBody>
                    <a:bodyPr>
                      <a:noAutofit/>
                    </a:bodyPr>
                    <a:lstStyle/>
                    <a:p>
                      <a:pPr indent="0" lvl="0" marL="0" marR="0" rtl="0" algn="l">
                        <a:spcBef>
                          <a:spcPts val="0"/>
                        </a:spcBef>
                        <a:buSzPct val="25000"/>
                        <a:buNone/>
                      </a:pPr>
                      <a:r>
                        <a:rPr baseline="0" lang="en-US" sz="1800" u="none" cap="none" strike="noStrike"/>
                        <a:t>Clean up imports</a:t>
                      </a:r>
                    </a:p>
                  </a:txBody>
                  <a:tcPr marT="45725" marB="45725" marR="84675" marL="84675"/>
                </a:tc>
              </a:tr>
              <a:tr h="370850">
                <a:tc>
                  <a:txBody>
                    <a:bodyPr>
                      <a:noAutofit/>
                    </a:bodyPr>
                    <a:lstStyle/>
                    <a:p>
                      <a:pPr indent="0" lvl="0" marL="0" marR="0" rtl="0" algn="l">
                        <a:spcBef>
                          <a:spcPts val="0"/>
                        </a:spcBef>
                        <a:buSzPct val="25000"/>
                        <a:buNone/>
                      </a:pPr>
                      <a:r>
                        <a:rPr baseline="0" lang="en-US" sz="1800" u="none" cap="none" strike="noStrike"/>
                        <a:t>Ctrl + /</a:t>
                      </a:r>
                    </a:p>
                  </a:txBody>
                  <a:tcPr marT="45725" marB="45725" marR="84675" marL="84675"/>
                </a:tc>
                <a:tc>
                  <a:txBody>
                    <a:bodyPr>
                      <a:noAutofit/>
                    </a:bodyPr>
                    <a:lstStyle/>
                    <a:p>
                      <a:pPr indent="0" lvl="0" marL="0" marR="0" rtl="0" algn="l">
                        <a:spcBef>
                          <a:spcPts val="0"/>
                        </a:spcBef>
                        <a:buSzPct val="25000"/>
                        <a:buNone/>
                      </a:pPr>
                      <a:r>
                        <a:rPr baseline="0" lang="en-US" sz="1800" u="none" cap="none" strike="noStrike"/>
                        <a:t>Toggle comment</a:t>
                      </a:r>
                    </a:p>
                  </a:txBody>
                  <a:tcPr marT="45725" marB="45725" marR="84675" marL="84675"/>
                </a:tc>
              </a:tr>
              <a:tr h="370850">
                <a:tc>
                  <a:txBody>
                    <a:bodyPr>
                      <a:noAutofit/>
                    </a:bodyPr>
                    <a:lstStyle/>
                    <a:p>
                      <a:pPr indent="0" lvl="0" marL="0" marR="0" rtl="0" algn="l">
                        <a:spcBef>
                          <a:spcPts val="0"/>
                        </a:spcBef>
                        <a:buSzPct val="25000"/>
                        <a:buNone/>
                      </a:pPr>
                      <a:r>
                        <a:rPr baseline="0" lang="en-US" sz="1800" u="none" cap="none" strike="noStrike"/>
                        <a:t>Ctrl + Shift + F</a:t>
                      </a:r>
                    </a:p>
                  </a:txBody>
                  <a:tcPr marT="45725" marB="45725" marR="84675" marL="84675"/>
                </a:tc>
                <a:tc>
                  <a:txBody>
                    <a:bodyPr>
                      <a:noAutofit/>
                    </a:bodyPr>
                    <a:lstStyle/>
                    <a:p>
                      <a:pPr indent="0" lvl="0" marL="0" marR="0" rtl="0" algn="l">
                        <a:spcBef>
                          <a:spcPts val="0"/>
                        </a:spcBef>
                        <a:buSzPct val="25000"/>
                        <a:buNone/>
                      </a:pPr>
                      <a:r>
                        <a:rPr baseline="0" lang="en-US" sz="1800" u="none" cap="none" strike="noStrike"/>
                        <a:t>Make my code look nice </a:t>
                      </a:r>
                      <a:r>
                        <a:rPr baseline="0" lang="en-US" sz="1800" u="none" cap="none" strike="noStrike">
                          <a:latin typeface="Noto Symbol"/>
                          <a:ea typeface="Noto Symbol"/>
                          <a:cs typeface="Noto Symbol"/>
                          <a:sym typeface="Noto Symbol"/>
                        </a:rPr>
                        <a:t>☺</a:t>
                      </a:r>
                    </a:p>
                  </a:txBody>
                  <a:tcPr marT="45725" marB="45725" marR="84675" marL="84675"/>
                </a:tc>
              </a:tr>
            </a:tbl>
          </a:graphicData>
        </a:graphic>
      </p:graphicFrame>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8" name="Shape 298"/>
        <p:cNvGrpSpPr/>
        <p:nvPr/>
      </p:nvGrpSpPr>
      <p:grpSpPr>
        <a:xfrm>
          <a:off x="0" y="0"/>
          <a:ext cx="0" cy="0"/>
          <a:chOff x="0" y="0"/>
          <a:chExt cx="0" cy="0"/>
        </a:xfrm>
      </p:grpSpPr>
      <p:sp>
        <p:nvSpPr>
          <p:cNvPr id="299" name="Shape 299"/>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
        <p:nvSpPr>
          <p:cNvPr id="300" name="Shape 300"/>
          <p:cNvSpPr txBox="1"/>
          <p:nvPr>
            <p:ph idx="1" type="body"/>
          </p:nvPr>
        </p:nvSpPr>
        <p:spPr>
          <a:xfrm>
            <a:off x="457200" y="1295400"/>
            <a:ext cx="8229600" cy="4526100"/>
          </a:xfrm>
          <a:prstGeom prst="rect">
            <a:avLst/>
          </a:prstGeom>
          <a:noFill/>
          <a:ln>
            <a:noFill/>
          </a:ln>
        </p:spPr>
        <p:txBody>
          <a:bodyPr anchorCtr="0" anchor="t" bIns="45700" lIns="91425" rIns="91425" tIns="45700">
            <a:noAutofit/>
          </a:bodyPr>
          <a:lstStyle/>
          <a:p>
            <a:pPr indent="-415925" lvl="0" marL="457200" marR="0" rtl="0" algn="l">
              <a:lnSpc>
                <a:spcPct val="80000"/>
              </a:lnSpc>
              <a:spcBef>
                <a:spcPts val="0"/>
              </a:spcBef>
              <a:buClr>
                <a:schemeClr val="dk2"/>
              </a:buClr>
              <a:buSzPct val="98333"/>
              <a:buFont typeface="Arial"/>
              <a:buChar char="●"/>
            </a:pPr>
            <a:r>
              <a:rPr b="0" baseline="0" i="0" lang="en-US" sz="2950" u="none" cap="none" strike="noStrike">
                <a:solidFill>
                  <a:schemeClr val="dk2"/>
                </a:solidFill>
                <a:latin typeface="Arial"/>
                <a:ea typeface="Arial"/>
                <a:cs typeface="Arial"/>
                <a:sym typeface="Arial"/>
              </a:rPr>
              <a:t>System.out.println() works for debugging…</a:t>
            </a:r>
          </a:p>
          <a:p>
            <a:pPr indent="-393700" lvl="1" marL="914400" marR="0" rtl="0" algn="l">
              <a:lnSpc>
                <a:spcPct val="80000"/>
              </a:lnSpc>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It’s quick</a:t>
            </a:r>
          </a:p>
          <a:p>
            <a:pPr indent="-393700" lvl="1" marL="914400" marR="0" rtl="0" algn="l">
              <a:lnSpc>
                <a:spcPct val="80000"/>
              </a:lnSpc>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It’s dirty</a:t>
            </a:r>
          </a:p>
          <a:p>
            <a:pPr indent="-393700" lvl="1" marL="914400" marR="0" rtl="0" algn="l">
              <a:lnSpc>
                <a:spcPct val="80000"/>
              </a:lnSpc>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Everyone knows how to do it</a:t>
            </a:r>
          </a:p>
          <a:p>
            <a:pPr indent="-415925" lvl="0" marL="457200" marR="0" rtl="0" algn="l">
              <a:lnSpc>
                <a:spcPct val="80000"/>
              </a:lnSpc>
              <a:spcBef>
                <a:spcPts val="590"/>
              </a:spcBef>
              <a:buClr>
                <a:schemeClr val="dk2"/>
              </a:buClr>
              <a:buSzPct val="98333"/>
              <a:buFont typeface="Arial"/>
              <a:buChar char="●"/>
            </a:pPr>
            <a:r>
              <a:rPr b="0" baseline="0" i="0" lang="en-US" sz="2950" u="none" cap="none" strike="noStrike">
                <a:solidFill>
                  <a:schemeClr val="dk2"/>
                </a:solidFill>
                <a:latin typeface="Arial"/>
                <a:ea typeface="Arial"/>
                <a:cs typeface="Arial"/>
                <a:sym typeface="Arial"/>
              </a:rPr>
              <a:t>…but there are drawbacks</a:t>
            </a:r>
          </a:p>
          <a:p>
            <a:pPr indent="-393700" lvl="1" marL="914400" marR="0" rtl="0" algn="l">
              <a:lnSpc>
                <a:spcPct val="80000"/>
              </a:lnSpc>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What if I’m printing something that’s null?</a:t>
            </a:r>
          </a:p>
          <a:p>
            <a:pPr indent="-393700" lvl="1" marL="914400" marR="0" rtl="0" algn="l">
              <a:lnSpc>
                <a:spcPct val="80000"/>
              </a:lnSpc>
              <a:spcBef>
                <a:spcPts val="520"/>
              </a:spcBef>
              <a:buClr>
                <a:schemeClr val="dk2"/>
              </a:buClr>
              <a:buSzPct val="100000"/>
              <a:buFont typeface="Arial"/>
              <a:buChar char="○"/>
            </a:pPr>
            <a:r>
              <a:rPr b="0" baseline="0" i="0" lang="en-US" sz="2600" u="none" cap="none" strike="noStrike">
                <a:solidFill>
                  <a:schemeClr val="dk2"/>
                </a:solidFill>
                <a:latin typeface="Arial"/>
                <a:ea typeface="Arial"/>
                <a:cs typeface="Arial"/>
                <a:sym typeface="Arial"/>
              </a:rPr>
              <a:t>What if I want to look at something that can’t easily be printed (e.g., what does my binary search tree look like now)?</a:t>
            </a:r>
          </a:p>
          <a:p>
            <a:pPr indent="-415925" lvl="0" marL="457200" marR="0" rtl="0" algn="l">
              <a:lnSpc>
                <a:spcPct val="80000"/>
              </a:lnSpc>
              <a:spcBef>
                <a:spcPts val="590"/>
              </a:spcBef>
              <a:buClr>
                <a:schemeClr val="dk2"/>
              </a:buClr>
              <a:buSzPct val="98333"/>
              <a:buFont typeface="Arial"/>
              <a:buChar char="●"/>
            </a:pPr>
            <a:r>
              <a:rPr b="0" baseline="0" i="0" lang="en-US" sz="2950" u="none" cap="none" strike="noStrike">
                <a:solidFill>
                  <a:schemeClr val="dk2"/>
                </a:solidFill>
                <a:latin typeface="Arial"/>
                <a:ea typeface="Arial"/>
                <a:cs typeface="Arial"/>
                <a:sym typeface="Arial"/>
              </a:rPr>
              <a:t>Eclipse’s debugger is powerful…if you know how to use it</a:t>
            </a:r>
          </a:p>
        </p:txBody>
      </p:sp>
    </p:spTree>
  </p:cSld>
  <p:clrMapOvr>
    <a:masterClrMapping/>
  </p:clrMapOvr>
  <p:transition spd="slow">
    <p:cut/>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0" st="0"/>
                                            </p:txEl>
                                          </p:spTgt>
                                        </p:tgtEl>
                                        <p:attrNameLst>
                                          <p:attrName>style.visibility</p:attrName>
                                        </p:attrNameLst>
                                      </p:cBhvr>
                                      <p:to>
                                        <p:strVal val="visible"/>
                                      </p:to>
                                    </p:set>
                                    <p:animEffect filter="fade" transition="in">
                                      <p:cBhvr>
                                        <p:cTn dur="1"/>
                                        <p:tgtEl>
                                          <p:spTgt spid="300">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1" st="1"/>
                                            </p:txEl>
                                          </p:spTgt>
                                        </p:tgtEl>
                                        <p:attrNameLst>
                                          <p:attrName>style.visibility</p:attrName>
                                        </p:attrNameLst>
                                      </p:cBhvr>
                                      <p:to>
                                        <p:strVal val="visible"/>
                                      </p:to>
                                    </p:set>
                                    <p:animEffect filter="fade" transition="in">
                                      <p:cBhvr>
                                        <p:cTn dur="1"/>
                                        <p:tgtEl>
                                          <p:spTgt spid="300">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2" st="2"/>
                                            </p:txEl>
                                          </p:spTgt>
                                        </p:tgtEl>
                                        <p:attrNameLst>
                                          <p:attrName>style.visibility</p:attrName>
                                        </p:attrNameLst>
                                      </p:cBhvr>
                                      <p:to>
                                        <p:strVal val="visible"/>
                                      </p:to>
                                    </p:set>
                                    <p:animEffect filter="fade" transition="in">
                                      <p:cBhvr>
                                        <p:cTn dur="1"/>
                                        <p:tgtEl>
                                          <p:spTgt spid="300">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3" st="3"/>
                                            </p:txEl>
                                          </p:spTgt>
                                        </p:tgtEl>
                                        <p:attrNameLst>
                                          <p:attrName>style.visibility</p:attrName>
                                        </p:attrNameLst>
                                      </p:cBhvr>
                                      <p:to>
                                        <p:strVal val="visible"/>
                                      </p:to>
                                    </p:set>
                                    <p:animEffect filter="fade" transition="in">
                                      <p:cBhvr>
                                        <p:cTn dur="1"/>
                                        <p:tgtEl>
                                          <p:spTgt spid="300">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4" st="4"/>
                                            </p:txEl>
                                          </p:spTgt>
                                        </p:tgtEl>
                                        <p:attrNameLst>
                                          <p:attrName>style.visibility</p:attrName>
                                        </p:attrNameLst>
                                      </p:cBhvr>
                                      <p:to>
                                        <p:strVal val="visible"/>
                                      </p:to>
                                    </p:set>
                                    <p:animEffect filter="fade" transition="in">
                                      <p:cBhvr>
                                        <p:cTn dur="1"/>
                                        <p:tgtEl>
                                          <p:spTgt spid="300">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5" st="5"/>
                                            </p:txEl>
                                          </p:spTgt>
                                        </p:tgtEl>
                                        <p:attrNameLst>
                                          <p:attrName>style.visibility</p:attrName>
                                        </p:attrNameLst>
                                      </p:cBhvr>
                                      <p:to>
                                        <p:strVal val="visible"/>
                                      </p:to>
                                    </p:set>
                                    <p:animEffect filter="fade" transition="in">
                                      <p:cBhvr>
                                        <p:cTn dur="1"/>
                                        <p:tgtEl>
                                          <p:spTgt spid="300">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6" st="6"/>
                                            </p:txEl>
                                          </p:spTgt>
                                        </p:tgtEl>
                                        <p:attrNameLst>
                                          <p:attrName>style.visibility</p:attrName>
                                        </p:attrNameLst>
                                      </p:cBhvr>
                                      <p:to>
                                        <p:strVal val="visible"/>
                                      </p:to>
                                    </p:set>
                                    <p:animEffect filter="fade" transition="in">
                                      <p:cBhvr>
                                        <p:cTn dur="1"/>
                                        <p:tgtEl>
                                          <p:spTgt spid="300">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300">
                                            <p:txEl>
                                              <p:pRg end="7" st="7"/>
                                            </p:txEl>
                                          </p:spTgt>
                                        </p:tgtEl>
                                        <p:attrNameLst>
                                          <p:attrName>style.visibility</p:attrName>
                                        </p:attrNameLst>
                                      </p:cBhvr>
                                      <p:to>
                                        <p:strVal val="visible"/>
                                      </p:to>
                                    </p:set>
                                    <p:animEffect filter="fade" transition="in">
                                      <p:cBhvr>
                                        <p:cTn dur="1"/>
                                        <p:tgtEl>
                                          <p:spTgt spid="300">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04" name="Shape 304"/>
        <p:cNvGrpSpPr/>
        <p:nvPr/>
      </p:nvGrpSpPr>
      <p:grpSpPr>
        <a:xfrm>
          <a:off x="0" y="0"/>
          <a:ext cx="0" cy="0"/>
          <a:chOff x="0" y="0"/>
          <a:chExt cx="0" cy="0"/>
        </a:xfrm>
      </p:grpSpPr>
      <p:sp>
        <p:nvSpPr>
          <p:cNvPr id="305" name="Shape 305"/>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06" name="Shape 306"/>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07" name="Shape 307"/>
          <p:cNvSpPr txBox="1"/>
          <p:nvPr>
            <p:ph type="title"/>
          </p:nvPr>
        </p:nvSpPr>
        <p:spPr>
          <a:xfrm>
            <a:off x="457200" y="0"/>
            <a:ext cx="8229600" cy="14478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11" name="Shape 311"/>
        <p:cNvGrpSpPr/>
        <p:nvPr/>
      </p:nvGrpSpPr>
      <p:grpSpPr>
        <a:xfrm>
          <a:off x="0" y="0"/>
          <a:ext cx="0" cy="0"/>
          <a:chOff x="0" y="0"/>
          <a:chExt cx="0" cy="0"/>
        </a:xfrm>
      </p:grpSpPr>
      <p:sp>
        <p:nvSpPr>
          <p:cNvPr id="312" name="Shape 312"/>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13" name="Shape 313"/>
          <p:cNvSpPr/>
          <p:nvPr/>
        </p:nvSpPr>
        <p:spPr>
          <a:xfrm>
            <a:off x="938212" y="4572000"/>
            <a:ext cx="99900" cy="1502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14" name="Shape 314"/>
          <p:cNvSpPr/>
          <p:nvPr/>
        </p:nvSpPr>
        <p:spPr>
          <a:xfrm>
            <a:off x="885825" y="4572001"/>
            <a:ext cx="152399" cy="15020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15" name="Shape 315"/>
          <p:cNvSpPr txBox="1"/>
          <p:nvPr/>
        </p:nvSpPr>
        <p:spPr>
          <a:xfrm>
            <a:off x="1485900" y="4722910"/>
            <a:ext cx="6534300" cy="12002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Double click in the grey area to the left of your code to set a breakpoint. A breakpoint is a line that the Java VM will stop at during normal execution of your program, and wait for action from you.</a:t>
            </a:r>
          </a:p>
        </p:txBody>
      </p:sp>
      <p:sp>
        <p:nvSpPr>
          <p:cNvPr id="316" name="Shape 316"/>
          <p:cNvSpPr txBox="1"/>
          <p:nvPr>
            <p:ph type="title"/>
          </p:nvPr>
        </p:nvSpPr>
        <p:spPr>
          <a:xfrm>
            <a:off x="457200" y="0"/>
            <a:ext cx="8229600" cy="1447800"/>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0" name="Shape 320"/>
        <p:cNvGrpSpPr/>
        <p:nvPr/>
      </p:nvGrpSpPr>
      <p:grpSpPr>
        <a:xfrm>
          <a:off x="0" y="0"/>
          <a:ext cx="0" cy="0"/>
          <a:chOff x="0" y="0"/>
          <a:chExt cx="0" cy="0"/>
        </a:xfrm>
      </p:grpSpPr>
      <p:sp>
        <p:nvSpPr>
          <p:cNvPr id="321" name="Shape 321"/>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22" name="Shape 322"/>
          <p:cNvSpPr/>
          <p:nvPr/>
        </p:nvSpPr>
        <p:spPr>
          <a:xfrm>
            <a:off x="4191000" y="1371600"/>
            <a:ext cx="304799" cy="2189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23" name="Shape 323"/>
          <p:cNvSpPr/>
          <p:nvPr/>
        </p:nvSpPr>
        <p:spPr>
          <a:xfrm>
            <a:off x="4267200" y="1343025"/>
            <a:ext cx="152399" cy="2475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24" name="Shape 324"/>
          <p:cNvSpPr txBox="1"/>
          <p:nvPr/>
        </p:nvSpPr>
        <p:spPr>
          <a:xfrm>
            <a:off x="2705100" y="1676400"/>
            <a:ext cx="3581399" cy="9233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Click the Bug icon to run in Debug mode. Otherwise your program won’t stop at your breakpoints.</a:t>
            </a:r>
          </a:p>
        </p:txBody>
      </p:sp>
      <p:sp>
        <p:nvSpPr>
          <p:cNvPr id="325" name="Shape 325"/>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29" name="Shape 329"/>
        <p:cNvGrpSpPr/>
        <p:nvPr/>
      </p:nvGrpSpPr>
      <p:grpSpPr>
        <a:xfrm>
          <a:off x="0" y="0"/>
          <a:ext cx="0" cy="0"/>
          <a:chOff x="0" y="0"/>
          <a:chExt cx="0" cy="0"/>
        </a:xfrm>
      </p:grpSpPr>
      <p:sp>
        <p:nvSpPr>
          <p:cNvPr id="330" name="Shape 330"/>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31" name="Shape 331"/>
          <p:cNvSpPr/>
          <p:nvPr/>
        </p:nvSpPr>
        <p:spPr>
          <a:xfrm>
            <a:off x="2076450" y="1371600"/>
            <a:ext cx="1923900" cy="257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32" name="Shape 332"/>
          <p:cNvSpPr txBox="1"/>
          <p:nvPr/>
        </p:nvSpPr>
        <p:spPr>
          <a:xfrm>
            <a:off x="5181600" y="1600200"/>
            <a:ext cx="2895600" cy="9233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Controlling your program while debugging is done with these buttons</a:t>
            </a:r>
          </a:p>
        </p:txBody>
      </p:sp>
      <p:sp>
        <p:nvSpPr>
          <p:cNvPr id="333" name="Shape 333"/>
          <p:cNvSpPr/>
          <p:nvPr/>
        </p:nvSpPr>
        <p:spPr>
          <a:xfrm>
            <a:off x="2085974" y="1371600"/>
            <a:ext cx="1903200" cy="2286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34" name="Shape 334"/>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38" name="Shape 338"/>
        <p:cNvGrpSpPr/>
        <p:nvPr/>
      </p:nvGrpSpPr>
      <p:grpSpPr>
        <a:xfrm>
          <a:off x="0" y="0"/>
          <a:ext cx="0" cy="0"/>
          <a:chOff x="0" y="0"/>
          <a:chExt cx="0" cy="0"/>
        </a:xfrm>
      </p:grpSpPr>
      <p:sp>
        <p:nvSpPr>
          <p:cNvPr id="339" name="Shape 339"/>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40" name="Shape 340"/>
          <p:cNvSpPr/>
          <p:nvPr/>
        </p:nvSpPr>
        <p:spPr>
          <a:xfrm>
            <a:off x="2076450" y="1371600"/>
            <a:ext cx="1923900" cy="257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41" name="Shape 341"/>
          <p:cNvSpPr txBox="1"/>
          <p:nvPr/>
        </p:nvSpPr>
        <p:spPr>
          <a:xfrm>
            <a:off x="5181600" y="1600200"/>
            <a:ext cx="2895600" cy="6461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Play, pause, stop work just like you’d expect</a:t>
            </a:r>
          </a:p>
        </p:txBody>
      </p:sp>
      <p:sp>
        <p:nvSpPr>
          <p:cNvPr id="342" name="Shape 342"/>
          <p:cNvSpPr/>
          <p:nvPr/>
        </p:nvSpPr>
        <p:spPr>
          <a:xfrm>
            <a:off x="2085974" y="1371600"/>
            <a:ext cx="657299" cy="2286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43" name="Shape 34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7" name="Shape 347"/>
        <p:cNvGrpSpPr/>
        <p:nvPr/>
      </p:nvGrpSpPr>
      <p:grpSpPr>
        <a:xfrm>
          <a:off x="0" y="0"/>
          <a:ext cx="0" cy="0"/>
          <a:chOff x="0" y="0"/>
          <a:chExt cx="0" cy="0"/>
        </a:xfrm>
      </p:grpSpPr>
      <p:sp>
        <p:nvSpPr>
          <p:cNvPr id="348" name="Shape 348"/>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49" name="Shape 349"/>
          <p:cNvSpPr/>
          <p:nvPr/>
        </p:nvSpPr>
        <p:spPr>
          <a:xfrm>
            <a:off x="2076450" y="1371600"/>
            <a:ext cx="1923900" cy="257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50" name="Shape 350"/>
          <p:cNvSpPr txBox="1"/>
          <p:nvPr/>
        </p:nvSpPr>
        <p:spPr>
          <a:xfrm>
            <a:off x="5181600" y="1600200"/>
            <a:ext cx="2895600" cy="34164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Step Into</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Steps into the method at the current execution point – if possible. If not possible then just proceeds to the next execution point.</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If there’s multiple methods at the current execution point step into the first one to be executed.</a:t>
            </a:r>
          </a:p>
        </p:txBody>
      </p:sp>
      <p:sp>
        <p:nvSpPr>
          <p:cNvPr id="351" name="Shape 351"/>
          <p:cNvSpPr/>
          <p:nvPr/>
        </p:nvSpPr>
        <p:spPr>
          <a:xfrm>
            <a:off x="2971800" y="1366837"/>
            <a:ext cx="228600" cy="2286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52" name="Shape 352"/>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6" name="Shape 356"/>
        <p:cNvGrpSpPr/>
        <p:nvPr/>
      </p:nvGrpSpPr>
      <p:grpSpPr>
        <a:xfrm>
          <a:off x="0" y="0"/>
          <a:ext cx="0" cy="0"/>
          <a:chOff x="0" y="0"/>
          <a:chExt cx="0" cy="0"/>
        </a:xfrm>
      </p:grpSpPr>
      <p:sp>
        <p:nvSpPr>
          <p:cNvPr id="357" name="Shape 357"/>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58" name="Shape 358"/>
          <p:cNvSpPr/>
          <p:nvPr/>
        </p:nvSpPr>
        <p:spPr>
          <a:xfrm>
            <a:off x="2076450" y="1371600"/>
            <a:ext cx="1923900" cy="257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59" name="Shape 359"/>
          <p:cNvSpPr txBox="1"/>
          <p:nvPr/>
        </p:nvSpPr>
        <p:spPr>
          <a:xfrm>
            <a:off x="4876800" y="1600200"/>
            <a:ext cx="3200399" cy="36932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Step Over</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Steps over any method calls at the current execution point.</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Theoretically program proceeds just to the next line. </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BUT, if you have any breakpoints set that would be hit in the method(s) you stepped over, execution will stop at those points instead.</a:t>
            </a:r>
          </a:p>
        </p:txBody>
      </p:sp>
      <p:sp>
        <p:nvSpPr>
          <p:cNvPr id="360" name="Shape 360"/>
          <p:cNvSpPr/>
          <p:nvPr/>
        </p:nvSpPr>
        <p:spPr>
          <a:xfrm>
            <a:off x="3152775" y="1385887"/>
            <a:ext cx="228600" cy="2286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61" name="Shape 361"/>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0" name="Shape 70"/>
        <p:cNvGrpSpPr/>
        <p:nvPr/>
      </p:nvGrpSpPr>
      <p:grpSpPr>
        <a:xfrm>
          <a:off x="0" y="0"/>
          <a:ext cx="0" cy="0"/>
          <a:chOff x="0" y="0"/>
          <a:chExt cx="0" cy="0"/>
        </a:xfrm>
      </p:grpSpPr>
      <p:sp>
        <p:nvSpPr>
          <p:cNvPr id="71" name="Shape 71"/>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72" name="Shape 72"/>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16;</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x + y</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sqrt(x)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y - 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65" name="Shape 365"/>
        <p:cNvGrpSpPr/>
        <p:nvPr/>
      </p:nvGrpSpPr>
      <p:grpSpPr>
        <a:xfrm>
          <a:off x="0" y="0"/>
          <a:ext cx="0" cy="0"/>
          <a:chOff x="0" y="0"/>
          <a:chExt cx="0" cy="0"/>
        </a:xfrm>
      </p:grpSpPr>
      <p:sp>
        <p:nvSpPr>
          <p:cNvPr id="366" name="Shape 366"/>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67" name="Shape 367"/>
          <p:cNvSpPr/>
          <p:nvPr/>
        </p:nvSpPr>
        <p:spPr>
          <a:xfrm>
            <a:off x="2076450" y="1371600"/>
            <a:ext cx="1923900" cy="257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68" name="Shape 368"/>
          <p:cNvSpPr txBox="1"/>
          <p:nvPr/>
        </p:nvSpPr>
        <p:spPr>
          <a:xfrm>
            <a:off x="4876800" y="1600200"/>
            <a:ext cx="3200399" cy="39702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Step Out</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Allows method to finish and brings you up to the point where that method was called.</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Useful if you accidentally step into Java internals (more on how to avoid this next).</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Just like with step over though you may hit a breakpoint in the remainder of the method, and then you’ll stop at that point.</a:t>
            </a:r>
          </a:p>
        </p:txBody>
      </p:sp>
      <p:sp>
        <p:nvSpPr>
          <p:cNvPr id="369" name="Shape 369"/>
          <p:cNvSpPr/>
          <p:nvPr/>
        </p:nvSpPr>
        <p:spPr>
          <a:xfrm>
            <a:off x="3371851" y="1385887"/>
            <a:ext cx="228600" cy="2286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70" name="Shape 370"/>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74" name="Shape 374"/>
        <p:cNvGrpSpPr/>
        <p:nvPr/>
      </p:nvGrpSpPr>
      <p:grpSpPr>
        <a:xfrm>
          <a:off x="0" y="0"/>
          <a:ext cx="0" cy="0"/>
          <a:chOff x="0" y="0"/>
          <a:chExt cx="0" cy="0"/>
        </a:xfrm>
      </p:grpSpPr>
      <p:sp>
        <p:nvSpPr>
          <p:cNvPr id="375" name="Shape 375"/>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76" name="Shape 376"/>
          <p:cNvSpPr/>
          <p:nvPr/>
        </p:nvSpPr>
        <p:spPr>
          <a:xfrm>
            <a:off x="2076450" y="1371600"/>
            <a:ext cx="1923900" cy="2570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77" name="Shape 377"/>
          <p:cNvSpPr txBox="1"/>
          <p:nvPr/>
        </p:nvSpPr>
        <p:spPr>
          <a:xfrm>
            <a:off x="5181600" y="1432679"/>
            <a:ext cx="3200399" cy="31391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Enable/disable step filters</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There’s a lot of code you don’t want to enter when debugging, internals of Java, internals of JUnit, etc.</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You can skip these by configuring step filters.</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Checked items are skipped.</a:t>
            </a:r>
          </a:p>
        </p:txBody>
      </p:sp>
      <p:sp>
        <p:nvSpPr>
          <p:cNvPr id="378" name="Shape 378"/>
          <p:cNvSpPr/>
          <p:nvPr/>
        </p:nvSpPr>
        <p:spPr>
          <a:xfrm>
            <a:off x="3743325" y="1381125"/>
            <a:ext cx="228600" cy="2286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79" name="Shape 379"/>
          <p:cNvSpPr/>
          <p:nvPr/>
        </p:nvSpPr>
        <p:spPr>
          <a:xfrm>
            <a:off x="290366" y="1876425"/>
            <a:ext cx="4382999" cy="4343400"/>
          </a:xfrm>
          <a:prstGeom prst="rect">
            <a:avLst/>
          </a:prstGeom>
          <a:blipFill rotWithShape="1">
            <a:blip r:embed="rId5">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80" name="Shape 380"/>
          <p:cNvSpPr/>
          <p:nvPr/>
        </p:nvSpPr>
        <p:spPr>
          <a:xfrm>
            <a:off x="514350" y="2933700"/>
            <a:ext cx="457200" cy="121800"/>
          </a:xfrm>
          <a:prstGeom prst="rect">
            <a:avLst/>
          </a:prstGeom>
          <a:noFill/>
          <a:ln cap="flat" w="1905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81" name="Shape 381"/>
          <p:cNvSpPr/>
          <p:nvPr/>
        </p:nvSpPr>
        <p:spPr>
          <a:xfrm>
            <a:off x="647700" y="3524250"/>
            <a:ext cx="457200" cy="121800"/>
          </a:xfrm>
          <a:prstGeom prst="rect">
            <a:avLst/>
          </a:prstGeom>
          <a:noFill/>
          <a:ln cap="flat" w="1905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82" name="Shape 382"/>
          <p:cNvSpPr/>
          <p:nvPr/>
        </p:nvSpPr>
        <p:spPr>
          <a:xfrm>
            <a:off x="866775" y="4105273"/>
            <a:ext cx="533399" cy="142800"/>
          </a:xfrm>
          <a:prstGeom prst="rect">
            <a:avLst/>
          </a:prstGeom>
          <a:noFill/>
          <a:ln cap="flat" w="1905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83" name="Shape 383"/>
          <p:cNvSpPr/>
          <p:nvPr/>
        </p:nvSpPr>
        <p:spPr>
          <a:xfrm>
            <a:off x="523874" y="1952625"/>
            <a:ext cx="542999" cy="144600"/>
          </a:xfrm>
          <a:prstGeom prst="rect">
            <a:avLst/>
          </a:prstGeom>
          <a:noFill/>
          <a:ln cap="flat" w="1905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84" name="Shape 384"/>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88" name="Shape 388"/>
        <p:cNvGrpSpPr/>
        <p:nvPr/>
      </p:nvGrpSpPr>
      <p:grpSpPr>
        <a:xfrm>
          <a:off x="0" y="0"/>
          <a:ext cx="0" cy="0"/>
          <a:chOff x="0" y="0"/>
          <a:chExt cx="0" cy="0"/>
        </a:xfrm>
      </p:grpSpPr>
      <p:sp>
        <p:nvSpPr>
          <p:cNvPr id="389" name="Shape 389"/>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90" name="Shape 390"/>
          <p:cNvSpPr/>
          <p:nvPr/>
        </p:nvSpPr>
        <p:spPr>
          <a:xfrm>
            <a:off x="838200" y="1819275"/>
            <a:ext cx="3752700" cy="23430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91" name="Shape 391"/>
          <p:cNvSpPr txBox="1"/>
          <p:nvPr/>
        </p:nvSpPr>
        <p:spPr>
          <a:xfrm>
            <a:off x="5181600" y="1600200"/>
            <a:ext cx="2895600" cy="34164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Stack Trace</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Shows what methods have been called to get you to current point where program is stopped.</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You can click on different method names to navigate to that spot in the code without losing your current spot.</a:t>
            </a:r>
          </a:p>
        </p:txBody>
      </p:sp>
      <p:sp>
        <p:nvSpPr>
          <p:cNvPr id="392" name="Shape 392"/>
          <p:cNvSpPr/>
          <p:nvPr/>
        </p:nvSpPr>
        <p:spPr>
          <a:xfrm>
            <a:off x="838200" y="1819275"/>
            <a:ext cx="3842700" cy="24981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393" name="Shape 39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97" name="Shape 397"/>
        <p:cNvGrpSpPr/>
        <p:nvPr/>
      </p:nvGrpSpPr>
      <p:grpSpPr>
        <a:xfrm>
          <a:off x="0" y="0"/>
          <a:ext cx="0" cy="0"/>
          <a:chOff x="0" y="0"/>
          <a:chExt cx="0" cy="0"/>
        </a:xfrm>
      </p:grpSpPr>
      <p:sp>
        <p:nvSpPr>
          <p:cNvPr id="398" name="Shape 398"/>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399" name="Shape 399"/>
          <p:cNvSpPr/>
          <p:nvPr/>
        </p:nvSpPr>
        <p:spPr>
          <a:xfrm>
            <a:off x="4673373" y="1819275"/>
            <a:ext cx="3835199" cy="25526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00" name="Shape 400"/>
          <p:cNvSpPr txBox="1"/>
          <p:nvPr/>
        </p:nvSpPr>
        <p:spPr>
          <a:xfrm>
            <a:off x="904533" y="1600200"/>
            <a:ext cx="3210299" cy="39702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Variables Window</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Shows all variables, including method parameters, local variables, and class variables, that are in scope at the current execution spot. Updates when you change positions in the stackframe. You can expand objects to see child member values. There’s a simple value printed, but clicking on an item will fill the box below the list with a pretty format.</a:t>
            </a:r>
          </a:p>
        </p:txBody>
      </p:sp>
      <p:sp>
        <p:nvSpPr>
          <p:cNvPr id="401" name="Shape 401"/>
          <p:cNvSpPr txBox="1"/>
          <p:nvPr/>
        </p:nvSpPr>
        <p:spPr>
          <a:xfrm>
            <a:off x="4905375" y="4873821"/>
            <a:ext cx="3210299" cy="12002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Some values are in the form of ObjectName (id=x), this can be used to tell if two variables are reffering to the same object.</a:t>
            </a:r>
          </a:p>
        </p:txBody>
      </p:sp>
      <p:sp>
        <p:nvSpPr>
          <p:cNvPr id="402" name="Shape 402"/>
          <p:cNvSpPr/>
          <p:nvPr/>
        </p:nvSpPr>
        <p:spPr>
          <a:xfrm>
            <a:off x="4673373" y="1819275"/>
            <a:ext cx="3830400" cy="2485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03" name="Shape 40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7" name="Shape 407"/>
        <p:cNvGrpSpPr/>
        <p:nvPr/>
      </p:nvGrpSpPr>
      <p:grpSpPr>
        <a:xfrm>
          <a:off x="0" y="0"/>
          <a:ext cx="0" cy="0"/>
          <a:chOff x="0" y="0"/>
          <a:chExt cx="0" cy="0"/>
        </a:xfrm>
      </p:grpSpPr>
      <p:sp>
        <p:nvSpPr>
          <p:cNvPr id="408" name="Shape 408"/>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09" name="Shape 409"/>
          <p:cNvSpPr/>
          <p:nvPr/>
        </p:nvSpPr>
        <p:spPr>
          <a:xfrm>
            <a:off x="4673373" y="1819275"/>
            <a:ext cx="3835199" cy="25526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10" name="Shape 410"/>
          <p:cNvSpPr txBox="1"/>
          <p:nvPr/>
        </p:nvSpPr>
        <p:spPr>
          <a:xfrm>
            <a:off x="904533" y="1600200"/>
            <a:ext cx="3210299" cy="22860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Variables that have changed since the last break point are highlighted in yellow.</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You can change variables right from this window by double clicking the row entry in the Value tab.</a:t>
            </a:r>
          </a:p>
        </p:txBody>
      </p:sp>
      <p:sp>
        <p:nvSpPr>
          <p:cNvPr id="411" name="Shape 411"/>
          <p:cNvSpPr/>
          <p:nvPr/>
        </p:nvSpPr>
        <p:spPr>
          <a:xfrm>
            <a:off x="4673373" y="1819274"/>
            <a:ext cx="3835199" cy="2552699"/>
          </a:xfrm>
          <a:prstGeom prst="rect">
            <a:avLst/>
          </a:prstGeom>
          <a:blipFill rotWithShape="1">
            <a:blip r:embed="rId5">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12" name="Shape 412"/>
          <p:cNvSpPr/>
          <p:nvPr/>
        </p:nvSpPr>
        <p:spPr>
          <a:xfrm>
            <a:off x="4673373" y="1819275"/>
            <a:ext cx="3830400" cy="2485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13" name="Shape 41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17" name="Shape 417"/>
        <p:cNvGrpSpPr/>
        <p:nvPr/>
      </p:nvGrpSpPr>
      <p:grpSpPr>
        <a:xfrm>
          <a:off x="0" y="0"/>
          <a:ext cx="0" cy="0"/>
          <a:chOff x="0" y="0"/>
          <a:chExt cx="0" cy="0"/>
        </a:xfrm>
      </p:grpSpPr>
      <p:sp>
        <p:nvSpPr>
          <p:cNvPr id="418" name="Shape 418"/>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19" name="Shape 419"/>
          <p:cNvSpPr/>
          <p:nvPr/>
        </p:nvSpPr>
        <p:spPr>
          <a:xfrm>
            <a:off x="4673373" y="1819275"/>
            <a:ext cx="3835199" cy="25526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20" name="Shape 420"/>
          <p:cNvSpPr txBox="1"/>
          <p:nvPr/>
        </p:nvSpPr>
        <p:spPr>
          <a:xfrm>
            <a:off x="904533" y="1600200"/>
            <a:ext cx="3210299" cy="22860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Variables that have changed since the last break point are highlighted in yellow.</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You can change variables right from this window by double clicking the row entry in the Value tab.</a:t>
            </a:r>
          </a:p>
        </p:txBody>
      </p:sp>
      <p:sp>
        <p:nvSpPr>
          <p:cNvPr id="421" name="Shape 421"/>
          <p:cNvSpPr/>
          <p:nvPr/>
        </p:nvSpPr>
        <p:spPr>
          <a:xfrm>
            <a:off x="4673373" y="1819274"/>
            <a:ext cx="3835199" cy="2552699"/>
          </a:xfrm>
          <a:prstGeom prst="rect">
            <a:avLst/>
          </a:prstGeom>
          <a:blipFill rotWithShape="1">
            <a:blip r:embed="rId5">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22" name="Shape 422"/>
          <p:cNvSpPr/>
          <p:nvPr/>
        </p:nvSpPr>
        <p:spPr>
          <a:xfrm>
            <a:off x="4673373" y="1819275"/>
            <a:ext cx="3830400" cy="2485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23" name="Shape 42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7" name="Shape 427"/>
        <p:cNvGrpSpPr/>
        <p:nvPr/>
      </p:nvGrpSpPr>
      <p:grpSpPr>
        <a:xfrm>
          <a:off x="0" y="0"/>
          <a:ext cx="0" cy="0"/>
          <a:chOff x="0" y="0"/>
          <a:chExt cx="0" cy="0"/>
        </a:xfrm>
      </p:grpSpPr>
      <p:sp>
        <p:nvSpPr>
          <p:cNvPr id="428" name="Shape 428"/>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29" name="Shape 429"/>
          <p:cNvSpPr/>
          <p:nvPr/>
        </p:nvSpPr>
        <p:spPr>
          <a:xfrm>
            <a:off x="4673373" y="1819275"/>
            <a:ext cx="3835199" cy="25526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30" name="Shape 430"/>
          <p:cNvSpPr txBox="1"/>
          <p:nvPr/>
        </p:nvSpPr>
        <p:spPr>
          <a:xfrm>
            <a:off x="904533" y="1600200"/>
            <a:ext cx="3210299" cy="28956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There’s a powerful right-click menu.</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285750" lvl="0" marL="285750" marR="0" rtl="0" algn="l">
              <a:spcBef>
                <a:spcPts val="0"/>
              </a:spcBef>
              <a:buClr>
                <a:schemeClr val="dk1"/>
              </a:buClr>
              <a:buSzPct val="101851"/>
              <a:buFont typeface="Arial"/>
              <a:buChar char="•"/>
            </a:pPr>
            <a:r>
              <a:rPr b="0" baseline="0" i="0" lang="en-US" sz="1800" u="none" cap="none" strike="noStrike">
                <a:solidFill>
                  <a:schemeClr val="dk1"/>
                </a:solidFill>
                <a:latin typeface="Calibri"/>
                <a:ea typeface="Calibri"/>
                <a:cs typeface="Calibri"/>
                <a:sym typeface="Calibri"/>
              </a:rPr>
              <a:t>See all references to a given variable</a:t>
            </a:r>
          </a:p>
          <a:p>
            <a:pPr indent="-285750" lvl="0" marL="285750" marR="0" rtl="0" algn="l">
              <a:spcBef>
                <a:spcPts val="0"/>
              </a:spcBef>
              <a:buClr>
                <a:schemeClr val="dk1"/>
              </a:buClr>
              <a:buSzPct val="101851"/>
              <a:buFont typeface="Arial"/>
              <a:buChar char="•"/>
            </a:pPr>
            <a:r>
              <a:rPr b="0" baseline="0" i="0" lang="en-US" sz="1800" u="none" cap="none" strike="noStrike">
                <a:solidFill>
                  <a:schemeClr val="dk1"/>
                </a:solidFill>
                <a:latin typeface="Calibri"/>
                <a:ea typeface="Calibri"/>
                <a:cs typeface="Calibri"/>
                <a:sym typeface="Calibri"/>
              </a:rPr>
              <a:t>See all instances of the variable’s class</a:t>
            </a:r>
          </a:p>
          <a:p>
            <a:pPr indent="-285750" lvl="0" marL="285750" marR="0" rtl="0" algn="l">
              <a:spcBef>
                <a:spcPts val="0"/>
              </a:spcBef>
              <a:buClr>
                <a:schemeClr val="dk1"/>
              </a:buClr>
              <a:buSzPct val="101851"/>
              <a:buFont typeface="Arial"/>
              <a:buChar char="•"/>
            </a:pPr>
            <a:r>
              <a:rPr b="0" baseline="0" i="0" lang="en-US" sz="1800" u="none" cap="none" strike="noStrike">
                <a:solidFill>
                  <a:schemeClr val="dk1"/>
                </a:solidFill>
                <a:latin typeface="Calibri"/>
                <a:ea typeface="Calibri"/>
                <a:cs typeface="Calibri"/>
                <a:sym typeface="Calibri"/>
              </a:rPr>
              <a:t>Add watch statements for that variables value (more later)</a:t>
            </a:r>
          </a:p>
        </p:txBody>
      </p:sp>
      <p:sp>
        <p:nvSpPr>
          <p:cNvPr id="431" name="Shape 431"/>
          <p:cNvSpPr/>
          <p:nvPr/>
        </p:nvSpPr>
        <p:spPr>
          <a:xfrm>
            <a:off x="4673373" y="1819274"/>
            <a:ext cx="3835199" cy="2552699"/>
          </a:xfrm>
          <a:prstGeom prst="rect">
            <a:avLst/>
          </a:prstGeom>
          <a:blipFill rotWithShape="1">
            <a:blip r:embed="rId5">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32" name="Shape 432"/>
          <p:cNvSpPr/>
          <p:nvPr/>
        </p:nvSpPr>
        <p:spPr>
          <a:xfrm>
            <a:off x="4654323" y="1819275"/>
            <a:ext cx="5048100" cy="3848099"/>
          </a:xfrm>
          <a:prstGeom prst="rect">
            <a:avLst/>
          </a:prstGeom>
          <a:blipFill rotWithShape="1">
            <a:blip r:embed="rId6">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33" name="Shape 433"/>
          <p:cNvSpPr/>
          <p:nvPr/>
        </p:nvSpPr>
        <p:spPr>
          <a:xfrm>
            <a:off x="6141185" y="2559341"/>
            <a:ext cx="3040799" cy="31394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34" name="Shape 434"/>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38" name="Shape 438"/>
        <p:cNvGrpSpPr/>
        <p:nvPr/>
      </p:nvGrpSpPr>
      <p:grpSpPr>
        <a:xfrm>
          <a:off x="0" y="0"/>
          <a:ext cx="0" cy="0"/>
          <a:chOff x="0" y="0"/>
          <a:chExt cx="0" cy="0"/>
        </a:xfrm>
      </p:grpSpPr>
      <p:sp>
        <p:nvSpPr>
          <p:cNvPr id="439" name="Shape 439"/>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40" name="Shape 440"/>
          <p:cNvSpPr/>
          <p:nvPr/>
        </p:nvSpPr>
        <p:spPr>
          <a:xfrm>
            <a:off x="4673373" y="1819275"/>
            <a:ext cx="3835199" cy="2552699"/>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41" name="Shape 441"/>
          <p:cNvSpPr txBox="1"/>
          <p:nvPr/>
        </p:nvSpPr>
        <p:spPr>
          <a:xfrm>
            <a:off x="904533" y="1600200"/>
            <a:ext cx="3210299" cy="17544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Show Logical Structure</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Expands out list items so it’s as if each list item were a field (and continues down for any children list items)</a:t>
            </a:r>
          </a:p>
        </p:txBody>
      </p:sp>
      <p:sp>
        <p:nvSpPr>
          <p:cNvPr id="442" name="Shape 442"/>
          <p:cNvSpPr/>
          <p:nvPr/>
        </p:nvSpPr>
        <p:spPr>
          <a:xfrm>
            <a:off x="4733925" y="1828800"/>
            <a:ext cx="4791000" cy="2695500"/>
          </a:xfrm>
          <a:prstGeom prst="rect">
            <a:avLst/>
          </a:prstGeom>
          <a:blipFill rotWithShape="1">
            <a:blip r:embed="rId5">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43" name="Shape 443"/>
          <p:cNvSpPr/>
          <p:nvPr/>
        </p:nvSpPr>
        <p:spPr>
          <a:xfrm>
            <a:off x="8194220" y="1828800"/>
            <a:ext cx="304799" cy="304799"/>
          </a:xfrm>
          <a:prstGeom prst="rect">
            <a:avLst/>
          </a:prstGeom>
          <a:noFill/>
          <a:ln cap="flat" w="9525">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44" name="Shape 444"/>
          <p:cNvSpPr/>
          <p:nvPr/>
        </p:nvSpPr>
        <p:spPr>
          <a:xfrm>
            <a:off x="4673373" y="2497673"/>
            <a:ext cx="4817100" cy="1277100"/>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45" name="Shape 445"/>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49" name="Shape 449"/>
        <p:cNvGrpSpPr/>
        <p:nvPr/>
      </p:nvGrpSpPr>
      <p:grpSpPr>
        <a:xfrm>
          <a:off x="0" y="0"/>
          <a:ext cx="0" cy="0"/>
          <a:chOff x="0" y="0"/>
          <a:chExt cx="0" cy="0"/>
        </a:xfrm>
      </p:grpSpPr>
      <p:sp>
        <p:nvSpPr>
          <p:cNvPr id="450" name="Shape 450"/>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51" name="Shape 451"/>
          <p:cNvSpPr txBox="1"/>
          <p:nvPr/>
        </p:nvSpPr>
        <p:spPr>
          <a:xfrm>
            <a:off x="904533" y="1600200"/>
            <a:ext cx="3210299" cy="25854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Breakpoints Window</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Shows all existing breakpoints in the code, along with their conditions and a variety of options.</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Double clicking a breakpoint will take you to its spot in the code.</a:t>
            </a:r>
          </a:p>
        </p:txBody>
      </p:sp>
      <p:sp>
        <p:nvSpPr>
          <p:cNvPr id="452" name="Shape 452"/>
          <p:cNvSpPr/>
          <p:nvPr/>
        </p:nvSpPr>
        <p:spPr>
          <a:xfrm>
            <a:off x="4673373" y="1838325"/>
            <a:ext cx="4257599" cy="26955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53" name="Shape 453"/>
          <p:cNvSpPr/>
          <p:nvPr/>
        </p:nvSpPr>
        <p:spPr>
          <a:xfrm>
            <a:off x="4673373" y="1819275"/>
            <a:ext cx="4274400" cy="14744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54" name="Shape 454"/>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58" name="Shape 458"/>
        <p:cNvGrpSpPr/>
        <p:nvPr/>
      </p:nvGrpSpPr>
      <p:grpSpPr>
        <a:xfrm>
          <a:off x="0" y="0"/>
          <a:ext cx="0" cy="0"/>
          <a:chOff x="0" y="0"/>
          <a:chExt cx="0" cy="0"/>
        </a:xfrm>
      </p:grpSpPr>
      <p:sp>
        <p:nvSpPr>
          <p:cNvPr id="459" name="Shape 459"/>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60" name="Shape 460"/>
          <p:cNvSpPr/>
          <p:nvPr/>
        </p:nvSpPr>
        <p:spPr>
          <a:xfrm>
            <a:off x="4673373" y="1838325"/>
            <a:ext cx="4257599" cy="26955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61" name="Shape 461"/>
          <p:cNvSpPr/>
          <p:nvPr/>
        </p:nvSpPr>
        <p:spPr>
          <a:xfrm>
            <a:off x="4876800" y="2971800"/>
            <a:ext cx="304799" cy="304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62" name="Shape 462"/>
          <p:cNvSpPr txBox="1"/>
          <p:nvPr/>
        </p:nvSpPr>
        <p:spPr>
          <a:xfrm>
            <a:off x="904533" y="1524000"/>
            <a:ext cx="3210299" cy="36932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Enabled/Disabled Breakpoints</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Breakpoints can be temporarily disabled by clicking the checkbox next to the breakpoint. This means it won’t stop program execution until re-enabled.</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This is useful if you want to hold off testing one thing, but don’t want to completely forget about that breakpoint. </a:t>
            </a:r>
          </a:p>
        </p:txBody>
      </p:sp>
      <p:sp>
        <p:nvSpPr>
          <p:cNvPr id="463" name="Shape 46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6" name="Shape 76"/>
        <p:cNvGrpSpPr/>
        <p:nvPr/>
      </p:nvGrpSpPr>
      <p:grpSpPr>
        <a:xfrm>
          <a:off x="0" y="0"/>
          <a:ext cx="0" cy="0"/>
          <a:chOff x="0" y="0"/>
          <a:chExt cx="0" cy="0"/>
        </a:xfrm>
      </p:grpSpPr>
      <p:sp>
        <p:nvSpPr>
          <p:cNvPr id="77" name="Shape 77"/>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78" name="Shape 78"/>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16;</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x + y</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sqrt(x)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y - 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7" name="Shape 467"/>
        <p:cNvGrpSpPr/>
        <p:nvPr/>
      </p:nvGrpSpPr>
      <p:grpSpPr>
        <a:xfrm>
          <a:off x="0" y="0"/>
          <a:ext cx="0" cy="0"/>
          <a:chOff x="0" y="0"/>
          <a:chExt cx="0" cy="0"/>
        </a:xfrm>
      </p:grpSpPr>
      <p:sp>
        <p:nvSpPr>
          <p:cNvPr id="468" name="Shape 468"/>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69" name="Shape 469"/>
          <p:cNvSpPr/>
          <p:nvPr/>
        </p:nvSpPr>
        <p:spPr>
          <a:xfrm>
            <a:off x="4673373" y="1838325"/>
            <a:ext cx="4257599" cy="26955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70" name="Shape 470"/>
          <p:cNvSpPr/>
          <p:nvPr/>
        </p:nvSpPr>
        <p:spPr>
          <a:xfrm>
            <a:off x="4733923" y="3276600"/>
            <a:ext cx="1590600" cy="304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71" name="Shape 471"/>
          <p:cNvSpPr txBox="1"/>
          <p:nvPr/>
        </p:nvSpPr>
        <p:spPr>
          <a:xfrm>
            <a:off x="914058" y="2256383"/>
            <a:ext cx="3210299" cy="25854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Hit count</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Breakpoints can be set to occur less-frequently by supplying a hit count of </a:t>
            </a:r>
            <a:r>
              <a:rPr b="0" baseline="0" i="1" lang="en-US" sz="1800" u="none" cap="none" strike="noStrike">
                <a:solidFill>
                  <a:schemeClr val="dk1"/>
                </a:solidFill>
                <a:latin typeface="Calibri"/>
                <a:ea typeface="Calibri"/>
                <a:cs typeface="Calibri"/>
                <a:sym typeface="Calibri"/>
              </a:rPr>
              <a:t>n</a:t>
            </a:r>
            <a:r>
              <a:rPr b="0" baseline="0" i="0" lang="en-US" sz="1800" u="none" cap="none" strike="noStrike">
                <a:solidFill>
                  <a:schemeClr val="dk1"/>
                </a:solidFill>
                <a:latin typeface="Calibri"/>
                <a:ea typeface="Calibri"/>
                <a:cs typeface="Calibri"/>
                <a:sym typeface="Calibri"/>
              </a:rPr>
              <a:t>.</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When this is specified, only each </a:t>
            </a:r>
            <a:r>
              <a:rPr b="0" baseline="0" i="1" lang="en-US" sz="1800" u="none" cap="none" strike="noStrike">
                <a:solidFill>
                  <a:schemeClr val="dk1"/>
                </a:solidFill>
                <a:latin typeface="Calibri"/>
                <a:ea typeface="Calibri"/>
                <a:cs typeface="Calibri"/>
                <a:sym typeface="Calibri"/>
              </a:rPr>
              <a:t>n</a:t>
            </a:r>
            <a:r>
              <a:rPr b="0" baseline="0" i="0" lang="en-US" sz="1800" u="none" cap="none" strike="noStrike">
                <a:solidFill>
                  <a:schemeClr val="dk1"/>
                </a:solidFill>
                <a:latin typeface="Calibri"/>
                <a:ea typeface="Calibri"/>
                <a:cs typeface="Calibri"/>
                <a:sym typeface="Calibri"/>
              </a:rPr>
              <a:t>-th time that breakpoint is hit will code execution stop.</a:t>
            </a:r>
          </a:p>
        </p:txBody>
      </p:sp>
      <p:sp>
        <p:nvSpPr>
          <p:cNvPr id="472" name="Shape 472"/>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76" name="Shape 476"/>
        <p:cNvGrpSpPr/>
        <p:nvPr/>
      </p:nvGrpSpPr>
      <p:grpSpPr>
        <a:xfrm>
          <a:off x="0" y="0"/>
          <a:ext cx="0" cy="0"/>
          <a:chOff x="0" y="0"/>
          <a:chExt cx="0" cy="0"/>
        </a:xfrm>
      </p:grpSpPr>
      <p:sp>
        <p:nvSpPr>
          <p:cNvPr id="477" name="Shape 477"/>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78" name="Shape 478"/>
          <p:cNvSpPr/>
          <p:nvPr/>
        </p:nvSpPr>
        <p:spPr>
          <a:xfrm>
            <a:off x="4673373" y="1838325"/>
            <a:ext cx="4257599" cy="26955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79" name="Shape 479"/>
          <p:cNvSpPr/>
          <p:nvPr/>
        </p:nvSpPr>
        <p:spPr>
          <a:xfrm>
            <a:off x="4733923" y="3486150"/>
            <a:ext cx="4105199" cy="9335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80" name="Shape 480"/>
          <p:cNvSpPr txBox="1"/>
          <p:nvPr/>
        </p:nvSpPr>
        <p:spPr>
          <a:xfrm>
            <a:off x="914058" y="1600200"/>
            <a:ext cx="3210299" cy="39702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Conditional Breakpoints</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Breakpoints can have conditions. This means the breakpoint will only be triggered when a condition you supply is true. </a:t>
            </a:r>
            <a:r>
              <a:rPr b="1" baseline="0" i="0" lang="en-US" sz="1800" u="sng" cap="none" strike="noStrike">
                <a:solidFill>
                  <a:schemeClr val="dk1"/>
                </a:solidFill>
                <a:latin typeface="Calibri"/>
                <a:ea typeface="Calibri"/>
                <a:cs typeface="Calibri"/>
                <a:sym typeface="Calibri"/>
              </a:rPr>
              <a:t>This is very useful</a:t>
            </a:r>
            <a:r>
              <a:rPr b="0" baseline="0" i="0" lang="en-US" sz="1800" u="none" cap="none" strike="noStrike">
                <a:solidFill>
                  <a:schemeClr val="dk1"/>
                </a:solidFill>
                <a:latin typeface="Calibri"/>
                <a:ea typeface="Calibri"/>
                <a:cs typeface="Calibri"/>
                <a:sym typeface="Calibri"/>
              </a:rPr>
              <a:t> for when your code only breaks on some inputs! </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Watch out though, it can make your code debug very slowly, especially if there’s an error in your breakpoint.</a:t>
            </a:r>
          </a:p>
        </p:txBody>
      </p:sp>
      <p:sp>
        <p:nvSpPr>
          <p:cNvPr id="481" name="Shape 481"/>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85" name="Shape 485"/>
        <p:cNvGrpSpPr/>
        <p:nvPr/>
      </p:nvGrpSpPr>
      <p:grpSpPr>
        <a:xfrm>
          <a:off x="0" y="0"/>
          <a:ext cx="0" cy="0"/>
          <a:chOff x="0" y="0"/>
          <a:chExt cx="0" cy="0"/>
        </a:xfrm>
      </p:grpSpPr>
      <p:sp>
        <p:nvSpPr>
          <p:cNvPr id="486" name="Shape 486"/>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87" name="Shape 487"/>
          <p:cNvSpPr/>
          <p:nvPr/>
        </p:nvSpPr>
        <p:spPr>
          <a:xfrm>
            <a:off x="4673373" y="1838325"/>
            <a:ext cx="4257599" cy="26955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88" name="Shape 488"/>
          <p:cNvSpPr/>
          <p:nvPr/>
        </p:nvSpPr>
        <p:spPr>
          <a:xfrm>
            <a:off x="6991350" y="2066925"/>
            <a:ext cx="304799" cy="304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89" name="Shape 489"/>
          <p:cNvSpPr txBox="1"/>
          <p:nvPr/>
        </p:nvSpPr>
        <p:spPr>
          <a:xfrm>
            <a:off x="914058" y="1600200"/>
            <a:ext cx="3210299" cy="34164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Disable All Breakpoints</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You can disable all breakpoints  temporarily. This is useful if you’ve identified a bug in the middle of a run but want to let the rest of the run finish normally.</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Don’t forget to re-enable breakpoints when you want to use them again.</a:t>
            </a:r>
          </a:p>
        </p:txBody>
      </p:sp>
      <p:sp>
        <p:nvSpPr>
          <p:cNvPr id="490" name="Shape 490"/>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4" name="Shape 494"/>
        <p:cNvGrpSpPr/>
        <p:nvPr/>
      </p:nvGrpSpPr>
      <p:grpSpPr>
        <a:xfrm>
          <a:off x="0" y="0"/>
          <a:ext cx="0" cy="0"/>
          <a:chOff x="0" y="0"/>
          <a:chExt cx="0" cy="0"/>
        </a:xfrm>
      </p:grpSpPr>
      <p:sp>
        <p:nvSpPr>
          <p:cNvPr id="495" name="Shape 495"/>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96" name="Shape 496"/>
          <p:cNvSpPr/>
          <p:nvPr/>
        </p:nvSpPr>
        <p:spPr>
          <a:xfrm>
            <a:off x="4673373" y="1838325"/>
            <a:ext cx="4257599" cy="26955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497" name="Shape 497"/>
          <p:cNvSpPr/>
          <p:nvPr/>
        </p:nvSpPr>
        <p:spPr>
          <a:xfrm>
            <a:off x="8001000" y="2066925"/>
            <a:ext cx="304799" cy="3047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498" name="Shape 498"/>
          <p:cNvSpPr txBox="1"/>
          <p:nvPr/>
        </p:nvSpPr>
        <p:spPr>
          <a:xfrm>
            <a:off x="914058" y="1600200"/>
            <a:ext cx="3210299" cy="20313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Break on Java Exception</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Eclipse can break whenever a specific exception is thrown. This can be useful to trace an exception that is being “translated” by library code.</a:t>
            </a:r>
          </a:p>
        </p:txBody>
      </p:sp>
      <p:sp>
        <p:nvSpPr>
          <p:cNvPr id="499" name="Shape 499"/>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03" name="Shape 503"/>
        <p:cNvGrpSpPr/>
        <p:nvPr/>
      </p:nvGrpSpPr>
      <p:grpSpPr>
        <a:xfrm>
          <a:off x="0" y="0"/>
          <a:ext cx="0" cy="0"/>
          <a:chOff x="0" y="0"/>
          <a:chExt cx="0" cy="0"/>
        </a:xfrm>
      </p:grpSpPr>
      <p:sp>
        <p:nvSpPr>
          <p:cNvPr id="504" name="Shape 504"/>
          <p:cNvSpPr/>
          <p:nvPr/>
        </p:nvSpPr>
        <p:spPr>
          <a:xfrm>
            <a:off x="6991350" y="2066925"/>
            <a:ext cx="304799" cy="304799"/>
          </a:xfrm>
          <a:prstGeom prst="rect">
            <a:avLst/>
          </a:prstGeom>
          <a:noFill/>
          <a:ln cap="flat" w="9525">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505" name="Shape 505"/>
          <p:cNvSpPr txBox="1"/>
          <p:nvPr/>
        </p:nvSpPr>
        <p:spPr>
          <a:xfrm>
            <a:off x="609600" y="1448394"/>
            <a:ext cx="3581399" cy="23615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Expressions Window</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Used to show the results of custom expressions you provide, and can change any time.</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Not shown by default but highly recommended.</a:t>
            </a:r>
          </a:p>
          <a:p>
            <a:pPr indent="0" lvl="0" marL="0" marR="0" rtl="0" algn="l">
              <a:spcBef>
                <a:spcPts val="0"/>
              </a:spcBef>
              <a:buNone/>
            </a:pPr>
            <a:r>
              <a:t/>
            </a:r>
            <a:endParaRPr b="0" baseline="0" i="0" sz="1800" u="none" cap="none" strike="noStrike">
              <a:solidFill>
                <a:srgbClr val="00B050"/>
              </a:solidFill>
              <a:latin typeface="Calibri"/>
              <a:ea typeface="Calibri"/>
              <a:cs typeface="Calibri"/>
              <a:sym typeface="Calibri"/>
            </a:endParaRPr>
          </a:p>
        </p:txBody>
      </p:sp>
      <p:sp>
        <p:nvSpPr>
          <p:cNvPr id="506" name="Shape 506"/>
          <p:cNvSpPr/>
          <p:nvPr/>
        </p:nvSpPr>
        <p:spPr>
          <a:xfrm>
            <a:off x="4572000" y="1435950"/>
            <a:ext cx="4305299" cy="36098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507" name="Shape 507"/>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11" name="Shape 511"/>
        <p:cNvGrpSpPr/>
        <p:nvPr/>
      </p:nvGrpSpPr>
      <p:grpSpPr>
        <a:xfrm>
          <a:off x="0" y="0"/>
          <a:ext cx="0" cy="0"/>
          <a:chOff x="0" y="0"/>
          <a:chExt cx="0" cy="0"/>
        </a:xfrm>
      </p:grpSpPr>
      <p:sp>
        <p:nvSpPr>
          <p:cNvPr id="512" name="Shape 512"/>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513" name="Shape 513"/>
          <p:cNvSpPr/>
          <p:nvPr/>
        </p:nvSpPr>
        <p:spPr>
          <a:xfrm>
            <a:off x="7324725" y="1962150"/>
            <a:ext cx="304799" cy="304799"/>
          </a:xfrm>
          <a:prstGeom prst="rect">
            <a:avLst/>
          </a:prstGeom>
          <a:noFill/>
          <a:ln cap="flat" w="9525">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514" name="Shape 514"/>
          <p:cNvSpPr txBox="1"/>
          <p:nvPr/>
        </p:nvSpPr>
        <p:spPr>
          <a:xfrm>
            <a:off x="609600" y="1448394"/>
            <a:ext cx="3581399" cy="3961800"/>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Expressions Window</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Used to show the results of custom expressions you provide, and can change any time.</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Resolves variables, allows method calls, even arbitrary statements “2+2”</a:t>
            </a:r>
          </a:p>
          <a:p>
            <a:pPr indent="0" lvl="0" marL="0" marR="0" rtl="0" algn="l">
              <a:spcBef>
                <a:spcPts val="0"/>
              </a:spcBef>
              <a:buNone/>
            </a:pPr>
            <a:r>
              <a:t/>
            </a:r>
            <a:endParaRPr b="0"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Beware method calls that mutate program state – e.g. stk1.clear() or in.nextLine() – these take effect immediately</a:t>
            </a:r>
          </a:p>
          <a:p>
            <a:pPr indent="0" lvl="0" marL="0" marR="0" rtl="0" algn="l">
              <a:spcBef>
                <a:spcPts val="0"/>
              </a:spcBef>
              <a:buNone/>
            </a:pPr>
            <a:r>
              <a:t/>
            </a:r>
            <a:endParaRPr b="0" baseline="0" i="0" sz="1800" u="none" cap="none" strike="noStrike">
              <a:solidFill>
                <a:srgbClr val="00B050"/>
              </a:solidFill>
              <a:latin typeface="Calibri"/>
              <a:ea typeface="Calibri"/>
              <a:cs typeface="Calibri"/>
              <a:sym typeface="Calibri"/>
            </a:endParaRPr>
          </a:p>
          <a:p>
            <a:pPr indent="0" lvl="0" marL="0" marR="0" rtl="0" algn="l">
              <a:spcBef>
                <a:spcPts val="0"/>
              </a:spcBef>
              <a:buNone/>
            </a:pPr>
            <a:r>
              <a:t/>
            </a:r>
            <a:endParaRPr b="0" baseline="0" i="0" sz="1800" u="none" cap="none" strike="noStrike">
              <a:solidFill>
                <a:srgbClr val="00B050"/>
              </a:solidFill>
              <a:latin typeface="Calibri"/>
              <a:ea typeface="Calibri"/>
              <a:cs typeface="Calibri"/>
              <a:sym typeface="Calibri"/>
            </a:endParaRPr>
          </a:p>
        </p:txBody>
      </p:sp>
      <p:sp>
        <p:nvSpPr>
          <p:cNvPr id="515" name="Shape 515"/>
          <p:cNvSpPr/>
          <p:nvPr/>
        </p:nvSpPr>
        <p:spPr>
          <a:xfrm>
            <a:off x="4676775" y="1905000"/>
            <a:ext cx="4743600" cy="26574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516" name="Shape 516"/>
          <p:cNvSpPr/>
          <p:nvPr/>
        </p:nvSpPr>
        <p:spPr>
          <a:xfrm>
            <a:off x="4676775" y="1905000"/>
            <a:ext cx="4755599" cy="26213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517" name="Shape 517"/>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21" name="Shape 521"/>
        <p:cNvGrpSpPr/>
        <p:nvPr/>
      </p:nvGrpSpPr>
      <p:grpSpPr>
        <a:xfrm>
          <a:off x="0" y="0"/>
          <a:ext cx="0" cy="0"/>
          <a:chOff x="0" y="0"/>
          <a:chExt cx="0" cy="0"/>
        </a:xfrm>
      </p:grpSpPr>
      <p:sp>
        <p:nvSpPr>
          <p:cNvPr id="522" name="Shape 522"/>
          <p:cNvSpPr/>
          <p:nvPr/>
        </p:nvSpPr>
        <p:spPr>
          <a:xfrm>
            <a:off x="838200" y="1371600"/>
            <a:ext cx="7670399" cy="4702499"/>
          </a:xfrm>
          <a:prstGeom prst="rect">
            <a:avLst/>
          </a:prstGeom>
          <a:blipFill rotWithShape="1">
            <a:blip r:embed="rId3">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523" name="Shape 523"/>
          <p:cNvSpPr/>
          <p:nvPr/>
        </p:nvSpPr>
        <p:spPr>
          <a:xfrm>
            <a:off x="7311163" y="1962150"/>
            <a:ext cx="304799" cy="304799"/>
          </a:xfrm>
          <a:prstGeom prst="rect">
            <a:avLst/>
          </a:prstGeom>
          <a:noFill/>
          <a:ln cap="flat" w="9525">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524" name="Shape 524"/>
          <p:cNvSpPr txBox="1"/>
          <p:nvPr/>
        </p:nvSpPr>
        <p:spPr>
          <a:xfrm>
            <a:off x="609600" y="1448394"/>
            <a:ext cx="3581399" cy="1200299"/>
          </a:xfrm>
          <a:prstGeom prst="rect">
            <a:avLst/>
          </a:prstGeom>
          <a:solidFill>
            <a:schemeClr val="lt1"/>
          </a:solidFill>
          <a:ln cap="flat" w="9525">
            <a:solidFill>
              <a:schemeClr val="dk1"/>
            </a:solidFill>
            <a:prstDash val="solid"/>
            <a:round/>
            <a:headEnd len="med" w="med" type="none"/>
            <a:tailEnd len="med" w="med" type="none"/>
          </a:ln>
        </p:spPr>
        <p:txBody>
          <a:bodyPr anchorCtr="0" anchor="t" bIns="45700" lIns="91425" rIns="91425" tIns="45700">
            <a:noAutofit/>
          </a:bodyPr>
          <a:lstStyle/>
          <a:p>
            <a:pPr indent="0" lvl="0" marL="0" marR="0" rtl="0" algn="l">
              <a:spcBef>
                <a:spcPts val="0"/>
              </a:spcBef>
              <a:buClr>
                <a:schemeClr val="dk1"/>
              </a:buClr>
              <a:buSzPct val="25000"/>
              <a:buFont typeface="Calibri"/>
              <a:buNone/>
            </a:pPr>
            <a:r>
              <a:rPr b="1" baseline="0" i="0" lang="en-US" sz="1800" u="none" cap="none" strike="noStrike">
                <a:solidFill>
                  <a:schemeClr val="dk1"/>
                </a:solidFill>
                <a:latin typeface="Calibri"/>
                <a:ea typeface="Calibri"/>
                <a:cs typeface="Calibri"/>
                <a:sym typeface="Calibri"/>
              </a:rPr>
              <a:t>Expressions Window</a:t>
            </a:r>
          </a:p>
          <a:p>
            <a:pPr indent="0" lvl="0" marL="0" marR="0" rtl="0" algn="l">
              <a:spcBef>
                <a:spcPts val="0"/>
              </a:spcBef>
              <a:buNone/>
            </a:pPr>
            <a:r>
              <a:t/>
            </a:r>
            <a:endParaRPr b="1" baseline="0" i="0" sz="1800" u="none" cap="none" strike="noStrike">
              <a:solidFill>
                <a:schemeClr val="dk1"/>
              </a:solidFill>
              <a:latin typeface="Calibri"/>
              <a:ea typeface="Calibri"/>
              <a:cs typeface="Calibri"/>
              <a:sym typeface="Calibri"/>
            </a:endParaRPr>
          </a:p>
          <a:p>
            <a:pPr indent="0" lvl="0" marL="0" marR="0" rtl="0" algn="l">
              <a:spcBef>
                <a:spcPts val="0"/>
              </a:spcBef>
              <a:buClr>
                <a:schemeClr val="dk1"/>
              </a:buClr>
              <a:buSzPct val="25000"/>
              <a:buFont typeface="Calibri"/>
              <a:buNone/>
            </a:pPr>
            <a:r>
              <a:rPr b="0" baseline="0" i="0" lang="en-US" sz="1800" u="none" cap="none" strike="noStrike">
                <a:solidFill>
                  <a:schemeClr val="dk1"/>
                </a:solidFill>
                <a:latin typeface="Calibri"/>
                <a:ea typeface="Calibri"/>
                <a:cs typeface="Calibri"/>
                <a:sym typeface="Calibri"/>
              </a:rPr>
              <a:t>These persist across projects, so clear out old ones as necessary.</a:t>
            </a:r>
          </a:p>
        </p:txBody>
      </p:sp>
      <p:sp>
        <p:nvSpPr>
          <p:cNvPr id="525" name="Shape 525"/>
          <p:cNvSpPr/>
          <p:nvPr/>
        </p:nvSpPr>
        <p:spPr>
          <a:xfrm>
            <a:off x="4663212" y="1905000"/>
            <a:ext cx="4743600" cy="2657400"/>
          </a:xfrm>
          <a:prstGeom prst="rect">
            <a:avLst/>
          </a:prstGeom>
          <a:blipFill rotWithShape="1">
            <a:blip r:embed="rId4">
              <a:alphaModFix/>
            </a:blip>
            <a:stretch>
              <a:fillRect b="0" l="0" r="0" t="0"/>
            </a:stretch>
          </a:blipFill>
          <a:ln>
            <a:noFill/>
          </a:ln>
        </p:spPr>
        <p:txBody>
          <a:bodyPr anchorCtr="0" anchor="ctr" bIns="91425" lIns="91425" rIns="91425" tIns="91425">
            <a:noAutofit/>
          </a:bodyPr>
          <a:lstStyle/>
          <a:p>
            <a:pPr>
              <a:spcBef>
                <a:spcPts val="0"/>
              </a:spcBef>
              <a:buNone/>
            </a:pPr>
            <a:r>
              <a:t/>
            </a:r>
            <a:endParaRPr/>
          </a:p>
        </p:txBody>
      </p:sp>
      <p:sp>
        <p:nvSpPr>
          <p:cNvPr id="526" name="Shape 526"/>
          <p:cNvSpPr/>
          <p:nvPr/>
        </p:nvSpPr>
        <p:spPr>
          <a:xfrm>
            <a:off x="8828359" y="2114550"/>
            <a:ext cx="304799" cy="304799"/>
          </a:xfrm>
          <a:prstGeom prst="rect">
            <a:avLst/>
          </a:prstGeom>
          <a:noFill/>
          <a:ln cap="flat" w="9525">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527" name="Shape 527"/>
          <p:cNvSpPr/>
          <p:nvPr/>
        </p:nvSpPr>
        <p:spPr>
          <a:xfrm>
            <a:off x="4663212" y="1905000"/>
            <a:ext cx="4730700" cy="2646299"/>
          </a:xfrm>
          <a:prstGeom prst="rect">
            <a:avLst/>
          </a:prstGeom>
          <a:noFill/>
          <a:ln cap="flat" w="38100">
            <a:solidFill>
              <a:srgbClr val="00B050"/>
            </a:solidFill>
            <a:prstDash val="solid"/>
            <a:round/>
            <a:headEnd len="med" w="med" type="none"/>
            <a:tailEnd len="med" w="med" type="none"/>
          </a:ln>
        </p:spPr>
        <p:txBody>
          <a:bodyPr anchorCtr="0" anchor="ctr" bIns="45700" lIns="91425" rIns="91425" tIns="45700">
            <a:noAutofit/>
          </a:bodyPr>
          <a:lstStyle/>
          <a:p>
            <a:pPr indent="0" lvl="0" marL="0" marR="0" rtl="0" algn="l">
              <a:spcBef>
                <a:spcPts val="0"/>
              </a:spcBef>
              <a:buNone/>
            </a:pPr>
            <a:r>
              <a:t/>
            </a:r>
            <a:endParaRPr b="0" baseline="0" i="0" sz="1800" u="none" cap="none" strike="noStrike">
              <a:solidFill>
                <a:schemeClr val="dk1"/>
              </a:solidFill>
              <a:latin typeface="Source Sans Pro"/>
              <a:ea typeface="Source Sans Pro"/>
              <a:cs typeface="Source Sans Pro"/>
              <a:sym typeface="Source Sans Pro"/>
            </a:endParaRPr>
          </a:p>
        </p:txBody>
      </p:sp>
      <p:sp>
        <p:nvSpPr>
          <p:cNvPr id="528" name="Shape 528"/>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32" name="Shape 532"/>
        <p:cNvGrpSpPr/>
        <p:nvPr/>
      </p:nvGrpSpPr>
      <p:grpSpPr>
        <a:xfrm>
          <a:off x="0" y="0"/>
          <a:ext cx="0" cy="0"/>
          <a:chOff x="0" y="0"/>
          <a:chExt cx="0" cy="0"/>
        </a:xfrm>
      </p:grpSpPr>
      <p:sp>
        <p:nvSpPr>
          <p:cNvPr id="533" name="Shape 533"/>
          <p:cNvSpPr txBox="1"/>
          <p:nvPr>
            <p:ph type="title"/>
          </p:nvPr>
        </p:nvSpPr>
        <p:spPr>
          <a:xfrm>
            <a:off x="457200" y="152718"/>
            <a:ext cx="5791200" cy="1371599"/>
          </a:xfrm>
          <a:prstGeom prst="rect">
            <a:avLst/>
          </a:prstGeom>
          <a:noFill/>
          <a:ln>
            <a:noFill/>
          </a:ln>
        </p:spPr>
        <p:txBody>
          <a:bodyPr anchorCtr="0" anchor="ctr" bIns="45700" lIns="91425" rIns="91425" tIns="45700">
            <a:noAutofit/>
          </a:bodyPr>
          <a:lstStyle/>
          <a:p>
            <a:pPr indent="0" lvl="0" marL="0" marR="0" rtl="0" algn="l">
              <a:spcBef>
                <a:spcPts val="0"/>
              </a:spcBef>
              <a:buClr>
                <a:schemeClr val="dk2"/>
              </a:buClr>
              <a:buSzPct val="25000"/>
              <a:buFont typeface="Souce Sans Pro"/>
              <a:buNone/>
            </a:pPr>
            <a:r>
              <a:rPr b="0" baseline="0" i="0" lang="en-US" sz="3600" u="none" cap="none" strike="noStrike">
                <a:solidFill>
                  <a:schemeClr val="dk2"/>
                </a:solidFill>
                <a:latin typeface="Arial Black"/>
                <a:ea typeface="Arial Black"/>
                <a:cs typeface="Arial Black"/>
                <a:sym typeface="Arial Black"/>
              </a:rPr>
              <a:t>ECLIPSE DEBUGGING</a:t>
            </a:r>
          </a:p>
        </p:txBody>
      </p:sp>
      <p:sp>
        <p:nvSpPr>
          <p:cNvPr id="534" name="Shape 534"/>
          <p:cNvSpPr txBox="1"/>
          <p:nvPr>
            <p:ph idx="1" type="body"/>
          </p:nvPr>
        </p:nvSpPr>
        <p:spPr>
          <a:xfrm>
            <a:off x="457200" y="1242150"/>
            <a:ext cx="7619999" cy="4373700"/>
          </a:xfrm>
          <a:prstGeom prst="rect">
            <a:avLst/>
          </a:prstGeom>
          <a:noFill/>
          <a:ln>
            <a:noFill/>
          </a:ln>
        </p:spPr>
        <p:txBody>
          <a:bodyPr anchorCtr="0" anchor="t" bIns="45700" lIns="91425" rIns="91425" tIns="45700">
            <a:noAutofit/>
          </a:bodyPr>
          <a:lstStyle/>
          <a:p>
            <a:pPr indent="-406400" lvl="0" marL="457200" marR="0" rtl="0" algn="l">
              <a:lnSpc>
                <a:spcPct val="90000"/>
              </a:lnSpc>
              <a:spcBef>
                <a:spcPts val="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The debugger is awesome, but not perfect</a:t>
            </a:r>
          </a:p>
          <a:p>
            <a:pPr indent="-406400" lvl="1" marL="914400" marR="0" rtl="0" algn="l">
              <a:lnSpc>
                <a:spcPct val="90000"/>
              </a:lnSpc>
              <a:spcBef>
                <a:spcPts val="36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Not well-suited for time-dependent code</a:t>
            </a:r>
          </a:p>
          <a:p>
            <a:pPr indent="-406400" lvl="1" marL="914400" marR="0" rtl="0" algn="l">
              <a:lnSpc>
                <a:spcPct val="90000"/>
              </a:lnSpc>
              <a:spcBef>
                <a:spcPts val="56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Recursion can get messy</a:t>
            </a:r>
          </a:p>
          <a:p>
            <a:pPr indent="-406400" lvl="0" marL="457200" marR="0" rtl="0" algn="l">
              <a:lnSpc>
                <a:spcPct val="90000"/>
              </a:lnSpc>
              <a:spcBef>
                <a:spcPts val="64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Technically, we talked about a “breakpoint debugger”</a:t>
            </a:r>
          </a:p>
          <a:p>
            <a:pPr indent="-406400" lvl="1" marL="914400" marR="0" rtl="0" algn="l">
              <a:lnSpc>
                <a:spcPct val="90000"/>
              </a:lnSpc>
              <a:spcBef>
                <a:spcPts val="56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Allows you to stop execution and examine variables</a:t>
            </a:r>
          </a:p>
          <a:p>
            <a:pPr indent="-406400" lvl="1" marL="914400" marR="0" rtl="0" algn="l">
              <a:lnSpc>
                <a:spcPct val="90000"/>
              </a:lnSpc>
              <a:spcBef>
                <a:spcPts val="56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Useful for stepping through and visualizing code</a:t>
            </a:r>
          </a:p>
          <a:p>
            <a:pPr indent="-406400" lvl="1" marL="914400" marR="0" rtl="0" algn="l">
              <a:lnSpc>
                <a:spcPct val="90000"/>
              </a:lnSpc>
              <a:spcBef>
                <a:spcPts val="560"/>
              </a:spcBef>
              <a:buClr>
                <a:schemeClr val="dk2"/>
              </a:buClr>
              <a:buSzPct val="100000"/>
              <a:buFont typeface="Arial"/>
              <a:buChar char="○"/>
            </a:pPr>
            <a:r>
              <a:rPr b="0" baseline="0" i="0" lang="en-US" sz="2800" u="none" cap="none" strike="noStrike">
                <a:solidFill>
                  <a:schemeClr val="dk2"/>
                </a:solidFill>
                <a:latin typeface="Arial"/>
                <a:ea typeface="Arial"/>
                <a:cs typeface="Arial"/>
                <a:sym typeface="Arial"/>
              </a:rPr>
              <a:t>There are other approaches to debugging that don’t involve a debugger</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2" name="Shape 82"/>
        <p:cNvGrpSpPr/>
        <p:nvPr/>
      </p:nvGrpSpPr>
      <p:grpSpPr>
        <a:xfrm>
          <a:off x="0" y="0"/>
          <a:ext cx="0" cy="0"/>
          <a:chOff x="0" y="0"/>
          <a:chExt cx="0" cy="0"/>
        </a:xfrm>
      </p:grpSpPr>
      <p:sp>
        <p:nvSpPr>
          <p:cNvPr id="83" name="Shape 83"/>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84" name="Shape 84"/>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16;</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x + y</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16,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sqrt(x)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y - 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8" name="Shape 88"/>
        <p:cNvGrpSpPr/>
        <p:nvPr/>
      </p:nvGrpSpPr>
      <p:grpSpPr>
        <a:xfrm>
          <a:off x="0" y="0"/>
          <a:ext cx="0" cy="0"/>
          <a:chOff x="0" y="0"/>
          <a:chExt cx="0" cy="0"/>
        </a:xfrm>
      </p:grpSpPr>
      <p:sp>
        <p:nvSpPr>
          <p:cNvPr id="89" name="Shape 89"/>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90" name="Shape 90"/>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16;</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x + y</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16,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sqrt(x)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4,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y - x</a:t>
            </a:r>
          </a:p>
          <a:p>
            <a:pPr indent="0" lvl="0" marL="0" marR="0" rtl="0" algn="l">
              <a:spcBef>
                <a:spcPts val="1000"/>
              </a:spcBef>
              <a:spcAft>
                <a:spcPts val="60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4" name="Shape 94"/>
        <p:cNvGrpSpPr/>
        <p:nvPr/>
      </p:nvGrpSpPr>
      <p:grpSpPr>
        <a:xfrm>
          <a:off x="0" y="0"/>
          <a:ext cx="0" cy="0"/>
          <a:chOff x="0" y="0"/>
          <a:chExt cx="0" cy="0"/>
        </a:xfrm>
      </p:grpSpPr>
      <p:sp>
        <p:nvSpPr>
          <p:cNvPr id="95" name="Shape 95"/>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96" name="Shape 96"/>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spcBef>
                <a:spcPts val="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&gt;= 0}</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16;</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0,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x + y</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16,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x = sqrt(x)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4, y = 16}</a:t>
            </a:r>
          </a:p>
          <a:p>
            <a:pPr indent="0" lvl="0" marL="0" marR="0" rtl="0" algn="l">
              <a:spcBef>
                <a:spcPts val="1000"/>
              </a:spcBef>
              <a:spcAft>
                <a:spcPts val="0"/>
              </a:spcAft>
              <a:buClr>
                <a:schemeClr val="dk1"/>
              </a:buClr>
              <a:buSzPct val="25000"/>
              <a:buFont typeface="Arial"/>
              <a:buNone/>
            </a:pPr>
            <a:r>
              <a:rPr b="1" baseline="0" i="0" lang="en-US" sz="2000" u="none" cap="none" strike="noStrike">
                <a:solidFill>
                  <a:schemeClr val="dk1"/>
                </a:solidFill>
                <a:latin typeface="Courier New"/>
                <a:ea typeface="Courier New"/>
                <a:cs typeface="Courier New"/>
                <a:sym typeface="Courier New"/>
              </a:rPr>
              <a:t>y = y - x</a:t>
            </a:r>
          </a:p>
          <a:p>
            <a:pPr indent="0" lvl="0" marL="0" marR="0" rtl="0" algn="l">
              <a:spcBef>
                <a:spcPts val="1000"/>
              </a:spcBef>
              <a:spcAft>
                <a:spcPts val="0"/>
              </a:spcAft>
              <a:buClr>
                <a:srgbClr val="FF0000"/>
              </a:buClr>
              <a:buSzPct val="25000"/>
              <a:buFont typeface="Arial"/>
              <a:buNone/>
            </a:pPr>
            <a:r>
              <a:rPr b="1" baseline="0" i="0" lang="en-US" sz="2000" u="none" cap="none" strike="noStrike">
                <a:solidFill>
                  <a:srgbClr val="C00000"/>
                </a:solidFill>
                <a:latin typeface="Courier New"/>
                <a:ea typeface="Courier New"/>
                <a:cs typeface="Courier New"/>
                <a:sym typeface="Courier New"/>
              </a:rPr>
              <a:t>// {x &gt;= 4, y &lt;= 12}</a:t>
            </a:r>
          </a:p>
          <a:p>
            <a:pPr indent="0" lvl="0" marL="0" marR="0" rtl="0" algn="l">
              <a:spcBef>
                <a:spcPts val="1000"/>
              </a:spcBef>
              <a:spcAft>
                <a:spcPts val="600"/>
              </a:spcAft>
              <a:buClr>
                <a:schemeClr val="dk1"/>
              </a:buClr>
              <a:buFont typeface="Arial"/>
              <a:buNone/>
            </a:pPr>
            <a:r>
              <a:t/>
            </a:r>
            <a:endParaRPr b="1" baseline="0" i="0" sz="200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0" name="Shape 100"/>
        <p:cNvGrpSpPr/>
        <p:nvPr/>
      </p:nvGrpSpPr>
      <p:grpSpPr>
        <a:xfrm>
          <a:off x="0" y="0"/>
          <a:ext cx="0" cy="0"/>
          <a:chOff x="0" y="0"/>
          <a:chExt cx="0" cy="0"/>
        </a:xfrm>
      </p:grpSpPr>
      <p:sp>
        <p:nvSpPr>
          <p:cNvPr id="101" name="Shape 101"/>
          <p:cNvSpPr txBox="1"/>
          <p:nvPr>
            <p:ph type="title"/>
          </p:nvPr>
        </p:nvSpPr>
        <p:spPr>
          <a:xfrm>
            <a:off x="457200" y="152718"/>
            <a:ext cx="5791200" cy="1371599"/>
          </a:xfrm>
          <a:prstGeom prst="rect">
            <a:avLst/>
          </a:prstGeom>
          <a:noFill/>
          <a:ln>
            <a:noFill/>
          </a:ln>
        </p:spPr>
        <p:txBody>
          <a:bodyPr anchorCtr="0" anchor="b" bIns="45700" lIns="91425" rIns="91425" tIns="45700">
            <a:noAutofit/>
          </a:bodyPr>
          <a:lstStyle/>
          <a:p>
            <a:pPr indent="0" lvl="0" marL="0" marR="0" rtl="0" algn="l">
              <a:spcBef>
                <a:spcPts val="0"/>
              </a:spcBef>
              <a:buClr>
                <a:schemeClr val="dk2"/>
              </a:buClr>
              <a:buSzPct val="25000"/>
              <a:buFont typeface="Arial Black"/>
              <a:buNone/>
            </a:pPr>
            <a:r>
              <a:rPr b="0" baseline="0" i="0" lang="en-US" sz="3600" u="none" cap="none" strike="noStrike">
                <a:solidFill>
                  <a:schemeClr val="dk2"/>
                </a:solidFill>
                <a:latin typeface="Arial Black"/>
                <a:ea typeface="Arial Black"/>
                <a:cs typeface="Arial Black"/>
                <a:sym typeface="Arial Black"/>
              </a:rPr>
              <a:t>FORWARD REASONING</a:t>
            </a:r>
          </a:p>
        </p:txBody>
      </p:sp>
      <p:sp>
        <p:nvSpPr>
          <p:cNvPr id="102" name="Shape 102"/>
          <p:cNvSpPr txBox="1"/>
          <p:nvPr>
            <p:ph idx="1" type="body"/>
          </p:nvPr>
        </p:nvSpPr>
        <p:spPr>
          <a:xfrm>
            <a:off x="457200" y="1752600"/>
            <a:ext cx="7619999" cy="4373700"/>
          </a:xfrm>
          <a:prstGeom prst="rect">
            <a:avLst/>
          </a:prstGeom>
          <a:noFill/>
          <a:ln>
            <a:noFill/>
          </a:ln>
        </p:spPr>
        <p:txBody>
          <a:bodyPr anchorCtr="0" anchor="t" bIns="45700" lIns="91425" rIns="91425" tIns="45700">
            <a:noAutofit/>
          </a:bodyPr>
          <a:lstStyle/>
          <a:p>
            <a:pPr indent="0" lvl="0" marL="0" marR="0" rtl="0" algn="l">
              <a:lnSpc>
                <a:spcPct val="80000"/>
              </a:lnSpc>
              <a:spcBef>
                <a:spcPts val="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 {true}</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if (x&gt;0)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else {</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	abs = -x</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FF0000"/>
                </a:solidFill>
                <a:latin typeface="Courier New"/>
                <a:ea typeface="Courier New"/>
                <a:cs typeface="Courier New"/>
                <a:sym typeface="Courier New"/>
              </a:rPr>
              <a:t>	</a:t>
            </a: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SzPct val="25000"/>
              <a:buFont typeface="Arial"/>
              <a:buNone/>
            </a:pPr>
            <a:r>
              <a:rPr b="1" baseline="0" i="0" lang="en-US" sz="1550" u="none" cap="none" strike="noStrike">
                <a:solidFill>
                  <a:schemeClr val="dk1"/>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rgbClr val="FF0000"/>
              </a:buClr>
              <a:buSzPct val="25000"/>
              <a:buFont typeface="Arial"/>
              <a:buNone/>
            </a:pPr>
            <a:r>
              <a:rPr b="1" baseline="0" i="0" lang="en-US" sz="1550" u="none" cap="none" strike="noStrike">
                <a:solidFill>
                  <a:srgbClr val="C00000"/>
                </a:solidFill>
                <a:latin typeface="Courier New"/>
                <a:ea typeface="Courier New"/>
                <a:cs typeface="Courier New"/>
                <a:sym typeface="Courier New"/>
              </a:rPr>
              <a:t>//</a:t>
            </a:r>
          </a:p>
          <a:p>
            <a:pPr indent="0" lvl="0" marL="0" marR="0" rtl="0" algn="l">
              <a:lnSpc>
                <a:spcPct val="80000"/>
              </a:lnSpc>
              <a:spcBef>
                <a:spcPts val="910"/>
              </a:spcBef>
              <a:spcAft>
                <a:spcPts val="0"/>
              </a:spcAft>
              <a:buClr>
                <a:schemeClr val="dk1"/>
              </a:buClr>
              <a:buFont typeface="Arial"/>
              <a:buNone/>
            </a:pPr>
            <a:r>
              <a:t/>
            </a:r>
            <a:endParaRPr b="1" baseline="0" i="0" sz="1550" u="none" cap="none" strike="noStrike">
              <a:solidFill>
                <a:srgbClr val="FF0000"/>
              </a:solidFill>
              <a:latin typeface="Courier New"/>
              <a:ea typeface="Courier New"/>
              <a:cs typeface="Courier New"/>
              <a:sym typeface="Courier New"/>
            </a:endParaRPr>
          </a:p>
          <a:p>
            <a:pPr indent="0" lvl="0" marL="0" marR="0" rtl="0" algn="l">
              <a:lnSpc>
                <a:spcPct val="80000"/>
              </a:lnSpc>
              <a:spcBef>
                <a:spcPts val="910"/>
              </a:spcBef>
              <a:spcAft>
                <a:spcPts val="600"/>
              </a:spcAft>
              <a:buClr>
                <a:schemeClr val="dk1"/>
              </a:buClr>
              <a:buFont typeface="Arial"/>
              <a:buNone/>
            </a:pPr>
            <a:r>
              <a:t/>
            </a:r>
            <a:endParaRPr b="1" baseline="0" i="0" sz="1550" u="none" cap="none" strike="noStrike">
              <a:solidFill>
                <a:schemeClr val="dk1"/>
              </a:solidFill>
              <a:latin typeface="Courier New"/>
              <a:ea typeface="Courier New"/>
              <a:cs typeface="Courier New"/>
              <a:sym typeface="Courier New"/>
            </a:endParaRP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khaki">
  <a:themeElements>
    <a:clrScheme name="Custom 349">
      <a:dk1>
        <a:srgbClr val="262626"/>
      </a:dk1>
      <a:lt1>
        <a:srgbClr val="E6D6BD"/>
      </a:lt1>
      <a:dk2>
        <a:srgbClr val="535353"/>
      </a:dk2>
      <a:lt2>
        <a:srgbClr val="B4AD9E"/>
      </a:lt2>
      <a:accent1>
        <a:srgbClr val="ADB48E"/>
      </a:accent1>
      <a:accent2>
        <a:srgbClr val="867961"/>
      </a:accent2>
      <a:accent3>
        <a:srgbClr val="CBB680"/>
      </a:accent3>
      <a:accent4>
        <a:srgbClr val="78A3C0"/>
      </a:accent4>
      <a:accent5>
        <a:srgbClr val="C0AE91"/>
      </a:accent5>
      <a:accent6>
        <a:srgbClr val="668874"/>
      </a:accent6>
      <a:hlink>
        <a:srgbClr val="4B94B3"/>
      </a:hlink>
      <a:folHlink>
        <a:srgbClr val="41414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