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13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8" r:id="rId47"/>
    <p:sldId id="405" r:id="rId48"/>
    <p:sldId id="409" r:id="rId49"/>
  </p:sldIdLst>
  <p:sldSz cx="9144000" cy="6858000" type="screen4x3"/>
  <p:notesSz cx="9220200" cy="69342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A7F"/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200" y="2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tags" Target="tags/tag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9113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2" y="3292828"/>
            <a:ext cx="7377361" cy="31219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20</a:t>
            </a:r>
          </a:p>
          <a:p>
            <a:pPr algn="ctr"/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Design Patterns 1</a:t>
            </a:r>
          </a:p>
        </p:txBody>
      </p:sp>
    </p:spTree>
    <p:extLst>
      <p:ext uri="{BB962C8B-B14F-4D97-AF65-F5344CB8AC3E}">
        <p14:creationId xmlns:p14="http://schemas.microsoft.com/office/powerpoint/2010/main" val="1994097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dirty="0" smtClean="0"/>
              <a:t>atterns</a:t>
            </a:r>
            <a:r>
              <a:rPr lang="en-US" dirty="0" smtClean="0"/>
              <a:t>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 (unlike what’s shown above)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lecture: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smtClean="0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New example:</a:t>
            </a:r>
          </a:p>
          <a:p>
            <a:pPr lvl="2"/>
            <a:r>
              <a:rPr lang="en-US" sz="2000" dirty="0" smtClean="0"/>
              <a:t>No factories yet</a:t>
            </a:r>
          </a:p>
          <a:p>
            <a:pPr lvl="2"/>
            <a:r>
              <a:rPr lang="en-US" sz="2000" dirty="0" smtClean="0"/>
              <a:t>Coming: factories for the </a:t>
            </a:r>
            <a:r>
              <a:rPr lang="en-US" sz="2000" i="1" dirty="0" smtClean="0"/>
              <a:t>bicycles</a:t>
            </a:r>
            <a:r>
              <a:rPr lang="en-US" sz="2000" dirty="0" smtClean="0"/>
              <a:t> to get flexibility and code reuse</a:t>
            </a:r>
          </a:p>
          <a:p>
            <a:pPr lvl="2"/>
            <a:r>
              <a:rPr lang="en-US" sz="2000" dirty="0" smtClean="0"/>
              <a:t>Could also use factories for the </a:t>
            </a:r>
            <a:r>
              <a:rPr lang="en-US" sz="2000" i="1" dirty="0" smtClean="0"/>
              <a:t>races</a:t>
            </a:r>
            <a:r>
              <a:rPr lang="en-US" sz="2000" dirty="0" smtClean="0"/>
              <a:t>, but that complicates the example, so will stick with constructors</a:t>
            </a:r>
          </a:p>
          <a:p>
            <a:pPr lvl="2"/>
            <a:endParaRPr lang="en-US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 smtClean="0"/>
              <a:t>reimplementing</a:t>
            </a:r>
            <a:r>
              <a:rPr lang="en-US" sz="2000" dirty="0" smtClean="0"/>
              <a:t> the constructor in </a:t>
            </a:r>
            <a:r>
              <a:rPr lang="en-US" sz="2000" dirty="0"/>
              <a:t>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	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</a:t>
            </a:r>
            <a:r>
              <a:rPr lang="en-US" sz="2000" b="1" kern="1200" dirty="0" smtClean="0">
                <a:solidFill>
                  <a:srgbClr val="C00000"/>
                </a:solidFill>
                <a:latin typeface="Courier New" pitchFamily="49" charset="0"/>
              </a:rPr>
              <a:t>return new Bicycle();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 smtClean="0">
                <a:latin typeface="Courier New" pitchFamily="49" charset="0"/>
              </a:rPr>
              <a:t>public Race() </a:t>
            </a:r>
            <a:r>
              <a:rPr lang="en-US" sz="2000" b="1" kern="1200" dirty="0">
                <a:latin typeface="Courier New" pitchFamily="49" charset="0"/>
              </a:rPr>
              <a:t>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Use a factory method to avoid dependence on specific new 	kind of bicycle in the constructor</a:t>
            </a:r>
          </a:p>
          <a:p>
            <a:pPr lvl="3"/>
            <a:r>
              <a:rPr lang="en-US" dirty="0" smtClean="0"/>
              <a:t>Call the factory method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Subclasses override factory method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{ super();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Example: Can inherit an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 smtClean="0">
                <a:latin typeface="+mj-lt"/>
              </a:rPr>
              <a:t> that calls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 smtClean="0"/>
              <a:t> was just a factory method</a:t>
            </a:r>
          </a:p>
          <a:p>
            <a:endParaRPr lang="en-US" sz="2000" dirty="0"/>
          </a:p>
          <a:p>
            <a:r>
              <a:rPr lang="en-US" sz="2000" dirty="0" smtClean="0"/>
              <a:t>Now let’s move the method into a separate class</a:t>
            </a:r>
          </a:p>
          <a:p>
            <a:pPr lvl="1"/>
            <a:r>
              <a:rPr lang="en-US" sz="2000" dirty="0" smtClean="0"/>
              <a:t>So it’s part of a </a:t>
            </a:r>
            <a:r>
              <a:rPr lang="en-US" sz="2000" i="1" dirty="0" smtClean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group related factory methods together</a:t>
            </a:r>
          </a:p>
          <a:p>
            <a:pPr lvl="2"/>
            <a:r>
              <a:rPr lang="en-US" sz="2000" dirty="0" smtClean="0"/>
              <a:t>Not shown: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 smtClean="0">
                <a:cs typeface="Courier New" panose="02070309020205020404" pitchFamily="49" charset="0"/>
              </a:rPr>
              <a:t>, …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pass factories around as objects for flexibility</a:t>
            </a:r>
          </a:p>
          <a:p>
            <a:pPr lvl="2"/>
            <a:r>
              <a:rPr lang="en-US" sz="2000" dirty="0" smtClean="0"/>
              <a:t>Choose a factory at runtime</a:t>
            </a:r>
          </a:p>
          <a:p>
            <a:pPr lvl="2"/>
            <a:r>
              <a:rPr lang="en-US" sz="2000" dirty="0" smtClean="0"/>
              <a:t>Use different factories in different objects (e.g., races)</a:t>
            </a:r>
          </a:p>
          <a:p>
            <a:pPr lvl="2"/>
            <a:r>
              <a:rPr lang="en-US" sz="2000" dirty="0" smtClean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factory method(s)</a:t>
            </a:r>
            <a:endParaRPr lang="en-US" sz="32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Race(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bfactory</a:t>
            </a:r>
            <a:r>
              <a:rPr lang="en-US" sz="2000" b="1" dirty="0" smtClean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latin typeface="Courier New" pitchFamily="49" charset="0"/>
              </a:rPr>
              <a:t>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Race() { this(new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 smtClean="0">
                <a:latin typeface="+mj-lt"/>
              </a:rPr>
              <a:t>Java detail: call another constructor in same class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 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 smtClean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// or this(…)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By having factory-as-argument option, we can allow arbitrary mixing by client: </a:t>
            </a:r>
            <a:r>
              <a:rPr lang="en-US" sz="2000" b="1" dirty="0" smtClean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Reminder: Not shown here is also using factories for creating </a:t>
            </a:r>
            <a:r>
              <a:rPr lang="en-US" sz="2000" i="1" dirty="0" smtClean="0">
                <a:latin typeface="+mj-lt"/>
              </a:rPr>
              <a:t>races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this.bproto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Race(new </a:t>
            </a:r>
            <a:r>
              <a:rPr lang="en-US" sz="2000" b="1" dirty="0">
                <a:latin typeface="Courier New" pitchFamily="49" charset="0"/>
              </a:rPr>
              <a:t>Tricycle())</a:t>
            </a:r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20346</TotalTime>
  <Words>3472</Words>
  <Application>Microsoft Macintosh PowerPoint</Application>
  <PresentationFormat>On-screen Show (4:3)</PresentationFormat>
  <Paragraphs>656</Paragraphs>
  <Slides>48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Comic Sans MS</vt:lpstr>
      <vt:lpstr>Consolas</vt:lpstr>
      <vt:lpstr>Courier New</vt:lpstr>
      <vt:lpstr>French Script MT</vt:lpstr>
      <vt:lpstr>Helvetica</vt:lpstr>
      <vt:lpstr>Times New Roman</vt:lpstr>
      <vt:lpstr>Webdings</vt:lpstr>
      <vt:lpstr>Wingdings</vt:lpstr>
      <vt:lpstr>Arial</vt:lpstr>
      <vt:lpstr>simple</vt:lpstr>
      <vt:lpstr>Visio</vt:lpstr>
      <vt:lpstr>CSE 331 Software Design and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328</cp:revision>
  <cp:lastPrinted>2016-02-29T14:14:40Z</cp:lastPrinted>
  <dcterms:created xsi:type="dcterms:W3CDTF">2012-02-17T18:07:42Z</dcterms:created>
  <dcterms:modified xsi:type="dcterms:W3CDTF">2016-02-29T17:01:48Z</dcterms:modified>
</cp:coreProperties>
</file>