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6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7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8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9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20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1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22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23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24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25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26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27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28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notesSlides/notesSlide38.xml" ContentType="application/vnd.openxmlformats-officedocument.presentationml.notesSlide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notesSlides/notesSlide43.xml" ContentType="application/vnd.openxmlformats-officedocument.presentationml.notesSlide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9" r:id="rId3"/>
    <p:sldId id="260" r:id="rId4"/>
    <p:sldId id="266" r:id="rId5"/>
    <p:sldId id="265" r:id="rId6"/>
    <p:sldId id="306" r:id="rId7"/>
    <p:sldId id="268" r:id="rId8"/>
    <p:sldId id="262" r:id="rId9"/>
    <p:sldId id="261" r:id="rId10"/>
    <p:sldId id="263" r:id="rId11"/>
    <p:sldId id="269" r:id="rId12"/>
    <p:sldId id="270" r:id="rId13"/>
    <p:sldId id="271" r:id="rId14"/>
    <p:sldId id="264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305" r:id="rId27"/>
    <p:sldId id="283" r:id="rId28"/>
    <p:sldId id="307" r:id="rId29"/>
    <p:sldId id="284" r:id="rId30"/>
    <p:sldId id="285" r:id="rId31"/>
    <p:sldId id="289" r:id="rId32"/>
    <p:sldId id="287" r:id="rId33"/>
    <p:sldId id="286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308" r:id="rId42"/>
    <p:sldId id="297" r:id="rId43"/>
    <p:sldId id="298" r:id="rId44"/>
    <p:sldId id="299" r:id="rId45"/>
    <p:sldId id="300" r:id="rId46"/>
    <p:sldId id="302" r:id="rId47"/>
    <p:sldId id="303" r:id="rId48"/>
    <p:sldId id="304" r:id="rId4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6" autoAdjust="0"/>
    <p:restoredTop sz="99416" autoAdjust="0"/>
  </p:normalViewPr>
  <p:slideViewPr>
    <p:cSldViewPr>
      <p:cViewPr varScale="1">
        <p:scale>
          <a:sx n="74" d="100"/>
          <a:sy n="74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86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71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notesSlide" Target="../notesSlides/notesSlide10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notesSlide" Target="../notesSlides/notesSlide16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tags" Target="../tags/tag49.xml"/><Relationship Id="rId18" Type="http://schemas.openxmlformats.org/officeDocument/2006/relationships/tags" Target="../tags/tag54.xml"/><Relationship Id="rId26" Type="http://schemas.openxmlformats.org/officeDocument/2006/relationships/tags" Target="../tags/tag62.xml"/><Relationship Id="rId3" Type="http://schemas.openxmlformats.org/officeDocument/2006/relationships/tags" Target="../tags/tag39.xml"/><Relationship Id="rId21" Type="http://schemas.openxmlformats.org/officeDocument/2006/relationships/tags" Target="../tags/tag57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tags" Target="../tags/tag53.xml"/><Relationship Id="rId25" Type="http://schemas.openxmlformats.org/officeDocument/2006/relationships/tags" Target="../tags/tag61.xml"/><Relationship Id="rId2" Type="http://schemas.openxmlformats.org/officeDocument/2006/relationships/tags" Target="../tags/tag38.xml"/><Relationship Id="rId16" Type="http://schemas.openxmlformats.org/officeDocument/2006/relationships/tags" Target="../tags/tag52.xml"/><Relationship Id="rId20" Type="http://schemas.openxmlformats.org/officeDocument/2006/relationships/tags" Target="../tags/tag5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24" Type="http://schemas.openxmlformats.org/officeDocument/2006/relationships/tags" Target="../tags/tag60.xml"/><Relationship Id="rId5" Type="http://schemas.openxmlformats.org/officeDocument/2006/relationships/tags" Target="../tags/tag41.xml"/><Relationship Id="rId15" Type="http://schemas.openxmlformats.org/officeDocument/2006/relationships/tags" Target="../tags/tag51.xml"/><Relationship Id="rId23" Type="http://schemas.openxmlformats.org/officeDocument/2006/relationships/tags" Target="../tags/tag59.xml"/><Relationship Id="rId28" Type="http://schemas.openxmlformats.org/officeDocument/2006/relationships/tags" Target="../tags/tag64.xml"/><Relationship Id="rId10" Type="http://schemas.openxmlformats.org/officeDocument/2006/relationships/tags" Target="../tags/tag46.xml"/><Relationship Id="rId19" Type="http://schemas.openxmlformats.org/officeDocument/2006/relationships/tags" Target="../tags/tag55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tags" Target="../tags/tag50.xml"/><Relationship Id="rId22" Type="http://schemas.openxmlformats.org/officeDocument/2006/relationships/tags" Target="../tags/tag58.xml"/><Relationship Id="rId27" Type="http://schemas.openxmlformats.org/officeDocument/2006/relationships/tags" Target="../tags/tag63.xml"/><Relationship Id="rId30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" Type="http://schemas.openxmlformats.org/officeDocument/2006/relationships/tags" Target="../tags/tag67.xml"/><Relationship Id="rId21" Type="http://schemas.openxmlformats.org/officeDocument/2006/relationships/tags" Target="../tags/tag85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26" Type="http://schemas.openxmlformats.org/officeDocument/2006/relationships/tags" Target="../tags/tag118.xml"/><Relationship Id="rId3" Type="http://schemas.openxmlformats.org/officeDocument/2006/relationships/tags" Target="../tags/tag95.xml"/><Relationship Id="rId21" Type="http://schemas.openxmlformats.org/officeDocument/2006/relationships/tags" Target="../tags/tag113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5" Type="http://schemas.openxmlformats.org/officeDocument/2006/relationships/tags" Target="../tags/tag117.xm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20" Type="http://schemas.openxmlformats.org/officeDocument/2006/relationships/tags" Target="../tags/tag11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24" Type="http://schemas.openxmlformats.org/officeDocument/2006/relationships/tags" Target="../tags/tag116.xml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23" Type="http://schemas.openxmlformats.org/officeDocument/2006/relationships/tags" Target="../tags/tag115.xml"/><Relationship Id="rId28" Type="http://schemas.openxmlformats.org/officeDocument/2006/relationships/tags" Target="../tags/tag120.xml"/><Relationship Id="rId10" Type="http://schemas.openxmlformats.org/officeDocument/2006/relationships/tags" Target="../tags/tag102.xml"/><Relationship Id="rId19" Type="http://schemas.openxmlformats.org/officeDocument/2006/relationships/tags" Target="../tags/tag111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Relationship Id="rId22" Type="http://schemas.openxmlformats.org/officeDocument/2006/relationships/tags" Target="../tags/tag114.xml"/><Relationship Id="rId27" Type="http://schemas.openxmlformats.org/officeDocument/2006/relationships/tags" Target="../tags/tag119.xml"/><Relationship Id="rId30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" Type="http://schemas.openxmlformats.org/officeDocument/2006/relationships/tags" Target="../tags/tag123.xml"/><Relationship Id="rId21" Type="http://schemas.openxmlformats.org/officeDocument/2006/relationships/tags" Target="../tags/tag141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26" Type="http://schemas.openxmlformats.org/officeDocument/2006/relationships/tags" Target="../tags/tag174.xml"/><Relationship Id="rId3" Type="http://schemas.openxmlformats.org/officeDocument/2006/relationships/tags" Target="../tags/tag151.xml"/><Relationship Id="rId21" Type="http://schemas.openxmlformats.org/officeDocument/2006/relationships/tags" Target="../tags/tag169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tags" Target="../tags/tag173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0" Type="http://schemas.openxmlformats.org/officeDocument/2006/relationships/tags" Target="../tags/tag16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24" Type="http://schemas.openxmlformats.org/officeDocument/2006/relationships/tags" Target="../tags/tag172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28" Type="http://schemas.openxmlformats.org/officeDocument/2006/relationships/tags" Target="../tags/tag176.xml"/><Relationship Id="rId10" Type="http://schemas.openxmlformats.org/officeDocument/2006/relationships/tags" Target="../tags/tag158.xml"/><Relationship Id="rId19" Type="http://schemas.openxmlformats.org/officeDocument/2006/relationships/tags" Target="../tags/tag167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Relationship Id="rId22" Type="http://schemas.openxmlformats.org/officeDocument/2006/relationships/tags" Target="../tags/tag170.xml"/><Relationship Id="rId27" Type="http://schemas.openxmlformats.org/officeDocument/2006/relationships/tags" Target="../tags/tag175.xml"/><Relationship Id="rId30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18" Type="http://schemas.openxmlformats.org/officeDocument/2006/relationships/tags" Target="../tags/tag194.xml"/><Relationship Id="rId26" Type="http://schemas.openxmlformats.org/officeDocument/2006/relationships/tags" Target="../tags/tag202.xml"/><Relationship Id="rId3" Type="http://schemas.openxmlformats.org/officeDocument/2006/relationships/tags" Target="../tags/tag179.xml"/><Relationship Id="rId21" Type="http://schemas.openxmlformats.org/officeDocument/2006/relationships/tags" Target="../tags/tag197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17" Type="http://schemas.openxmlformats.org/officeDocument/2006/relationships/tags" Target="../tags/tag193.xml"/><Relationship Id="rId25" Type="http://schemas.openxmlformats.org/officeDocument/2006/relationships/tags" Target="../tags/tag201.xml"/><Relationship Id="rId2" Type="http://schemas.openxmlformats.org/officeDocument/2006/relationships/tags" Target="../tags/tag178.xml"/><Relationship Id="rId16" Type="http://schemas.openxmlformats.org/officeDocument/2006/relationships/tags" Target="../tags/tag192.xml"/><Relationship Id="rId20" Type="http://schemas.openxmlformats.org/officeDocument/2006/relationships/tags" Target="../tags/tag19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24" Type="http://schemas.openxmlformats.org/officeDocument/2006/relationships/tags" Target="../tags/tag200.xml"/><Relationship Id="rId5" Type="http://schemas.openxmlformats.org/officeDocument/2006/relationships/tags" Target="../tags/tag181.xml"/><Relationship Id="rId15" Type="http://schemas.openxmlformats.org/officeDocument/2006/relationships/tags" Target="../tags/tag191.xml"/><Relationship Id="rId23" Type="http://schemas.openxmlformats.org/officeDocument/2006/relationships/tags" Target="../tags/tag199.xml"/><Relationship Id="rId28" Type="http://schemas.openxmlformats.org/officeDocument/2006/relationships/tags" Target="../tags/tag204.xml"/><Relationship Id="rId10" Type="http://schemas.openxmlformats.org/officeDocument/2006/relationships/tags" Target="../tags/tag186.xml"/><Relationship Id="rId19" Type="http://schemas.openxmlformats.org/officeDocument/2006/relationships/tags" Target="../tags/tag195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tags" Target="../tags/tag190.xml"/><Relationship Id="rId22" Type="http://schemas.openxmlformats.org/officeDocument/2006/relationships/tags" Target="../tags/tag198.xml"/><Relationship Id="rId27" Type="http://schemas.openxmlformats.org/officeDocument/2006/relationships/tags" Target="../tags/tag203.xml"/><Relationship Id="rId30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13" Type="http://schemas.openxmlformats.org/officeDocument/2006/relationships/tags" Target="../tags/tag217.xml"/><Relationship Id="rId18" Type="http://schemas.openxmlformats.org/officeDocument/2006/relationships/tags" Target="../tags/tag222.xml"/><Relationship Id="rId26" Type="http://schemas.openxmlformats.org/officeDocument/2006/relationships/tags" Target="../tags/tag230.xml"/><Relationship Id="rId3" Type="http://schemas.openxmlformats.org/officeDocument/2006/relationships/tags" Target="../tags/tag207.xml"/><Relationship Id="rId21" Type="http://schemas.openxmlformats.org/officeDocument/2006/relationships/tags" Target="../tags/tag225.xml"/><Relationship Id="rId7" Type="http://schemas.openxmlformats.org/officeDocument/2006/relationships/tags" Target="../tags/tag211.xml"/><Relationship Id="rId12" Type="http://schemas.openxmlformats.org/officeDocument/2006/relationships/tags" Target="../tags/tag216.xml"/><Relationship Id="rId17" Type="http://schemas.openxmlformats.org/officeDocument/2006/relationships/tags" Target="../tags/tag221.xml"/><Relationship Id="rId25" Type="http://schemas.openxmlformats.org/officeDocument/2006/relationships/tags" Target="../tags/tag229.xml"/><Relationship Id="rId2" Type="http://schemas.openxmlformats.org/officeDocument/2006/relationships/tags" Target="../tags/tag206.xml"/><Relationship Id="rId16" Type="http://schemas.openxmlformats.org/officeDocument/2006/relationships/tags" Target="../tags/tag220.xml"/><Relationship Id="rId20" Type="http://schemas.openxmlformats.org/officeDocument/2006/relationships/tags" Target="../tags/tag22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24" Type="http://schemas.openxmlformats.org/officeDocument/2006/relationships/tags" Target="../tags/tag228.xml"/><Relationship Id="rId5" Type="http://schemas.openxmlformats.org/officeDocument/2006/relationships/tags" Target="../tags/tag209.xml"/><Relationship Id="rId15" Type="http://schemas.openxmlformats.org/officeDocument/2006/relationships/tags" Target="../tags/tag219.xml"/><Relationship Id="rId23" Type="http://schemas.openxmlformats.org/officeDocument/2006/relationships/tags" Target="../tags/tag227.xml"/><Relationship Id="rId28" Type="http://schemas.openxmlformats.org/officeDocument/2006/relationships/tags" Target="../tags/tag232.xml"/><Relationship Id="rId10" Type="http://schemas.openxmlformats.org/officeDocument/2006/relationships/tags" Target="../tags/tag214.xml"/><Relationship Id="rId19" Type="http://schemas.openxmlformats.org/officeDocument/2006/relationships/tags" Target="../tags/tag223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14" Type="http://schemas.openxmlformats.org/officeDocument/2006/relationships/tags" Target="../tags/tag218.xml"/><Relationship Id="rId22" Type="http://schemas.openxmlformats.org/officeDocument/2006/relationships/tags" Target="../tags/tag226.xml"/><Relationship Id="rId27" Type="http://schemas.openxmlformats.org/officeDocument/2006/relationships/tags" Target="../tags/tag231.xml"/><Relationship Id="rId30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13" Type="http://schemas.openxmlformats.org/officeDocument/2006/relationships/tags" Target="../tags/tag245.xml"/><Relationship Id="rId18" Type="http://schemas.openxmlformats.org/officeDocument/2006/relationships/tags" Target="../tags/tag250.xml"/><Relationship Id="rId26" Type="http://schemas.openxmlformats.org/officeDocument/2006/relationships/tags" Target="../tags/tag258.xml"/><Relationship Id="rId3" Type="http://schemas.openxmlformats.org/officeDocument/2006/relationships/tags" Target="../tags/tag235.xml"/><Relationship Id="rId21" Type="http://schemas.openxmlformats.org/officeDocument/2006/relationships/tags" Target="../tags/tag253.xml"/><Relationship Id="rId7" Type="http://schemas.openxmlformats.org/officeDocument/2006/relationships/tags" Target="../tags/tag239.xml"/><Relationship Id="rId12" Type="http://schemas.openxmlformats.org/officeDocument/2006/relationships/tags" Target="../tags/tag244.xml"/><Relationship Id="rId17" Type="http://schemas.openxmlformats.org/officeDocument/2006/relationships/tags" Target="../tags/tag249.xml"/><Relationship Id="rId25" Type="http://schemas.openxmlformats.org/officeDocument/2006/relationships/tags" Target="../tags/tag257.xml"/><Relationship Id="rId2" Type="http://schemas.openxmlformats.org/officeDocument/2006/relationships/tags" Target="../tags/tag234.xml"/><Relationship Id="rId16" Type="http://schemas.openxmlformats.org/officeDocument/2006/relationships/tags" Target="../tags/tag248.xml"/><Relationship Id="rId20" Type="http://schemas.openxmlformats.org/officeDocument/2006/relationships/tags" Target="../tags/tag25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11" Type="http://schemas.openxmlformats.org/officeDocument/2006/relationships/tags" Target="../tags/tag243.xml"/><Relationship Id="rId24" Type="http://schemas.openxmlformats.org/officeDocument/2006/relationships/tags" Target="../tags/tag256.xml"/><Relationship Id="rId5" Type="http://schemas.openxmlformats.org/officeDocument/2006/relationships/tags" Target="../tags/tag237.xml"/><Relationship Id="rId15" Type="http://schemas.openxmlformats.org/officeDocument/2006/relationships/tags" Target="../tags/tag247.xml"/><Relationship Id="rId23" Type="http://schemas.openxmlformats.org/officeDocument/2006/relationships/tags" Target="../tags/tag255.xml"/><Relationship Id="rId28" Type="http://schemas.openxmlformats.org/officeDocument/2006/relationships/tags" Target="../tags/tag260.xml"/><Relationship Id="rId10" Type="http://schemas.openxmlformats.org/officeDocument/2006/relationships/tags" Target="../tags/tag242.xml"/><Relationship Id="rId19" Type="http://schemas.openxmlformats.org/officeDocument/2006/relationships/tags" Target="../tags/tag251.xml"/><Relationship Id="rId4" Type="http://schemas.openxmlformats.org/officeDocument/2006/relationships/tags" Target="../tags/tag236.xml"/><Relationship Id="rId9" Type="http://schemas.openxmlformats.org/officeDocument/2006/relationships/tags" Target="../tags/tag241.xml"/><Relationship Id="rId14" Type="http://schemas.openxmlformats.org/officeDocument/2006/relationships/tags" Target="../tags/tag246.xml"/><Relationship Id="rId22" Type="http://schemas.openxmlformats.org/officeDocument/2006/relationships/tags" Target="../tags/tag254.xml"/><Relationship Id="rId27" Type="http://schemas.openxmlformats.org/officeDocument/2006/relationships/tags" Target="../tags/tag259.xml"/><Relationship Id="rId30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68.xml"/><Relationship Id="rId13" Type="http://schemas.openxmlformats.org/officeDocument/2006/relationships/tags" Target="../tags/tag273.xml"/><Relationship Id="rId18" Type="http://schemas.openxmlformats.org/officeDocument/2006/relationships/tags" Target="../tags/tag278.xml"/><Relationship Id="rId26" Type="http://schemas.openxmlformats.org/officeDocument/2006/relationships/tags" Target="../tags/tag286.xml"/><Relationship Id="rId3" Type="http://schemas.openxmlformats.org/officeDocument/2006/relationships/tags" Target="../tags/tag263.xml"/><Relationship Id="rId21" Type="http://schemas.openxmlformats.org/officeDocument/2006/relationships/tags" Target="../tags/tag281.xml"/><Relationship Id="rId7" Type="http://schemas.openxmlformats.org/officeDocument/2006/relationships/tags" Target="../tags/tag267.xml"/><Relationship Id="rId12" Type="http://schemas.openxmlformats.org/officeDocument/2006/relationships/tags" Target="../tags/tag272.xml"/><Relationship Id="rId17" Type="http://schemas.openxmlformats.org/officeDocument/2006/relationships/tags" Target="../tags/tag277.xml"/><Relationship Id="rId25" Type="http://schemas.openxmlformats.org/officeDocument/2006/relationships/tags" Target="../tags/tag285.xml"/><Relationship Id="rId2" Type="http://schemas.openxmlformats.org/officeDocument/2006/relationships/tags" Target="../tags/tag262.xml"/><Relationship Id="rId16" Type="http://schemas.openxmlformats.org/officeDocument/2006/relationships/tags" Target="../tags/tag276.xml"/><Relationship Id="rId20" Type="http://schemas.openxmlformats.org/officeDocument/2006/relationships/tags" Target="../tags/tag28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11" Type="http://schemas.openxmlformats.org/officeDocument/2006/relationships/tags" Target="../tags/tag271.xml"/><Relationship Id="rId24" Type="http://schemas.openxmlformats.org/officeDocument/2006/relationships/tags" Target="../tags/tag284.xml"/><Relationship Id="rId5" Type="http://schemas.openxmlformats.org/officeDocument/2006/relationships/tags" Target="../tags/tag265.xml"/><Relationship Id="rId15" Type="http://schemas.openxmlformats.org/officeDocument/2006/relationships/tags" Target="../tags/tag275.xml"/><Relationship Id="rId23" Type="http://schemas.openxmlformats.org/officeDocument/2006/relationships/tags" Target="../tags/tag283.xml"/><Relationship Id="rId28" Type="http://schemas.openxmlformats.org/officeDocument/2006/relationships/tags" Target="../tags/tag288.xml"/><Relationship Id="rId10" Type="http://schemas.openxmlformats.org/officeDocument/2006/relationships/tags" Target="../tags/tag270.xml"/><Relationship Id="rId19" Type="http://schemas.openxmlformats.org/officeDocument/2006/relationships/tags" Target="../tags/tag279.xml"/><Relationship Id="rId4" Type="http://schemas.openxmlformats.org/officeDocument/2006/relationships/tags" Target="../tags/tag264.xml"/><Relationship Id="rId9" Type="http://schemas.openxmlformats.org/officeDocument/2006/relationships/tags" Target="../tags/tag269.xml"/><Relationship Id="rId14" Type="http://schemas.openxmlformats.org/officeDocument/2006/relationships/tags" Target="../tags/tag274.xml"/><Relationship Id="rId22" Type="http://schemas.openxmlformats.org/officeDocument/2006/relationships/tags" Target="../tags/tag282.xml"/><Relationship Id="rId27" Type="http://schemas.openxmlformats.org/officeDocument/2006/relationships/tags" Target="../tags/tag287.xml"/><Relationship Id="rId30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96.xml"/><Relationship Id="rId13" Type="http://schemas.openxmlformats.org/officeDocument/2006/relationships/tags" Target="../tags/tag301.xml"/><Relationship Id="rId18" Type="http://schemas.openxmlformats.org/officeDocument/2006/relationships/tags" Target="../tags/tag306.xml"/><Relationship Id="rId26" Type="http://schemas.openxmlformats.org/officeDocument/2006/relationships/tags" Target="../tags/tag314.xml"/><Relationship Id="rId3" Type="http://schemas.openxmlformats.org/officeDocument/2006/relationships/tags" Target="../tags/tag291.xml"/><Relationship Id="rId21" Type="http://schemas.openxmlformats.org/officeDocument/2006/relationships/tags" Target="../tags/tag309.xml"/><Relationship Id="rId34" Type="http://schemas.openxmlformats.org/officeDocument/2006/relationships/tags" Target="../tags/tag322.xml"/><Relationship Id="rId7" Type="http://schemas.openxmlformats.org/officeDocument/2006/relationships/tags" Target="../tags/tag295.xml"/><Relationship Id="rId12" Type="http://schemas.openxmlformats.org/officeDocument/2006/relationships/tags" Target="../tags/tag300.xml"/><Relationship Id="rId17" Type="http://schemas.openxmlformats.org/officeDocument/2006/relationships/tags" Target="../tags/tag305.xml"/><Relationship Id="rId25" Type="http://schemas.openxmlformats.org/officeDocument/2006/relationships/tags" Target="../tags/tag313.xml"/><Relationship Id="rId33" Type="http://schemas.openxmlformats.org/officeDocument/2006/relationships/tags" Target="../tags/tag321.xml"/><Relationship Id="rId38" Type="http://schemas.openxmlformats.org/officeDocument/2006/relationships/notesSlide" Target="../notesSlides/notesSlide26.xml"/><Relationship Id="rId2" Type="http://schemas.openxmlformats.org/officeDocument/2006/relationships/tags" Target="../tags/tag290.xml"/><Relationship Id="rId16" Type="http://schemas.openxmlformats.org/officeDocument/2006/relationships/tags" Target="../tags/tag304.xml"/><Relationship Id="rId20" Type="http://schemas.openxmlformats.org/officeDocument/2006/relationships/tags" Target="../tags/tag308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6" Type="http://schemas.openxmlformats.org/officeDocument/2006/relationships/tags" Target="../tags/tag294.xml"/><Relationship Id="rId11" Type="http://schemas.openxmlformats.org/officeDocument/2006/relationships/tags" Target="../tags/tag299.xml"/><Relationship Id="rId24" Type="http://schemas.openxmlformats.org/officeDocument/2006/relationships/tags" Target="../tags/tag312.xml"/><Relationship Id="rId32" Type="http://schemas.openxmlformats.org/officeDocument/2006/relationships/tags" Target="../tags/tag320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293.xml"/><Relationship Id="rId15" Type="http://schemas.openxmlformats.org/officeDocument/2006/relationships/tags" Target="../tags/tag303.xml"/><Relationship Id="rId23" Type="http://schemas.openxmlformats.org/officeDocument/2006/relationships/tags" Target="../tags/tag311.xml"/><Relationship Id="rId28" Type="http://schemas.openxmlformats.org/officeDocument/2006/relationships/tags" Target="../tags/tag316.xml"/><Relationship Id="rId36" Type="http://schemas.openxmlformats.org/officeDocument/2006/relationships/tags" Target="../tags/tag324.xml"/><Relationship Id="rId10" Type="http://schemas.openxmlformats.org/officeDocument/2006/relationships/tags" Target="../tags/tag298.xml"/><Relationship Id="rId19" Type="http://schemas.openxmlformats.org/officeDocument/2006/relationships/tags" Target="../tags/tag307.xml"/><Relationship Id="rId31" Type="http://schemas.openxmlformats.org/officeDocument/2006/relationships/tags" Target="../tags/tag319.xml"/><Relationship Id="rId4" Type="http://schemas.openxmlformats.org/officeDocument/2006/relationships/tags" Target="../tags/tag292.xml"/><Relationship Id="rId9" Type="http://schemas.openxmlformats.org/officeDocument/2006/relationships/tags" Target="../tags/tag297.xml"/><Relationship Id="rId14" Type="http://schemas.openxmlformats.org/officeDocument/2006/relationships/tags" Target="../tags/tag302.xml"/><Relationship Id="rId22" Type="http://schemas.openxmlformats.org/officeDocument/2006/relationships/tags" Target="../tags/tag310.xml"/><Relationship Id="rId27" Type="http://schemas.openxmlformats.org/officeDocument/2006/relationships/tags" Target="../tags/tag315.xml"/><Relationship Id="rId30" Type="http://schemas.openxmlformats.org/officeDocument/2006/relationships/tags" Target="../tags/tag318.xml"/><Relationship Id="rId35" Type="http://schemas.openxmlformats.org/officeDocument/2006/relationships/tags" Target="../tags/tag323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337.xml"/><Relationship Id="rId18" Type="http://schemas.openxmlformats.org/officeDocument/2006/relationships/tags" Target="../tags/tag342.xml"/><Relationship Id="rId26" Type="http://schemas.openxmlformats.org/officeDocument/2006/relationships/tags" Target="../tags/tag350.xml"/><Relationship Id="rId39" Type="http://schemas.openxmlformats.org/officeDocument/2006/relationships/tags" Target="../tags/tag363.xml"/><Relationship Id="rId21" Type="http://schemas.openxmlformats.org/officeDocument/2006/relationships/tags" Target="../tags/tag345.xml"/><Relationship Id="rId34" Type="http://schemas.openxmlformats.org/officeDocument/2006/relationships/tags" Target="../tags/tag358.xml"/><Relationship Id="rId42" Type="http://schemas.openxmlformats.org/officeDocument/2006/relationships/tags" Target="../tags/tag366.xml"/><Relationship Id="rId47" Type="http://schemas.openxmlformats.org/officeDocument/2006/relationships/tags" Target="../tags/tag371.xml"/><Relationship Id="rId50" Type="http://schemas.openxmlformats.org/officeDocument/2006/relationships/tags" Target="../tags/tag374.xml"/><Relationship Id="rId55" Type="http://schemas.openxmlformats.org/officeDocument/2006/relationships/tags" Target="../tags/tag379.xml"/><Relationship Id="rId7" Type="http://schemas.openxmlformats.org/officeDocument/2006/relationships/tags" Target="../tags/tag331.xml"/><Relationship Id="rId2" Type="http://schemas.openxmlformats.org/officeDocument/2006/relationships/tags" Target="../tags/tag326.xml"/><Relationship Id="rId16" Type="http://schemas.openxmlformats.org/officeDocument/2006/relationships/tags" Target="../tags/tag340.xml"/><Relationship Id="rId20" Type="http://schemas.openxmlformats.org/officeDocument/2006/relationships/tags" Target="../tags/tag344.xml"/><Relationship Id="rId29" Type="http://schemas.openxmlformats.org/officeDocument/2006/relationships/tags" Target="../tags/tag353.xml"/><Relationship Id="rId41" Type="http://schemas.openxmlformats.org/officeDocument/2006/relationships/tags" Target="../tags/tag365.xml"/><Relationship Id="rId54" Type="http://schemas.openxmlformats.org/officeDocument/2006/relationships/tags" Target="../tags/tag378.xml"/><Relationship Id="rId62" Type="http://schemas.openxmlformats.org/officeDocument/2006/relationships/notesSlide" Target="../notesSlides/notesSlide27.xml"/><Relationship Id="rId1" Type="http://schemas.openxmlformats.org/officeDocument/2006/relationships/tags" Target="../tags/tag325.xml"/><Relationship Id="rId6" Type="http://schemas.openxmlformats.org/officeDocument/2006/relationships/tags" Target="../tags/tag330.xml"/><Relationship Id="rId11" Type="http://schemas.openxmlformats.org/officeDocument/2006/relationships/tags" Target="../tags/tag335.xml"/><Relationship Id="rId24" Type="http://schemas.openxmlformats.org/officeDocument/2006/relationships/tags" Target="../tags/tag348.xml"/><Relationship Id="rId32" Type="http://schemas.openxmlformats.org/officeDocument/2006/relationships/tags" Target="../tags/tag356.xml"/><Relationship Id="rId37" Type="http://schemas.openxmlformats.org/officeDocument/2006/relationships/tags" Target="../tags/tag361.xml"/><Relationship Id="rId40" Type="http://schemas.openxmlformats.org/officeDocument/2006/relationships/tags" Target="../tags/tag364.xml"/><Relationship Id="rId45" Type="http://schemas.openxmlformats.org/officeDocument/2006/relationships/tags" Target="../tags/tag369.xml"/><Relationship Id="rId53" Type="http://schemas.openxmlformats.org/officeDocument/2006/relationships/tags" Target="../tags/tag377.xml"/><Relationship Id="rId58" Type="http://schemas.openxmlformats.org/officeDocument/2006/relationships/tags" Target="../tags/tag382.xml"/><Relationship Id="rId5" Type="http://schemas.openxmlformats.org/officeDocument/2006/relationships/tags" Target="../tags/tag329.xml"/><Relationship Id="rId15" Type="http://schemas.openxmlformats.org/officeDocument/2006/relationships/tags" Target="../tags/tag339.xml"/><Relationship Id="rId23" Type="http://schemas.openxmlformats.org/officeDocument/2006/relationships/tags" Target="../tags/tag347.xml"/><Relationship Id="rId28" Type="http://schemas.openxmlformats.org/officeDocument/2006/relationships/tags" Target="../tags/tag352.xml"/><Relationship Id="rId36" Type="http://schemas.openxmlformats.org/officeDocument/2006/relationships/tags" Target="../tags/tag360.xml"/><Relationship Id="rId49" Type="http://schemas.openxmlformats.org/officeDocument/2006/relationships/tags" Target="../tags/tag373.xml"/><Relationship Id="rId57" Type="http://schemas.openxmlformats.org/officeDocument/2006/relationships/tags" Target="../tags/tag381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334.xml"/><Relationship Id="rId19" Type="http://schemas.openxmlformats.org/officeDocument/2006/relationships/tags" Target="../tags/tag343.xml"/><Relationship Id="rId31" Type="http://schemas.openxmlformats.org/officeDocument/2006/relationships/tags" Target="../tags/tag355.xml"/><Relationship Id="rId44" Type="http://schemas.openxmlformats.org/officeDocument/2006/relationships/tags" Target="../tags/tag368.xml"/><Relationship Id="rId52" Type="http://schemas.openxmlformats.org/officeDocument/2006/relationships/tags" Target="../tags/tag376.xml"/><Relationship Id="rId60" Type="http://schemas.openxmlformats.org/officeDocument/2006/relationships/tags" Target="../tags/tag384.xml"/><Relationship Id="rId4" Type="http://schemas.openxmlformats.org/officeDocument/2006/relationships/tags" Target="../tags/tag328.xml"/><Relationship Id="rId9" Type="http://schemas.openxmlformats.org/officeDocument/2006/relationships/tags" Target="../tags/tag333.xml"/><Relationship Id="rId14" Type="http://schemas.openxmlformats.org/officeDocument/2006/relationships/tags" Target="../tags/tag338.xml"/><Relationship Id="rId22" Type="http://schemas.openxmlformats.org/officeDocument/2006/relationships/tags" Target="../tags/tag346.xml"/><Relationship Id="rId27" Type="http://schemas.openxmlformats.org/officeDocument/2006/relationships/tags" Target="../tags/tag351.xml"/><Relationship Id="rId30" Type="http://schemas.openxmlformats.org/officeDocument/2006/relationships/tags" Target="../tags/tag354.xml"/><Relationship Id="rId35" Type="http://schemas.openxmlformats.org/officeDocument/2006/relationships/tags" Target="../tags/tag359.xml"/><Relationship Id="rId43" Type="http://schemas.openxmlformats.org/officeDocument/2006/relationships/tags" Target="../tags/tag367.xml"/><Relationship Id="rId48" Type="http://schemas.openxmlformats.org/officeDocument/2006/relationships/tags" Target="../tags/tag372.xml"/><Relationship Id="rId56" Type="http://schemas.openxmlformats.org/officeDocument/2006/relationships/tags" Target="../tags/tag380.xml"/><Relationship Id="rId8" Type="http://schemas.openxmlformats.org/officeDocument/2006/relationships/tags" Target="../tags/tag332.xml"/><Relationship Id="rId51" Type="http://schemas.openxmlformats.org/officeDocument/2006/relationships/tags" Target="../tags/tag375.xml"/><Relationship Id="rId3" Type="http://schemas.openxmlformats.org/officeDocument/2006/relationships/tags" Target="../tags/tag327.xml"/><Relationship Id="rId12" Type="http://schemas.openxmlformats.org/officeDocument/2006/relationships/tags" Target="../tags/tag336.xml"/><Relationship Id="rId17" Type="http://schemas.openxmlformats.org/officeDocument/2006/relationships/tags" Target="../tags/tag341.xml"/><Relationship Id="rId25" Type="http://schemas.openxmlformats.org/officeDocument/2006/relationships/tags" Target="../tags/tag349.xml"/><Relationship Id="rId33" Type="http://schemas.openxmlformats.org/officeDocument/2006/relationships/tags" Target="../tags/tag357.xml"/><Relationship Id="rId38" Type="http://schemas.openxmlformats.org/officeDocument/2006/relationships/tags" Target="../tags/tag362.xml"/><Relationship Id="rId46" Type="http://schemas.openxmlformats.org/officeDocument/2006/relationships/tags" Target="../tags/tag370.xml"/><Relationship Id="rId59" Type="http://schemas.openxmlformats.org/officeDocument/2006/relationships/tags" Target="../tags/tag38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92.xml"/><Relationship Id="rId13" Type="http://schemas.openxmlformats.org/officeDocument/2006/relationships/tags" Target="../tags/tag397.xml"/><Relationship Id="rId18" Type="http://schemas.openxmlformats.org/officeDocument/2006/relationships/tags" Target="../tags/tag402.xml"/><Relationship Id="rId3" Type="http://schemas.openxmlformats.org/officeDocument/2006/relationships/tags" Target="../tags/tag387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391.xml"/><Relationship Id="rId12" Type="http://schemas.openxmlformats.org/officeDocument/2006/relationships/tags" Target="../tags/tag396.xml"/><Relationship Id="rId17" Type="http://schemas.openxmlformats.org/officeDocument/2006/relationships/tags" Target="../tags/tag401.xml"/><Relationship Id="rId2" Type="http://schemas.openxmlformats.org/officeDocument/2006/relationships/tags" Target="../tags/tag386.xml"/><Relationship Id="rId16" Type="http://schemas.openxmlformats.org/officeDocument/2006/relationships/tags" Target="../tags/tag400.xml"/><Relationship Id="rId20" Type="http://schemas.openxmlformats.org/officeDocument/2006/relationships/tags" Target="../tags/tag404.xml"/><Relationship Id="rId1" Type="http://schemas.openxmlformats.org/officeDocument/2006/relationships/tags" Target="../tags/tag385.xml"/><Relationship Id="rId6" Type="http://schemas.openxmlformats.org/officeDocument/2006/relationships/tags" Target="../tags/tag390.xml"/><Relationship Id="rId11" Type="http://schemas.openxmlformats.org/officeDocument/2006/relationships/tags" Target="../tags/tag395.xml"/><Relationship Id="rId5" Type="http://schemas.openxmlformats.org/officeDocument/2006/relationships/tags" Target="../tags/tag389.xml"/><Relationship Id="rId15" Type="http://schemas.openxmlformats.org/officeDocument/2006/relationships/tags" Target="../tags/tag399.xml"/><Relationship Id="rId10" Type="http://schemas.openxmlformats.org/officeDocument/2006/relationships/tags" Target="../tags/tag394.xml"/><Relationship Id="rId19" Type="http://schemas.openxmlformats.org/officeDocument/2006/relationships/tags" Target="../tags/tag403.xml"/><Relationship Id="rId4" Type="http://schemas.openxmlformats.org/officeDocument/2006/relationships/tags" Target="../tags/tag388.xml"/><Relationship Id="rId9" Type="http://schemas.openxmlformats.org/officeDocument/2006/relationships/tags" Target="../tags/tag393.xml"/><Relationship Id="rId14" Type="http://schemas.openxmlformats.org/officeDocument/2006/relationships/tags" Target="../tags/tag398.xml"/><Relationship Id="rId2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412.xml"/><Relationship Id="rId13" Type="http://schemas.openxmlformats.org/officeDocument/2006/relationships/tags" Target="../tags/tag417.xml"/><Relationship Id="rId18" Type="http://schemas.openxmlformats.org/officeDocument/2006/relationships/tags" Target="../tags/tag422.xml"/><Relationship Id="rId3" Type="http://schemas.openxmlformats.org/officeDocument/2006/relationships/tags" Target="../tags/tag407.xml"/><Relationship Id="rId21" Type="http://schemas.openxmlformats.org/officeDocument/2006/relationships/tags" Target="../tags/tag425.xml"/><Relationship Id="rId7" Type="http://schemas.openxmlformats.org/officeDocument/2006/relationships/tags" Target="../tags/tag411.xml"/><Relationship Id="rId12" Type="http://schemas.openxmlformats.org/officeDocument/2006/relationships/tags" Target="../tags/tag416.xml"/><Relationship Id="rId17" Type="http://schemas.openxmlformats.org/officeDocument/2006/relationships/tags" Target="../tags/tag421.xml"/><Relationship Id="rId25" Type="http://schemas.openxmlformats.org/officeDocument/2006/relationships/notesSlide" Target="../notesSlides/notesSlide29.xml"/><Relationship Id="rId2" Type="http://schemas.openxmlformats.org/officeDocument/2006/relationships/tags" Target="../tags/tag406.xml"/><Relationship Id="rId16" Type="http://schemas.openxmlformats.org/officeDocument/2006/relationships/tags" Target="../tags/tag420.xml"/><Relationship Id="rId20" Type="http://schemas.openxmlformats.org/officeDocument/2006/relationships/tags" Target="../tags/tag424.xml"/><Relationship Id="rId1" Type="http://schemas.openxmlformats.org/officeDocument/2006/relationships/tags" Target="../tags/tag405.xml"/><Relationship Id="rId6" Type="http://schemas.openxmlformats.org/officeDocument/2006/relationships/tags" Target="../tags/tag410.xml"/><Relationship Id="rId11" Type="http://schemas.openxmlformats.org/officeDocument/2006/relationships/tags" Target="../tags/tag415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409.xml"/><Relationship Id="rId15" Type="http://schemas.openxmlformats.org/officeDocument/2006/relationships/tags" Target="../tags/tag419.xml"/><Relationship Id="rId23" Type="http://schemas.openxmlformats.org/officeDocument/2006/relationships/tags" Target="../tags/tag427.xml"/><Relationship Id="rId10" Type="http://schemas.openxmlformats.org/officeDocument/2006/relationships/tags" Target="../tags/tag414.xml"/><Relationship Id="rId19" Type="http://schemas.openxmlformats.org/officeDocument/2006/relationships/tags" Target="../tags/tag423.xml"/><Relationship Id="rId4" Type="http://schemas.openxmlformats.org/officeDocument/2006/relationships/tags" Target="../tags/tag408.xml"/><Relationship Id="rId9" Type="http://schemas.openxmlformats.org/officeDocument/2006/relationships/tags" Target="../tags/tag413.xml"/><Relationship Id="rId14" Type="http://schemas.openxmlformats.org/officeDocument/2006/relationships/tags" Target="../tags/tag418.xml"/><Relationship Id="rId22" Type="http://schemas.openxmlformats.org/officeDocument/2006/relationships/tags" Target="../tags/tag4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6" Type="http://schemas.openxmlformats.org/officeDocument/2006/relationships/tags" Target="../tags/tag453.xml"/><Relationship Id="rId117" Type="http://schemas.openxmlformats.org/officeDocument/2006/relationships/tags" Target="../tags/tag544.xml"/><Relationship Id="rId21" Type="http://schemas.openxmlformats.org/officeDocument/2006/relationships/tags" Target="../tags/tag448.xml"/><Relationship Id="rId42" Type="http://schemas.openxmlformats.org/officeDocument/2006/relationships/tags" Target="../tags/tag469.xml"/><Relationship Id="rId47" Type="http://schemas.openxmlformats.org/officeDocument/2006/relationships/tags" Target="../tags/tag474.xml"/><Relationship Id="rId63" Type="http://schemas.openxmlformats.org/officeDocument/2006/relationships/tags" Target="../tags/tag490.xml"/><Relationship Id="rId68" Type="http://schemas.openxmlformats.org/officeDocument/2006/relationships/tags" Target="../tags/tag495.xml"/><Relationship Id="rId84" Type="http://schemas.openxmlformats.org/officeDocument/2006/relationships/tags" Target="../tags/tag511.xml"/><Relationship Id="rId89" Type="http://schemas.openxmlformats.org/officeDocument/2006/relationships/tags" Target="../tags/tag516.xml"/><Relationship Id="rId112" Type="http://schemas.openxmlformats.org/officeDocument/2006/relationships/tags" Target="../tags/tag539.xml"/><Relationship Id="rId16" Type="http://schemas.openxmlformats.org/officeDocument/2006/relationships/tags" Target="../tags/tag443.xml"/><Relationship Id="rId107" Type="http://schemas.openxmlformats.org/officeDocument/2006/relationships/tags" Target="../tags/tag534.xml"/><Relationship Id="rId11" Type="http://schemas.openxmlformats.org/officeDocument/2006/relationships/tags" Target="../tags/tag438.xml"/><Relationship Id="rId32" Type="http://schemas.openxmlformats.org/officeDocument/2006/relationships/tags" Target="../tags/tag459.xml"/><Relationship Id="rId37" Type="http://schemas.openxmlformats.org/officeDocument/2006/relationships/tags" Target="../tags/tag464.xml"/><Relationship Id="rId53" Type="http://schemas.openxmlformats.org/officeDocument/2006/relationships/tags" Target="../tags/tag480.xml"/><Relationship Id="rId58" Type="http://schemas.openxmlformats.org/officeDocument/2006/relationships/tags" Target="../tags/tag485.xml"/><Relationship Id="rId74" Type="http://schemas.openxmlformats.org/officeDocument/2006/relationships/tags" Target="../tags/tag501.xml"/><Relationship Id="rId79" Type="http://schemas.openxmlformats.org/officeDocument/2006/relationships/tags" Target="../tags/tag506.xml"/><Relationship Id="rId102" Type="http://schemas.openxmlformats.org/officeDocument/2006/relationships/tags" Target="../tags/tag529.xml"/><Relationship Id="rId123" Type="http://schemas.openxmlformats.org/officeDocument/2006/relationships/tags" Target="../tags/tag550.xml"/><Relationship Id="rId128" Type="http://schemas.openxmlformats.org/officeDocument/2006/relationships/tags" Target="../tags/tag555.xml"/><Relationship Id="rId5" Type="http://schemas.openxmlformats.org/officeDocument/2006/relationships/tags" Target="../tags/tag432.xml"/><Relationship Id="rId90" Type="http://schemas.openxmlformats.org/officeDocument/2006/relationships/tags" Target="../tags/tag517.xml"/><Relationship Id="rId95" Type="http://schemas.openxmlformats.org/officeDocument/2006/relationships/tags" Target="../tags/tag522.xml"/><Relationship Id="rId19" Type="http://schemas.openxmlformats.org/officeDocument/2006/relationships/tags" Target="../tags/tag446.xml"/><Relationship Id="rId14" Type="http://schemas.openxmlformats.org/officeDocument/2006/relationships/tags" Target="../tags/tag441.xml"/><Relationship Id="rId22" Type="http://schemas.openxmlformats.org/officeDocument/2006/relationships/tags" Target="../tags/tag449.xml"/><Relationship Id="rId27" Type="http://schemas.openxmlformats.org/officeDocument/2006/relationships/tags" Target="../tags/tag454.xml"/><Relationship Id="rId30" Type="http://schemas.openxmlformats.org/officeDocument/2006/relationships/tags" Target="../tags/tag457.xml"/><Relationship Id="rId35" Type="http://schemas.openxmlformats.org/officeDocument/2006/relationships/tags" Target="../tags/tag462.xml"/><Relationship Id="rId43" Type="http://schemas.openxmlformats.org/officeDocument/2006/relationships/tags" Target="../tags/tag470.xml"/><Relationship Id="rId48" Type="http://schemas.openxmlformats.org/officeDocument/2006/relationships/tags" Target="../tags/tag475.xml"/><Relationship Id="rId56" Type="http://schemas.openxmlformats.org/officeDocument/2006/relationships/tags" Target="../tags/tag483.xml"/><Relationship Id="rId64" Type="http://schemas.openxmlformats.org/officeDocument/2006/relationships/tags" Target="../tags/tag491.xml"/><Relationship Id="rId69" Type="http://schemas.openxmlformats.org/officeDocument/2006/relationships/tags" Target="../tags/tag496.xml"/><Relationship Id="rId77" Type="http://schemas.openxmlformats.org/officeDocument/2006/relationships/tags" Target="../tags/tag504.xml"/><Relationship Id="rId100" Type="http://schemas.openxmlformats.org/officeDocument/2006/relationships/tags" Target="../tags/tag527.xml"/><Relationship Id="rId105" Type="http://schemas.openxmlformats.org/officeDocument/2006/relationships/tags" Target="../tags/tag532.xml"/><Relationship Id="rId113" Type="http://schemas.openxmlformats.org/officeDocument/2006/relationships/tags" Target="../tags/tag540.xml"/><Relationship Id="rId118" Type="http://schemas.openxmlformats.org/officeDocument/2006/relationships/tags" Target="../tags/tag545.xml"/><Relationship Id="rId126" Type="http://schemas.openxmlformats.org/officeDocument/2006/relationships/tags" Target="../tags/tag553.xml"/><Relationship Id="rId8" Type="http://schemas.openxmlformats.org/officeDocument/2006/relationships/tags" Target="../tags/tag435.xml"/><Relationship Id="rId51" Type="http://schemas.openxmlformats.org/officeDocument/2006/relationships/tags" Target="../tags/tag478.xml"/><Relationship Id="rId72" Type="http://schemas.openxmlformats.org/officeDocument/2006/relationships/tags" Target="../tags/tag499.xml"/><Relationship Id="rId80" Type="http://schemas.openxmlformats.org/officeDocument/2006/relationships/tags" Target="../tags/tag507.xml"/><Relationship Id="rId85" Type="http://schemas.openxmlformats.org/officeDocument/2006/relationships/tags" Target="../tags/tag512.xml"/><Relationship Id="rId93" Type="http://schemas.openxmlformats.org/officeDocument/2006/relationships/tags" Target="../tags/tag520.xml"/><Relationship Id="rId98" Type="http://schemas.openxmlformats.org/officeDocument/2006/relationships/tags" Target="../tags/tag525.xml"/><Relationship Id="rId121" Type="http://schemas.openxmlformats.org/officeDocument/2006/relationships/tags" Target="../tags/tag548.xml"/><Relationship Id="rId3" Type="http://schemas.openxmlformats.org/officeDocument/2006/relationships/tags" Target="../tags/tag430.xml"/><Relationship Id="rId12" Type="http://schemas.openxmlformats.org/officeDocument/2006/relationships/tags" Target="../tags/tag439.xml"/><Relationship Id="rId17" Type="http://schemas.openxmlformats.org/officeDocument/2006/relationships/tags" Target="../tags/tag444.xml"/><Relationship Id="rId25" Type="http://schemas.openxmlformats.org/officeDocument/2006/relationships/tags" Target="../tags/tag452.xml"/><Relationship Id="rId33" Type="http://schemas.openxmlformats.org/officeDocument/2006/relationships/tags" Target="../tags/tag460.xml"/><Relationship Id="rId38" Type="http://schemas.openxmlformats.org/officeDocument/2006/relationships/tags" Target="../tags/tag465.xml"/><Relationship Id="rId46" Type="http://schemas.openxmlformats.org/officeDocument/2006/relationships/tags" Target="../tags/tag473.xml"/><Relationship Id="rId59" Type="http://schemas.openxmlformats.org/officeDocument/2006/relationships/tags" Target="../tags/tag486.xml"/><Relationship Id="rId67" Type="http://schemas.openxmlformats.org/officeDocument/2006/relationships/tags" Target="../tags/tag494.xml"/><Relationship Id="rId103" Type="http://schemas.openxmlformats.org/officeDocument/2006/relationships/tags" Target="../tags/tag530.xml"/><Relationship Id="rId108" Type="http://schemas.openxmlformats.org/officeDocument/2006/relationships/tags" Target="../tags/tag535.xml"/><Relationship Id="rId116" Type="http://schemas.openxmlformats.org/officeDocument/2006/relationships/tags" Target="../tags/tag543.xml"/><Relationship Id="rId124" Type="http://schemas.openxmlformats.org/officeDocument/2006/relationships/tags" Target="../tags/tag551.xml"/><Relationship Id="rId129" Type="http://schemas.openxmlformats.org/officeDocument/2006/relationships/tags" Target="../tags/tag556.xml"/><Relationship Id="rId20" Type="http://schemas.openxmlformats.org/officeDocument/2006/relationships/tags" Target="../tags/tag447.xml"/><Relationship Id="rId41" Type="http://schemas.openxmlformats.org/officeDocument/2006/relationships/tags" Target="../tags/tag468.xml"/><Relationship Id="rId54" Type="http://schemas.openxmlformats.org/officeDocument/2006/relationships/tags" Target="../tags/tag481.xml"/><Relationship Id="rId62" Type="http://schemas.openxmlformats.org/officeDocument/2006/relationships/tags" Target="../tags/tag489.xml"/><Relationship Id="rId70" Type="http://schemas.openxmlformats.org/officeDocument/2006/relationships/tags" Target="../tags/tag497.xml"/><Relationship Id="rId75" Type="http://schemas.openxmlformats.org/officeDocument/2006/relationships/tags" Target="../tags/tag502.xml"/><Relationship Id="rId83" Type="http://schemas.openxmlformats.org/officeDocument/2006/relationships/tags" Target="../tags/tag510.xml"/><Relationship Id="rId88" Type="http://schemas.openxmlformats.org/officeDocument/2006/relationships/tags" Target="../tags/tag515.xml"/><Relationship Id="rId91" Type="http://schemas.openxmlformats.org/officeDocument/2006/relationships/tags" Target="../tags/tag518.xml"/><Relationship Id="rId96" Type="http://schemas.openxmlformats.org/officeDocument/2006/relationships/tags" Target="../tags/tag523.xml"/><Relationship Id="rId111" Type="http://schemas.openxmlformats.org/officeDocument/2006/relationships/tags" Target="../tags/tag538.xml"/><Relationship Id="rId1" Type="http://schemas.openxmlformats.org/officeDocument/2006/relationships/tags" Target="../tags/tag428.xml"/><Relationship Id="rId6" Type="http://schemas.openxmlformats.org/officeDocument/2006/relationships/tags" Target="../tags/tag433.xml"/><Relationship Id="rId15" Type="http://schemas.openxmlformats.org/officeDocument/2006/relationships/tags" Target="../tags/tag442.xml"/><Relationship Id="rId23" Type="http://schemas.openxmlformats.org/officeDocument/2006/relationships/tags" Target="../tags/tag450.xml"/><Relationship Id="rId28" Type="http://schemas.openxmlformats.org/officeDocument/2006/relationships/tags" Target="../tags/tag455.xml"/><Relationship Id="rId36" Type="http://schemas.openxmlformats.org/officeDocument/2006/relationships/tags" Target="../tags/tag463.xml"/><Relationship Id="rId49" Type="http://schemas.openxmlformats.org/officeDocument/2006/relationships/tags" Target="../tags/tag476.xml"/><Relationship Id="rId57" Type="http://schemas.openxmlformats.org/officeDocument/2006/relationships/tags" Target="../tags/tag484.xml"/><Relationship Id="rId106" Type="http://schemas.openxmlformats.org/officeDocument/2006/relationships/tags" Target="../tags/tag533.xml"/><Relationship Id="rId114" Type="http://schemas.openxmlformats.org/officeDocument/2006/relationships/tags" Target="../tags/tag541.xml"/><Relationship Id="rId119" Type="http://schemas.openxmlformats.org/officeDocument/2006/relationships/tags" Target="../tags/tag546.xml"/><Relationship Id="rId127" Type="http://schemas.openxmlformats.org/officeDocument/2006/relationships/tags" Target="../tags/tag554.xml"/><Relationship Id="rId10" Type="http://schemas.openxmlformats.org/officeDocument/2006/relationships/tags" Target="../tags/tag437.xml"/><Relationship Id="rId31" Type="http://schemas.openxmlformats.org/officeDocument/2006/relationships/tags" Target="../tags/tag458.xml"/><Relationship Id="rId44" Type="http://schemas.openxmlformats.org/officeDocument/2006/relationships/tags" Target="../tags/tag471.xml"/><Relationship Id="rId52" Type="http://schemas.openxmlformats.org/officeDocument/2006/relationships/tags" Target="../tags/tag479.xml"/><Relationship Id="rId60" Type="http://schemas.openxmlformats.org/officeDocument/2006/relationships/tags" Target="../tags/tag487.xml"/><Relationship Id="rId65" Type="http://schemas.openxmlformats.org/officeDocument/2006/relationships/tags" Target="../tags/tag492.xml"/><Relationship Id="rId73" Type="http://schemas.openxmlformats.org/officeDocument/2006/relationships/tags" Target="../tags/tag500.xml"/><Relationship Id="rId78" Type="http://schemas.openxmlformats.org/officeDocument/2006/relationships/tags" Target="../tags/tag505.xml"/><Relationship Id="rId81" Type="http://schemas.openxmlformats.org/officeDocument/2006/relationships/tags" Target="../tags/tag508.xml"/><Relationship Id="rId86" Type="http://schemas.openxmlformats.org/officeDocument/2006/relationships/tags" Target="../tags/tag513.xml"/><Relationship Id="rId94" Type="http://schemas.openxmlformats.org/officeDocument/2006/relationships/tags" Target="../tags/tag521.xml"/><Relationship Id="rId99" Type="http://schemas.openxmlformats.org/officeDocument/2006/relationships/tags" Target="../tags/tag526.xml"/><Relationship Id="rId101" Type="http://schemas.openxmlformats.org/officeDocument/2006/relationships/tags" Target="../tags/tag528.xml"/><Relationship Id="rId122" Type="http://schemas.openxmlformats.org/officeDocument/2006/relationships/tags" Target="../tags/tag549.xml"/><Relationship Id="rId130" Type="http://schemas.openxmlformats.org/officeDocument/2006/relationships/slideLayout" Target="../slideLayouts/slideLayout2.xml"/><Relationship Id="rId4" Type="http://schemas.openxmlformats.org/officeDocument/2006/relationships/tags" Target="../tags/tag431.xml"/><Relationship Id="rId9" Type="http://schemas.openxmlformats.org/officeDocument/2006/relationships/tags" Target="../tags/tag436.xml"/><Relationship Id="rId13" Type="http://schemas.openxmlformats.org/officeDocument/2006/relationships/tags" Target="../tags/tag440.xml"/><Relationship Id="rId18" Type="http://schemas.openxmlformats.org/officeDocument/2006/relationships/tags" Target="../tags/tag445.xml"/><Relationship Id="rId39" Type="http://schemas.openxmlformats.org/officeDocument/2006/relationships/tags" Target="../tags/tag466.xml"/><Relationship Id="rId109" Type="http://schemas.openxmlformats.org/officeDocument/2006/relationships/tags" Target="../tags/tag536.xml"/><Relationship Id="rId34" Type="http://schemas.openxmlformats.org/officeDocument/2006/relationships/tags" Target="../tags/tag461.xml"/><Relationship Id="rId50" Type="http://schemas.openxmlformats.org/officeDocument/2006/relationships/tags" Target="../tags/tag477.xml"/><Relationship Id="rId55" Type="http://schemas.openxmlformats.org/officeDocument/2006/relationships/tags" Target="../tags/tag482.xml"/><Relationship Id="rId76" Type="http://schemas.openxmlformats.org/officeDocument/2006/relationships/tags" Target="../tags/tag503.xml"/><Relationship Id="rId97" Type="http://schemas.openxmlformats.org/officeDocument/2006/relationships/tags" Target="../tags/tag524.xml"/><Relationship Id="rId104" Type="http://schemas.openxmlformats.org/officeDocument/2006/relationships/tags" Target="../tags/tag531.xml"/><Relationship Id="rId120" Type="http://schemas.openxmlformats.org/officeDocument/2006/relationships/tags" Target="../tags/tag547.xml"/><Relationship Id="rId125" Type="http://schemas.openxmlformats.org/officeDocument/2006/relationships/tags" Target="../tags/tag552.xml"/><Relationship Id="rId7" Type="http://schemas.openxmlformats.org/officeDocument/2006/relationships/tags" Target="../tags/tag434.xml"/><Relationship Id="rId71" Type="http://schemas.openxmlformats.org/officeDocument/2006/relationships/tags" Target="../tags/tag498.xml"/><Relationship Id="rId92" Type="http://schemas.openxmlformats.org/officeDocument/2006/relationships/tags" Target="../tags/tag519.xml"/><Relationship Id="rId2" Type="http://schemas.openxmlformats.org/officeDocument/2006/relationships/tags" Target="../tags/tag429.xml"/><Relationship Id="rId29" Type="http://schemas.openxmlformats.org/officeDocument/2006/relationships/tags" Target="../tags/tag456.xml"/><Relationship Id="rId24" Type="http://schemas.openxmlformats.org/officeDocument/2006/relationships/tags" Target="../tags/tag451.xml"/><Relationship Id="rId40" Type="http://schemas.openxmlformats.org/officeDocument/2006/relationships/tags" Target="../tags/tag467.xml"/><Relationship Id="rId45" Type="http://schemas.openxmlformats.org/officeDocument/2006/relationships/tags" Target="../tags/tag472.xml"/><Relationship Id="rId66" Type="http://schemas.openxmlformats.org/officeDocument/2006/relationships/tags" Target="../tags/tag493.xml"/><Relationship Id="rId87" Type="http://schemas.openxmlformats.org/officeDocument/2006/relationships/tags" Target="../tags/tag514.xml"/><Relationship Id="rId110" Type="http://schemas.openxmlformats.org/officeDocument/2006/relationships/tags" Target="../tags/tag537.xml"/><Relationship Id="rId115" Type="http://schemas.openxmlformats.org/officeDocument/2006/relationships/tags" Target="../tags/tag542.xml"/><Relationship Id="rId131" Type="http://schemas.openxmlformats.org/officeDocument/2006/relationships/notesSlide" Target="../notesSlides/notesSlide31.xml"/><Relationship Id="rId61" Type="http://schemas.openxmlformats.org/officeDocument/2006/relationships/tags" Target="../tags/tag488.xml"/><Relationship Id="rId82" Type="http://schemas.openxmlformats.org/officeDocument/2006/relationships/tags" Target="../tags/tag50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tags" Target="../tags/tag569.xml"/><Relationship Id="rId18" Type="http://schemas.openxmlformats.org/officeDocument/2006/relationships/tags" Target="../tags/tag574.xml"/><Relationship Id="rId26" Type="http://schemas.openxmlformats.org/officeDocument/2006/relationships/tags" Target="../tags/tag582.xml"/><Relationship Id="rId39" Type="http://schemas.openxmlformats.org/officeDocument/2006/relationships/tags" Target="../tags/tag595.xml"/><Relationship Id="rId21" Type="http://schemas.openxmlformats.org/officeDocument/2006/relationships/tags" Target="../tags/tag577.xml"/><Relationship Id="rId34" Type="http://schemas.openxmlformats.org/officeDocument/2006/relationships/tags" Target="../tags/tag590.xml"/><Relationship Id="rId42" Type="http://schemas.openxmlformats.org/officeDocument/2006/relationships/tags" Target="../tags/tag598.xml"/><Relationship Id="rId47" Type="http://schemas.openxmlformats.org/officeDocument/2006/relationships/tags" Target="../tags/tag603.xml"/><Relationship Id="rId50" Type="http://schemas.openxmlformats.org/officeDocument/2006/relationships/tags" Target="../tags/tag606.xml"/><Relationship Id="rId55" Type="http://schemas.openxmlformats.org/officeDocument/2006/relationships/tags" Target="../tags/tag611.xml"/><Relationship Id="rId63" Type="http://schemas.openxmlformats.org/officeDocument/2006/relationships/tags" Target="../tags/tag619.xml"/><Relationship Id="rId7" Type="http://schemas.openxmlformats.org/officeDocument/2006/relationships/tags" Target="../tags/tag563.xml"/><Relationship Id="rId2" Type="http://schemas.openxmlformats.org/officeDocument/2006/relationships/tags" Target="../tags/tag558.xml"/><Relationship Id="rId16" Type="http://schemas.openxmlformats.org/officeDocument/2006/relationships/tags" Target="../tags/tag572.xml"/><Relationship Id="rId20" Type="http://schemas.openxmlformats.org/officeDocument/2006/relationships/tags" Target="../tags/tag576.xml"/><Relationship Id="rId29" Type="http://schemas.openxmlformats.org/officeDocument/2006/relationships/tags" Target="../tags/tag585.xml"/><Relationship Id="rId41" Type="http://schemas.openxmlformats.org/officeDocument/2006/relationships/tags" Target="../tags/tag597.xml"/><Relationship Id="rId54" Type="http://schemas.openxmlformats.org/officeDocument/2006/relationships/tags" Target="../tags/tag610.xml"/><Relationship Id="rId62" Type="http://schemas.openxmlformats.org/officeDocument/2006/relationships/tags" Target="../tags/tag618.xml"/><Relationship Id="rId1" Type="http://schemas.openxmlformats.org/officeDocument/2006/relationships/tags" Target="../tags/tag557.xml"/><Relationship Id="rId6" Type="http://schemas.openxmlformats.org/officeDocument/2006/relationships/tags" Target="../tags/tag562.xml"/><Relationship Id="rId11" Type="http://schemas.openxmlformats.org/officeDocument/2006/relationships/tags" Target="../tags/tag567.xml"/><Relationship Id="rId24" Type="http://schemas.openxmlformats.org/officeDocument/2006/relationships/tags" Target="../tags/tag580.xml"/><Relationship Id="rId32" Type="http://schemas.openxmlformats.org/officeDocument/2006/relationships/tags" Target="../tags/tag588.xml"/><Relationship Id="rId37" Type="http://schemas.openxmlformats.org/officeDocument/2006/relationships/tags" Target="../tags/tag593.xml"/><Relationship Id="rId40" Type="http://schemas.openxmlformats.org/officeDocument/2006/relationships/tags" Target="../tags/tag596.xml"/><Relationship Id="rId45" Type="http://schemas.openxmlformats.org/officeDocument/2006/relationships/tags" Target="../tags/tag601.xml"/><Relationship Id="rId53" Type="http://schemas.openxmlformats.org/officeDocument/2006/relationships/tags" Target="../tags/tag609.xml"/><Relationship Id="rId58" Type="http://schemas.openxmlformats.org/officeDocument/2006/relationships/tags" Target="../tags/tag614.xml"/><Relationship Id="rId66" Type="http://schemas.openxmlformats.org/officeDocument/2006/relationships/notesSlide" Target="../notesSlides/notesSlide38.xml"/><Relationship Id="rId5" Type="http://schemas.openxmlformats.org/officeDocument/2006/relationships/tags" Target="../tags/tag561.xml"/><Relationship Id="rId15" Type="http://schemas.openxmlformats.org/officeDocument/2006/relationships/tags" Target="../tags/tag571.xml"/><Relationship Id="rId23" Type="http://schemas.openxmlformats.org/officeDocument/2006/relationships/tags" Target="../tags/tag579.xml"/><Relationship Id="rId28" Type="http://schemas.openxmlformats.org/officeDocument/2006/relationships/tags" Target="../tags/tag584.xml"/><Relationship Id="rId36" Type="http://schemas.openxmlformats.org/officeDocument/2006/relationships/tags" Target="../tags/tag592.xml"/><Relationship Id="rId49" Type="http://schemas.openxmlformats.org/officeDocument/2006/relationships/tags" Target="../tags/tag605.xml"/><Relationship Id="rId57" Type="http://schemas.openxmlformats.org/officeDocument/2006/relationships/tags" Target="../tags/tag613.xml"/><Relationship Id="rId61" Type="http://schemas.openxmlformats.org/officeDocument/2006/relationships/tags" Target="../tags/tag617.xml"/><Relationship Id="rId10" Type="http://schemas.openxmlformats.org/officeDocument/2006/relationships/tags" Target="../tags/tag566.xml"/><Relationship Id="rId19" Type="http://schemas.openxmlformats.org/officeDocument/2006/relationships/tags" Target="../tags/tag575.xml"/><Relationship Id="rId31" Type="http://schemas.openxmlformats.org/officeDocument/2006/relationships/tags" Target="../tags/tag587.xml"/><Relationship Id="rId44" Type="http://schemas.openxmlformats.org/officeDocument/2006/relationships/tags" Target="../tags/tag600.xml"/><Relationship Id="rId52" Type="http://schemas.openxmlformats.org/officeDocument/2006/relationships/tags" Target="../tags/tag608.xml"/><Relationship Id="rId60" Type="http://schemas.openxmlformats.org/officeDocument/2006/relationships/tags" Target="../tags/tag616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560.xml"/><Relationship Id="rId9" Type="http://schemas.openxmlformats.org/officeDocument/2006/relationships/tags" Target="../tags/tag565.xml"/><Relationship Id="rId14" Type="http://schemas.openxmlformats.org/officeDocument/2006/relationships/tags" Target="../tags/tag570.xml"/><Relationship Id="rId22" Type="http://schemas.openxmlformats.org/officeDocument/2006/relationships/tags" Target="../tags/tag578.xml"/><Relationship Id="rId27" Type="http://schemas.openxmlformats.org/officeDocument/2006/relationships/tags" Target="../tags/tag583.xml"/><Relationship Id="rId30" Type="http://schemas.openxmlformats.org/officeDocument/2006/relationships/tags" Target="../tags/tag586.xml"/><Relationship Id="rId35" Type="http://schemas.openxmlformats.org/officeDocument/2006/relationships/tags" Target="../tags/tag591.xml"/><Relationship Id="rId43" Type="http://schemas.openxmlformats.org/officeDocument/2006/relationships/tags" Target="../tags/tag599.xml"/><Relationship Id="rId48" Type="http://schemas.openxmlformats.org/officeDocument/2006/relationships/tags" Target="../tags/tag604.xml"/><Relationship Id="rId56" Type="http://schemas.openxmlformats.org/officeDocument/2006/relationships/tags" Target="../tags/tag612.xml"/><Relationship Id="rId64" Type="http://schemas.openxmlformats.org/officeDocument/2006/relationships/tags" Target="../tags/tag620.xml"/><Relationship Id="rId8" Type="http://schemas.openxmlformats.org/officeDocument/2006/relationships/tags" Target="../tags/tag564.xml"/><Relationship Id="rId51" Type="http://schemas.openxmlformats.org/officeDocument/2006/relationships/tags" Target="../tags/tag607.xml"/><Relationship Id="rId3" Type="http://schemas.openxmlformats.org/officeDocument/2006/relationships/tags" Target="../tags/tag559.xml"/><Relationship Id="rId12" Type="http://schemas.openxmlformats.org/officeDocument/2006/relationships/tags" Target="../tags/tag568.xml"/><Relationship Id="rId17" Type="http://schemas.openxmlformats.org/officeDocument/2006/relationships/tags" Target="../tags/tag573.xml"/><Relationship Id="rId25" Type="http://schemas.openxmlformats.org/officeDocument/2006/relationships/tags" Target="../tags/tag581.xml"/><Relationship Id="rId33" Type="http://schemas.openxmlformats.org/officeDocument/2006/relationships/tags" Target="../tags/tag589.xml"/><Relationship Id="rId38" Type="http://schemas.openxmlformats.org/officeDocument/2006/relationships/tags" Target="../tags/tag594.xml"/><Relationship Id="rId46" Type="http://schemas.openxmlformats.org/officeDocument/2006/relationships/tags" Target="../tags/tag602.xml"/><Relationship Id="rId59" Type="http://schemas.openxmlformats.org/officeDocument/2006/relationships/tags" Target="../tags/tag615.xml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tags" Target="../tags/tag633.xml"/><Relationship Id="rId18" Type="http://schemas.openxmlformats.org/officeDocument/2006/relationships/tags" Target="../tags/tag638.xml"/><Relationship Id="rId26" Type="http://schemas.openxmlformats.org/officeDocument/2006/relationships/tags" Target="../tags/tag646.xml"/><Relationship Id="rId39" Type="http://schemas.openxmlformats.org/officeDocument/2006/relationships/tags" Target="../tags/tag659.xml"/><Relationship Id="rId3" Type="http://schemas.openxmlformats.org/officeDocument/2006/relationships/tags" Target="../tags/tag623.xml"/><Relationship Id="rId21" Type="http://schemas.openxmlformats.org/officeDocument/2006/relationships/tags" Target="../tags/tag641.xml"/><Relationship Id="rId34" Type="http://schemas.openxmlformats.org/officeDocument/2006/relationships/tags" Target="../tags/tag654.xml"/><Relationship Id="rId42" Type="http://schemas.openxmlformats.org/officeDocument/2006/relationships/tags" Target="../tags/tag662.xml"/><Relationship Id="rId47" Type="http://schemas.openxmlformats.org/officeDocument/2006/relationships/tags" Target="../tags/tag667.xml"/><Relationship Id="rId50" Type="http://schemas.openxmlformats.org/officeDocument/2006/relationships/notesSlide" Target="../notesSlides/notesSlide39.xml"/><Relationship Id="rId7" Type="http://schemas.openxmlformats.org/officeDocument/2006/relationships/tags" Target="../tags/tag627.xml"/><Relationship Id="rId12" Type="http://schemas.openxmlformats.org/officeDocument/2006/relationships/tags" Target="../tags/tag632.xml"/><Relationship Id="rId17" Type="http://schemas.openxmlformats.org/officeDocument/2006/relationships/tags" Target="../tags/tag637.xml"/><Relationship Id="rId25" Type="http://schemas.openxmlformats.org/officeDocument/2006/relationships/tags" Target="../tags/tag645.xml"/><Relationship Id="rId33" Type="http://schemas.openxmlformats.org/officeDocument/2006/relationships/tags" Target="../tags/tag653.xml"/><Relationship Id="rId38" Type="http://schemas.openxmlformats.org/officeDocument/2006/relationships/tags" Target="../tags/tag658.xml"/><Relationship Id="rId46" Type="http://schemas.openxmlformats.org/officeDocument/2006/relationships/tags" Target="../tags/tag666.xml"/><Relationship Id="rId2" Type="http://schemas.openxmlformats.org/officeDocument/2006/relationships/tags" Target="../tags/tag622.xml"/><Relationship Id="rId16" Type="http://schemas.openxmlformats.org/officeDocument/2006/relationships/tags" Target="../tags/tag636.xml"/><Relationship Id="rId20" Type="http://schemas.openxmlformats.org/officeDocument/2006/relationships/tags" Target="../tags/tag640.xml"/><Relationship Id="rId29" Type="http://schemas.openxmlformats.org/officeDocument/2006/relationships/tags" Target="../tags/tag649.xml"/><Relationship Id="rId41" Type="http://schemas.openxmlformats.org/officeDocument/2006/relationships/tags" Target="../tags/tag661.xml"/><Relationship Id="rId1" Type="http://schemas.openxmlformats.org/officeDocument/2006/relationships/tags" Target="../tags/tag621.xml"/><Relationship Id="rId6" Type="http://schemas.openxmlformats.org/officeDocument/2006/relationships/tags" Target="../tags/tag626.xml"/><Relationship Id="rId11" Type="http://schemas.openxmlformats.org/officeDocument/2006/relationships/tags" Target="../tags/tag631.xml"/><Relationship Id="rId24" Type="http://schemas.openxmlformats.org/officeDocument/2006/relationships/tags" Target="../tags/tag644.xml"/><Relationship Id="rId32" Type="http://schemas.openxmlformats.org/officeDocument/2006/relationships/tags" Target="../tags/tag652.xml"/><Relationship Id="rId37" Type="http://schemas.openxmlformats.org/officeDocument/2006/relationships/tags" Target="../tags/tag657.xml"/><Relationship Id="rId40" Type="http://schemas.openxmlformats.org/officeDocument/2006/relationships/tags" Target="../tags/tag660.xml"/><Relationship Id="rId45" Type="http://schemas.openxmlformats.org/officeDocument/2006/relationships/tags" Target="../tags/tag665.xml"/><Relationship Id="rId5" Type="http://schemas.openxmlformats.org/officeDocument/2006/relationships/tags" Target="../tags/tag625.xml"/><Relationship Id="rId15" Type="http://schemas.openxmlformats.org/officeDocument/2006/relationships/tags" Target="../tags/tag635.xml"/><Relationship Id="rId23" Type="http://schemas.openxmlformats.org/officeDocument/2006/relationships/tags" Target="../tags/tag643.xml"/><Relationship Id="rId28" Type="http://schemas.openxmlformats.org/officeDocument/2006/relationships/tags" Target="../tags/tag648.xml"/><Relationship Id="rId36" Type="http://schemas.openxmlformats.org/officeDocument/2006/relationships/tags" Target="../tags/tag656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630.xml"/><Relationship Id="rId19" Type="http://schemas.openxmlformats.org/officeDocument/2006/relationships/tags" Target="../tags/tag639.xml"/><Relationship Id="rId31" Type="http://schemas.openxmlformats.org/officeDocument/2006/relationships/tags" Target="../tags/tag651.xml"/><Relationship Id="rId44" Type="http://schemas.openxmlformats.org/officeDocument/2006/relationships/tags" Target="../tags/tag664.xml"/><Relationship Id="rId4" Type="http://schemas.openxmlformats.org/officeDocument/2006/relationships/tags" Target="../tags/tag624.xml"/><Relationship Id="rId9" Type="http://schemas.openxmlformats.org/officeDocument/2006/relationships/tags" Target="../tags/tag629.xml"/><Relationship Id="rId14" Type="http://schemas.openxmlformats.org/officeDocument/2006/relationships/tags" Target="../tags/tag634.xml"/><Relationship Id="rId22" Type="http://schemas.openxmlformats.org/officeDocument/2006/relationships/tags" Target="../tags/tag642.xml"/><Relationship Id="rId27" Type="http://schemas.openxmlformats.org/officeDocument/2006/relationships/tags" Target="../tags/tag647.xml"/><Relationship Id="rId30" Type="http://schemas.openxmlformats.org/officeDocument/2006/relationships/tags" Target="../tags/tag650.xml"/><Relationship Id="rId35" Type="http://schemas.openxmlformats.org/officeDocument/2006/relationships/tags" Target="../tags/tag655.xml"/><Relationship Id="rId43" Type="http://schemas.openxmlformats.org/officeDocument/2006/relationships/tags" Target="../tags/tag663.xml"/><Relationship Id="rId48" Type="http://schemas.openxmlformats.org/officeDocument/2006/relationships/tags" Target="../tags/tag668.xml"/><Relationship Id="rId8" Type="http://schemas.openxmlformats.org/officeDocument/2006/relationships/tags" Target="../tags/tag6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676.xml"/><Relationship Id="rId13" Type="http://schemas.openxmlformats.org/officeDocument/2006/relationships/tags" Target="../tags/tag681.xml"/><Relationship Id="rId18" Type="http://schemas.openxmlformats.org/officeDocument/2006/relationships/tags" Target="../tags/tag68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671.xml"/><Relationship Id="rId21" Type="http://schemas.openxmlformats.org/officeDocument/2006/relationships/tags" Target="../tags/tag689.xml"/><Relationship Id="rId7" Type="http://schemas.openxmlformats.org/officeDocument/2006/relationships/tags" Target="../tags/tag675.xml"/><Relationship Id="rId12" Type="http://schemas.openxmlformats.org/officeDocument/2006/relationships/tags" Target="../tags/tag680.xml"/><Relationship Id="rId17" Type="http://schemas.openxmlformats.org/officeDocument/2006/relationships/tags" Target="../tags/tag685.xml"/><Relationship Id="rId25" Type="http://schemas.openxmlformats.org/officeDocument/2006/relationships/tags" Target="../tags/tag693.xml"/><Relationship Id="rId2" Type="http://schemas.openxmlformats.org/officeDocument/2006/relationships/tags" Target="../tags/tag670.xml"/><Relationship Id="rId16" Type="http://schemas.openxmlformats.org/officeDocument/2006/relationships/tags" Target="../tags/tag684.xml"/><Relationship Id="rId20" Type="http://schemas.openxmlformats.org/officeDocument/2006/relationships/tags" Target="../tags/tag688.xml"/><Relationship Id="rId1" Type="http://schemas.openxmlformats.org/officeDocument/2006/relationships/tags" Target="../tags/tag669.xml"/><Relationship Id="rId6" Type="http://schemas.openxmlformats.org/officeDocument/2006/relationships/tags" Target="../tags/tag674.xml"/><Relationship Id="rId11" Type="http://schemas.openxmlformats.org/officeDocument/2006/relationships/tags" Target="../tags/tag679.xml"/><Relationship Id="rId24" Type="http://schemas.openxmlformats.org/officeDocument/2006/relationships/tags" Target="../tags/tag692.xml"/><Relationship Id="rId5" Type="http://schemas.openxmlformats.org/officeDocument/2006/relationships/tags" Target="../tags/tag673.xml"/><Relationship Id="rId15" Type="http://schemas.openxmlformats.org/officeDocument/2006/relationships/tags" Target="../tags/tag683.xml"/><Relationship Id="rId23" Type="http://schemas.openxmlformats.org/officeDocument/2006/relationships/tags" Target="../tags/tag691.xml"/><Relationship Id="rId10" Type="http://schemas.openxmlformats.org/officeDocument/2006/relationships/tags" Target="../tags/tag678.xml"/><Relationship Id="rId19" Type="http://schemas.openxmlformats.org/officeDocument/2006/relationships/tags" Target="../tags/tag687.xml"/><Relationship Id="rId4" Type="http://schemas.openxmlformats.org/officeDocument/2006/relationships/tags" Target="../tags/tag672.xml"/><Relationship Id="rId9" Type="http://schemas.openxmlformats.org/officeDocument/2006/relationships/tags" Target="../tags/tag677.xml"/><Relationship Id="rId14" Type="http://schemas.openxmlformats.org/officeDocument/2006/relationships/tags" Target="../tags/tag682.xml"/><Relationship Id="rId22" Type="http://schemas.openxmlformats.org/officeDocument/2006/relationships/tags" Target="../tags/tag69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701.xml"/><Relationship Id="rId13" Type="http://schemas.openxmlformats.org/officeDocument/2006/relationships/tags" Target="../tags/tag706.xml"/><Relationship Id="rId18" Type="http://schemas.openxmlformats.org/officeDocument/2006/relationships/tags" Target="../tags/tag711.xml"/><Relationship Id="rId26" Type="http://schemas.openxmlformats.org/officeDocument/2006/relationships/tags" Target="../tags/tag719.xml"/><Relationship Id="rId39" Type="http://schemas.openxmlformats.org/officeDocument/2006/relationships/tags" Target="../tags/tag732.xml"/><Relationship Id="rId3" Type="http://schemas.openxmlformats.org/officeDocument/2006/relationships/tags" Target="../tags/tag696.xml"/><Relationship Id="rId21" Type="http://schemas.openxmlformats.org/officeDocument/2006/relationships/tags" Target="../tags/tag714.xml"/><Relationship Id="rId34" Type="http://schemas.openxmlformats.org/officeDocument/2006/relationships/tags" Target="../tags/tag727.xml"/><Relationship Id="rId42" Type="http://schemas.openxmlformats.org/officeDocument/2006/relationships/tags" Target="../tags/tag735.xml"/><Relationship Id="rId7" Type="http://schemas.openxmlformats.org/officeDocument/2006/relationships/tags" Target="../tags/tag700.xml"/><Relationship Id="rId12" Type="http://schemas.openxmlformats.org/officeDocument/2006/relationships/tags" Target="../tags/tag705.xml"/><Relationship Id="rId17" Type="http://schemas.openxmlformats.org/officeDocument/2006/relationships/tags" Target="../tags/tag710.xml"/><Relationship Id="rId25" Type="http://schemas.openxmlformats.org/officeDocument/2006/relationships/tags" Target="../tags/tag718.xml"/><Relationship Id="rId33" Type="http://schemas.openxmlformats.org/officeDocument/2006/relationships/tags" Target="../tags/tag726.xml"/><Relationship Id="rId38" Type="http://schemas.openxmlformats.org/officeDocument/2006/relationships/tags" Target="../tags/tag731.xml"/><Relationship Id="rId2" Type="http://schemas.openxmlformats.org/officeDocument/2006/relationships/tags" Target="../tags/tag695.xml"/><Relationship Id="rId16" Type="http://schemas.openxmlformats.org/officeDocument/2006/relationships/tags" Target="../tags/tag709.xml"/><Relationship Id="rId20" Type="http://schemas.openxmlformats.org/officeDocument/2006/relationships/tags" Target="../tags/tag713.xml"/><Relationship Id="rId29" Type="http://schemas.openxmlformats.org/officeDocument/2006/relationships/tags" Target="../tags/tag722.xml"/><Relationship Id="rId41" Type="http://schemas.openxmlformats.org/officeDocument/2006/relationships/tags" Target="../tags/tag734.xml"/><Relationship Id="rId1" Type="http://schemas.openxmlformats.org/officeDocument/2006/relationships/tags" Target="../tags/tag694.xml"/><Relationship Id="rId6" Type="http://schemas.openxmlformats.org/officeDocument/2006/relationships/tags" Target="../tags/tag699.xml"/><Relationship Id="rId11" Type="http://schemas.openxmlformats.org/officeDocument/2006/relationships/tags" Target="../tags/tag704.xml"/><Relationship Id="rId24" Type="http://schemas.openxmlformats.org/officeDocument/2006/relationships/tags" Target="../tags/tag717.xml"/><Relationship Id="rId32" Type="http://schemas.openxmlformats.org/officeDocument/2006/relationships/tags" Target="../tags/tag725.xml"/><Relationship Id="rId37" Type="http://schemas.openxmlformats.org/officeDocument/2006/relationships/tags" Target="../tags/tag730.xml"/><Relationship Id="rId40" Type="http://schemas.openxmlformats.org/officeDocument/2006/relationships/tags" Target="../tags/tag733.xml"/><Relationship Id="rId5" Type="http://schemas.openxmlformats.org/officeDocument/2006/relationships/tags" Target="../tags/tag698.xml"/><Relationship Id="rId15" Type="http://schemas.openxmlformats.org/officeDocument/2006/relationships/tags" Target="../tags/tag708.xml"/><Relationship Id="rId23" Type="http://schemas.openxmlformats.org/officeDocument/2006/relationships/tags" Target="../tags/tag716.xml"/><Relationship Id="rId28" Type="http://schemas.openxmlformats.org/officeDocument/2006/relationships/tags" Target="../tags/tag721.xml"/><Relationship Id="rId36" Type="http://schemas.openxmlformats.org/officeDocument/2006/relationships/tags" Target="../tags/tag729.xml"/><Relationship Id="rId10" Type="http://schemas.openxmlformats.org/officeDocument/2006/relationships/tags" Target="../tags/tag703.xml"/><Relationship Id="rId19" Type="http://schemas.openxmlformats.org/officeDocument/2006/relationships/tags" Target="../tags/tag712.xml"/><Relationship Id="rId31" Type="http://schemas.openxmlformats.org/officeDocument/2006/relationships/tags" Target="../tags/tag724.xml"/><Relationship Id="rId44" Type="http://schemas.openxmlformats.org/officeDocument/2006/relationships/notesSlide" Target="../notesSlides/notesSlide43.xml"/><Relationship Id="rId4" Type="http://schemas.openxmlformats.org/officeDocument/2006/relationships/tags" Target="../tags/tag697.xml"/><Relationship Id="rId9" Type="http://schemas.openxmlformats.org/officeDocument/2006/relationships/tags" Target="../tags/tag702.xml"/><Relationship Id="rId14" Type="http://schemas.openxmlformats.org/officeDocument/2006/relationships/tags" Target="../tags/tag707.xml"/><Relationship Id="rId22" Type="http://schemas.openxmlformats.org/officeDocument/2006/relationships/tags" Target="../tags/tag715.xml"/><Relationship Id="rId27" Type="http://schemas.openxmlformats.org/officeDocument/2006/relationships/tags" Target="../tags/tag720.xml"/><Relationship Id="rId30" Type="http://schemas.openxmlformats.org/officeDocument/2006/relationships/tags" Target="../tags/tag723.xml"/><Relationship Id="rId35" Type="http://schemas.openxmlformats.org/officeDocument/2006/relationships/tags" Target="../tags/tag728.xml"/><Relationship Id="rId43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3" Type="http://schemas.openxmlformats.org/officeDocument/2006/relationships/tags" Target="../tags/tag748.xml"/><Relationship Id="rId18" Type="http://schemas.openxmlformats.org/officeDocument/2006/relationships/tags" Target="../tags/tag753.xml"/><Relationship Id="rId26" Type="http://schemas.openxmlformats.org/officeDocument/2006/relationships/tags" Target="../tags/tag761.xml"/><Relationship Id="rId39" Type="http://schemas.openxmlformats.org/officeDocument/2006/relationships/tags" Target="../tags/tag774.xml"/><Relationship Id="rId21" Type="http://schemas.openxmlformats.org/officeDocument/2006/relationships/tags" Target="../tags/tag756.xml"/><Relationship Id="rId34" Type="http://schemas.openxmlformats.org/officeDocument/2006/relationships/tags" Target="../tags/tag769.xml"/><Relationship Id="rId42" Type="http://schemas.openxmlformats.org/officeDocument/2006/relationships/tags" Target="../tags/tag777.xml"/><Relationship Id="rId47" Type="http://schemas.openxmlformats.org/officeDocument/2006/relationships/tags" Target="../tags/tag782.xml"/><Relationship Id="rId50" Type="http://schemas.openxmlformats.org/officeDocument/2006/relationships/tags" Target="../tags/tag785.xml"/><Relationship Id="rId55" Type="http://schemas.openxmlformats.org/officeDocument/2006/relationships/tags" Target="../tags/tag790.xml"/><Relationship Id="rId7" Type="http://schemas.openxmlformats.org/officeDocument/2006/relationships/tags" Target="../tags/tag742.xml"/><Relationship Id="rId12" Type="http://schemas.openxmlformats.org/officeDocument/2006/relationships/tags" Target="../tags/tag747.xml"/><Relationship Id="rId17" Type="http://schemas.openxmlformats.org/officeDocument/2006/relationships/tags" Target="../tags/tag752.xml"/><Relationship Id="rId25" Type="http://schemas.openxmlformats.org/officeDocument/2006/relationships/tags" Target="../tags/tag760.xml"/><Relationship Id="rId33" Type="http://schemas.openxmlformats.org/officeDocument/2006/relationships/tags" Target="../tags/tag768.xml"/><Relationship Id="rId38" Type="http://schemas.openxmlformats.org/officeDocument/2006/relationships/tags" Target="../tags/tag773.xml"/><Relationship Id="rId46" Type="http://schemas.openxmlformats.org/officeDocument/2006/relationships/tags" Target="../tags/tag781.xml"/><Relationship Id="rId59" Type="http://schemas.openxmlformats.org/officeDocument/2006/relationships/slideLayout" Target="../slideLayouts/slideLayout2.xml"/><Relationship Id="rId2" Type="http://schemas.openxmlformats.org/officeDocument/2006/relationships/tags" Target="../tags/tag737.xml"/><Relationship Id="rId16" Type="http://schemas.openxmlformats.org/officeDocument/2006/relationships/tags" Target="../tags/tag751.xml"/><Relationship Id="rId20" Type="http://schemas.openxmlformats.org/officeDocument/2006/relationships/tags" Target="../tags/tag755.xml"/><Relationship Id="rId29" Type="http://schemas.openxmlformats.org/officeDocument/2006/relationships/tags" Target="../tags/tag764.xml"/><Relationship Id="rId41" Type="http://schemas.openxmlformats.org/officeDocument/2006/relationships/tags" Target="../tags/tag776.xml"/><Relationship Id="rId54" Type="http://schemas.openxmlformats.org/officeDocument/2006/relationships/tags" Target="../tags/tag789.xml"/><Relationship Id="rId1" Type="http://schemas.openxmlformats.org/officeDocument/2006/relationships/tags" Target="../tags/tag736.xml"/><Relationship Id="rId6" Type="http://schemas.openxmlformats.org/officeDocument/2006/relationships/tags" Target="../tags/tag741.xml"/><Relationship Id="rId11" Type="http://schemas.openxmlformats.org/officeDocument/2006/relationships/tags" Target="../tags/tag746.xml"/><Relationship Id="rId24" Type="http://schemas.openxmlformats.org/officeDocument/2006/relationships/tags" Target="../tags/tag759.xml"/><Relationship Id="rId32" Type="http://schemas.openxmlformats.org/officeDocument/2006/relationships/tags" Target="../tags/tag767.xml"/><Relationship Id="rId37" Type="http://schemas.openxmlformats.org/officeDocument/2006/relationships/tags" Target="../tags/tag772.xml"/><Relationship Id="rId40" Type="http://schemas.openxmlformats.org/officeDocument/2006/relationships/tags" Target="../tags/tag775.xml"/><Relationship Id="rId45" Type="http://schemas.openxmlformats.org/officeDocument/2006/relationships/tags" Target="../tags/tag780.xml"/><Relationship Id="rId53" Type="http://schemas.openxmlformats.org/officeDocument/2006/relationships/tags" Target="../tags/tag788.xml"/><Relationship Id="rId58" Type="http://schemas.openxmlformats.org/officeDocument/2006/relationships/tags" Target="../tags/tag793.xml"/><Relationship Id="rId5" Type="http://schemas.openxmlformats.org/officeDocument/2006/relationships/tags" Target="../tags/tag740.xml"/><Relationship Id="rId15" Type="http://schemas.openxmlformats.org/officeDocument/2006/relationships/tags" Target="../tags/tag750.xml"/><Relationship Id="rId23" Type="http://schemas.openxmlformats.org/officeDocument/2006/relationships/tags" Target="../tags/tag758.xml"/><Relationship Id="rId28" Type="http://schemas.openxmlformats.org/officeDocument/2006/relationships/tags" Target="../tags/tag763.xml"/><Relationship Id="rId36" Type="http://schemas.openxmlformats.org/officeDocument/2006/relationships/tags" Target="../tags/tag771.xml"/><Relationship Id="rId49" Type="http://schemas.openxmlformats.org/officeDocument/2006/relationships/tags" Target="../tags/tag784.xml"/><Relationship Id="rId57" Type="http://schemas.openxmlformats.org/officeDocument/2006/relationships/tags" Target="../tags/tag792.xml"/><Relationship Id="rId10" Type="http://schemas.openxmlformats.org/officeDocument/2006/relationships/tags" Target="../tags/tag745.xml"/><Relationship Id="rId19" Type="http://schemas.openxmlformats.org/officeDocument/2006/relationships/tags" Target="../tags/tag754.xml"/><Relationship Id="rId31" Type="http://schemas.openxmlformats.org/officeDocument/2006/relationships/tags" Target="../tags/tag766.xml"/><Relationship Id="rId44" Type="http://schemas.openxmlformats.org/officeDocument/2006/relationships/tags" Target="../tags/tag779.xml"/><Relationship Id="rId52" Type="http://schemas.openxmlformats.org/officeDocument/2006/relationships/tags" Target="../tags/tag787.xml"/><Relationship Id="rId60" Type="http://schemas.openxmlformats.org/officeDocument/2006/relationships/notesSlide" Target="../notesSlides/notesSlide44.xml"/><Relationship Id="rId4" Type="http://schemas.openxmlformats.org/officeDocument/2006/relationships/tags" Target="../tags/tag739.xml"/><Relationship Id="rId9" Type="http://schemas.openxmlformats.org/officeDocument/2006/relationships/tags" Target="../tags/tag744.xml"/><Relationship Id="rId14" Type="http://schemas.openxmlformats.org/officeDocument/2006/relationships/tags" Target="../tags/tag749.xml"/><Relationship Id="rId22" Type="http://schemas.openxmlformats.org/officeDocument/2006/relationships/tags" Target="../tags/tag757.xml"/><Relationship Id="rId27" Type="http://schemas.openxmlformats.org/officeDocument/2006/relationships/tags" Target="../tags/tag762.xml"/><Relationship Id="rId30" Type="http://schemas.openxmlformats.org/officeDocument/2006/relationships/tags" Target="../tags/tag765.xml"/><Relationship Id="rId35" Type="http://schemas.openxmlformats.org/officeDocument/2006/relationships/tags" Target="../tags/tag770.xml"/><Relationship Id="rId43" Type="http://schemas.openxmlformats.org/officeDocument/2006/relationships/tags" Target="../tags/tag778.xml"/><Relationship Id="rId48" Type="http://schemas.openxmlformats.org/officeDocument/2006/relationships/tags" Target="../tags/tag783.xml"/><Relationship Id="rId56" Type="http://schemas.openxmlformats.org/officeDocument/2006/relationships/tags" Target="../tags/tag791.xml"/><Relationship Id="rId8" Type="http://schemas.openxmlformats.org/officeDocument/2006/relationships/tags" Target="../tags/tag743.xml"/><Relationship Id="rId51" Type="http://schemas.openxmlformats.org/officeDocument/2006/relationships/tags" Target="../tags/tag786.xml"/><Relationship Id="rId3" Type="http://schemas.openxmlformats.org/officeDocument/2006/relationships/tags" Target="../tags/tag73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13: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saw on Project 2, sorting with a heap is easy: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, or better yet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			  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Worst-case running time: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have the array-to-sort and the heap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is not an in-place sort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There’s a trick to make it in-place…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In-place 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/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That array location isn’t needed for the heap anymore!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00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667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67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34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6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302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0" y="32766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970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63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4914900" y="3162300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2247900" y="2019300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41148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76400" y="40956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495300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410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4876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51387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394432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7150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6958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609600"/>
            <a:ext cx="2872902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But this reverse sorts – </a:t>
            </a:r>
          </a:p>
          <a:p>
            <a:r>
              <a:rPr lang="en-US" sz="2000" b="0" dirty="0" smtClean="0">
                <a:latin typeface="+mn-lt"/>
              </a:rPr>
              <a:t>how would you fix that?</a:t>
            </a:r>
            <a:endParaRPr lang="en-US" sz="2000" b="0" dirty="0" err="1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“AVL sort”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use a balanced tree to: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element: 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>
                <a:cs typeface="Courier New" pitchFamily="49" charset="0"/>
              </a:rPr>
              <a:t>: </a:t>
            </a:r>
            <a:r>
              <a:rPr lang="en-US" dirty="0" smtClean="0"/>
              <a:t>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Better: in-order traversal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overall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But this cannot be made in-place and has worse constant factors than heap sort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both are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in worst, best, and average case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neither parallelizes well</a:t>
            </a:r>
          </a:p>
          <a:p>
            <a:pPr lvl="1"/>
            <a:r>
              <a:rPr lang="en-US" dirty="0">
                <a:cs typeface="Courier New" pitchFamily="49" charset="0"/>
              </a:rPr>
              <a:t>heap sort is </a:t>
            </a:r>
            <a:r>
              <a:rPr lang="en-US" dirty="0" smtClean="0">
                <a:cs typeface="Courier New" pitchFamily="49" charset="0"/>
              </a:rPr>
              <a:t>better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Don’t even think about trying to sort with a hash table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Independently </a:t>
            </a:r>
            <a:r>
              <a:rPr lang="en-US" dirty="0"/>
              <a:t>s</a:t>
            </a:r>
            <a:r>
              <a:rPr lang="en-US" dirty="0" smtClean="0"/>
              <a:t>olve the simpler parts 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potential parallelism</a:t>
            </a:r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solution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(The name “divide and conquer” is rather clever.)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Mergesort</a:t>
            </a:r>
            <a:r>
              <a:rPr lang="en-US" dirty="0" smtClean="0"/>
              <a:t>: 	   Sort the left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   	   Sort the right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	   Merge the two sorted halves into a sorted whole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Quicksort</a:t>
            </a:r>
            <a:r>
              <a:rPr lang="en-US" dirty="0" smtClean="0"/>
              <a:t>:	   Pick a “pivot” element </a:t>
            </a:r>
          </a:p>
          <a:p>
            <a:pPr marL="2171700" lvl="4" indent="-457200">
              <a:buNone/>
            </a:pPr>
            <a:r>
              <a:rPr lang="en-US" dirty="0" smtClean="0"/>
              <a:t>     Divide elements into less-than pivot </a:t>
            </a:r>
          </a:p>
          <a:p>
            <a:pPr marL="2171700" lvl="4" indent="-457200">
              <a:buNone/>
            </a:pPr>
            <a:r>
              <a:rPr lang="en-US" dirty="0" smtClean="0"/>
              <a:t>			    and greater-than pivot</a:t>
            </a:r>
          </a:p>
          <a:p>
            <a:pPr marL="2171700" lvl="4" indent="-457200">
              <a:buNone/>
            </a:pPr>
            <a:r>
              <a:rPr lang="en-US" dirty="0" smtClean="0"/>
              <a:t>     Sort the two divisions (recursively on each)</a:t>
            </a:r>
          </a:p>
          <a:p>
            <a:pPr marL="2171700" lvl="4" indent="-457200">
              <a:buNone/>
            </a:pPr>
            <a:r>
              <a:rPr lang="en-US" dirty="0" smtClean="0"/>
              <a:t>     Answer is sorted-less-than then pivot then 	  </a:t>
            </a:r>
          </a:p>
          <a:p>
            <a:pPr marL="2171700" lvl="4" indent="-457200">
              <a:buNone/>
            </a:pPr>
            <a:r>
              <a:rPr lang="en-US" dirty="0" smtClean="0"/>
              <a:t>                      sorted-greater-than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r>
              <a:rPr lang="en-US" dirty="0" smtClean="0"/>
              <a:t>To sort array from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range is 1 element long, it is already sorted! (Base case)</a:t>
            </a:r>
          </a:p>
          <a:p>
            <a:pPr lvl="1"/>
            <a:r>
              <a:rPr lang="en-US" dirty="0" smtClean="0"/>
              <a:t>Else: 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</a:p>
          <a:p>
            <a:pPr lvl="2"/>
            <a:r>
              <a:rPr lang="en-US" dirty="0" smtClean="0"/>
              <a:t>Merge the two halves together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Merging takes two sorted parts and sorts everything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but requires auxiliary space…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4343400" y="2057400"/>
            <a:ext cx="83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43400" y="12192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05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04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814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114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762000" y="5791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with: How would “normal people (?)” sort?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257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705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715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3246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85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Rectangle 1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581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1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2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15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52" name="Rectangle 2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75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07113" y="2190750"/>
            <a:ext cx="12747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9693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5563" y="27860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76650" y="278447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16613" y="280352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6888" y="3432175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u="sng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63700" y="4076700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latin typeface="Times New Roman" pitchFamily="18" charset="0"/>
              </a:rPr>
              <a:t>2   8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7050" y="47752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2   4   8   9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13100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578350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6263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790824" y="2514600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1" y="2514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477000" y="2590800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21550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030413" y="32623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359025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2940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67188" y="32623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046788" y="32940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4600" y="32829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762875" y="33035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153400" y="33035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906588" y="38592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276475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754438" y="38576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124325" y="38576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942013" y="38481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11900" y="38481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708900" y="38671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078788" y="38671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379663" y="45164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170238" y="45069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261100" y="45037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051675" y="44942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01988" y="52149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5286375" y="52260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98513" y="3919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27138" y="458470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7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336800" y="532606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681163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208088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27088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30175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 </a:t>
            </a:r>
            <a:r>
              <a:rPr lang="en-US" sz="2000" dirty="0" smtClean="0">
                <a:latin typeface="Times New Roman" pitchFamily="18" charset="0"/>
              </a:rPr>
              <a:t>Element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98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9560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4132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8704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3276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84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2420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6992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956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</a:t>
            </a:r>
            <a:r>
              <a:rPr lang="en-US" sz="2000">
                <a:latin typeface="Times New Roman" pitchFamily="18" charset="0"/>
              </a:rPr>
              <a:t>       </a:t>
            </a:r>
            <a:r>
              <a:rPr lang="en-US" sz="2000" u="sng">
                <a:latin typeface="Times New Roman" pitchFamily="18" charset="0"/>
              </a:rPr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805488" y="342423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342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u="sng">
                <a:latin typeface="Times New Roman" pitchFamily="18" charset="0"/>
              </a:rPr>
              <a:t>6</a:t>
            </a:r>
          </a:p>
        </p:txBody>
      </p:sp>
      <p:sp>
        <p:nvSpPr>
          <p:cNvPr id="6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7274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4    9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00710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3   5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6898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1   6</a:t>
            </a:r>
          </a:p>
        </p:txBody>
      </p:sp>
      <p:sp>
        <p:nvSpPr>
          <p:cNvPr id="66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784850" y="48006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1   3   5   6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35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What if the final steps of our merge looked like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Wasteful to copy to the auxiliary array just to copy back…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057400" y="2286000"/>
            <a:ext cx="4343400" cy="2438400"/>
            <a:chOff x="2971800" y="2362200"/>
            <a:chExt cx="4343400" cy="2438400"/>
          </a:xfrm>
        </p:grpSpPr>
        <p:sp>
          <p:nvSpPr>
            <p:cNvPr id="3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05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038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1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1054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2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3" name="Rectangle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72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4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05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9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5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05400" y="2362200"/>
              <a:ext cx="0" cy="990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6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48768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7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1722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8" name="Rectangle 4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048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81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114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3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482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15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248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781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63246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6477000" y="25908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Main array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Auxiliary array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59102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3352800"/>
          </a:xfrm>
        </p:spPr>
        <p:txBody>
          <a:bodyPr/>
          <a:lstStyle/>
          <a:p>
            <a:r>
              <a:rPr lang="en-US" dirty="0" smtClean="0"/>
              <a:t>If left-side finishes first, just stop the merge and copy back: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right-side finishes first, copy dregs into right then copy 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1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72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743200"/>
            <a:ext cx="487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2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1295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2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2743200"/>
            <a:ext cx="3581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Line 2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41148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2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257800" y="3048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2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816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AutoShape 3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23622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Text Box 3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22860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copy</a:t>
            </a:r>
            <a:endParaRPr lang="en-US" sz="1400" dirty="0"/>
          </a:p>
        </p:txBody>
      </p:sp>
      <p:sp>
        <p:nvSpPr>
          <p:cNvPr id="19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811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195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81187" y="5186363"/>
            <a:ext cx="495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62387" y="4424363"/>
            <a:ext cx="4572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19587" y="4195763"/>
            <a:ext cx="0" cy="685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881187" y="5186363"/>
            <a:ext cx="44037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6337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056312" y="55022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5293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08312" y="4816475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98912" y="4054475"/>
            <a:ext cx="2514600" cy="457200"/>
          </a:xfrm>
          <a:custGeom>
            <a:avLst/>
            <a:gdLst>
              <a:gd name="T0" fmla="*/ 132601038 w 21600"/>
              <a:gd name="T1" fmla="*/ 21061 h 21600"/>
              <a:gd name="T2" fmla="*/ 8050446 w 21600"/>
              <a:gd name="T3" fmla="*/ 4838700 h 21600"/>
              <a:gd name="T4" fmla="*/ 134105374 w 21600"/>
              <a:gd name="T5" fmla="*/ 551074 h 21600"/>
              <a:gd name="T6" fmla="*/ 326094723 w 21600"/>
              <a:gd name="T7" fmla="*/ 3705648 h 21600"/>
              <a:gd name="T8" fmla="*/ 290599993 w 21600"/>
              <a:gd name="T9" fmla="*/ 5431895 h 21600"/>
              <a:gd name="T10" fmla="*/ 238380909 w 21600"/>
              <a:gd name="T11" fmla="*/ 42585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41" y="9000"/>
                </a:moveTo>
                <a:cubicBezTo>
                  <a:pt x="19377" y="4467"/>
                  <a:pt x="15414" y="1188"/>
                  <a:pt x="10800" y="1188"/>
                </a:cubicBezTo>
                <a:cubicBezTo>
                  <a:pt x="5491" y="1188"/>
                  <a:pt x="1188" y="5491"/>
                  <a:pt x="118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5984" y="0"/>
                  <a:pt x="20438" y="3684"/>
                  <a:pt x="21408" y="8777"/>
                </a:cubicBezTo>
                <a:lnTo>
                  <a:pt x="24061" y="8271"/>
                </a:lnTo>
                <a:lnTo>
                  <a:pt x="21442" y="12124"/>
                </a:lnTo>
                <a:lnTo>
                  <a:pt x="17589" y="9505"/>
                </a:lnTo>
                <a:lnTo>
                  <a:pt x="20241" y="90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81800" y="4038600"/>
            <a:ext cx="638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first</a:t>
            </a:r>
          </a:p>
        </p:txBody>
      </p:sp>
      <p:sp>
        <p:nvSpPr>
          <p:cNvPr id="34" name="Text Box 1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57400" y="4800600"/>
            <a:ext cx="925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second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put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position among the 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Sort first two elements</a:t>
            </a:r>
          </a:p>
          <a:p>
            <a:pPr lvl="1"/>
            <a:r>
              <a:rPr lang="en-US" dirty="0" smtClean="0"/>
              <a:t>Now insert 3</a:t>
            </a:r>
            <a:r>
              <a:rPr lang="en-US" baseline="30000" dirty="0" smtClean="0"/>
              <a:t>rd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Now insert 4</a:t>
            </a:r>
            <a:r>
              <a:rPr lang="en-US" baseline="30000" dirty="0" smtClean="0"/>
              <a:t>th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sz="1000" dirty="0" smtClean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</a:t>
            </a:r>
            <a:r>
              <a:rPr lang="en-US" dirty="0"/>
              <a:t>S</a:t>
            </a:r>
            <a:r>
              <a:rPr lang="en-US" dirty="0" smtClean="0"/>
              <a:t>pace and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Simplest / Worst: 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(hi-lo)</a:t>
            </a:r>
            <a:r>
              <a:rPr lang="en-US" dirty="0" smtClean="0"/>
              <a:t> for every merge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Reuse same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Best (but a little tricky):</a:t>
            </a:r>
          </a:p>
          <a:p>
            <a:pPr>
              <a:buNone/>
            </a:pPr>
            <a:r>
              <a:rPr lang="en-US" dirty="0" smtClean="0"/>
              <a:t>	Don’t copy back – at 2</a:t>
            </a:r>
            <a:r>
              <a:rPr lang="en-US" baseline="30000" dirty="0" smtClean="0"/>
              <a:t>nd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, 6</a:t>
            </a:r>
            <a:r>
              <a:rPr lang="en-US" baseline="30000" dirty="0" smtClean="0"/>
              <a:t>th</a:t>
            </a:r>
            <a:r>
              <a:rPr lang="en-US" dirty="0" smtClean="0"/>
              <a:t>, … merging stages, use the original array as the auxiliary array and vice-versa</a:t>
            </a:r>
          </a:p>
          <a:p>
            <a:pPr lvl="1"/>
            <a:r>
              <a:rPr lang="en-US" dirty="0" smtClean="0"/>
              <a:t>Need one copy at end if number of stages is odd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 smtClean="0"/>
              <a:t>Swapping Original / Auxiliary Array (“best”)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198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(Arguably easier to code up without recursion at all)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4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2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0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28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85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14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43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71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00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28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57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86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14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43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4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71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28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85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43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00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57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14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0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742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047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200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504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657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62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114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419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2571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876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028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333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3486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790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3943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4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428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343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575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42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123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6573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0383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495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876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09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790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143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3431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9715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7335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8003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35623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143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14287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0289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6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829550" y="2514600"/>
            <a:ext cx="13144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Merge by 1</a:t>
            </a:r>
          </a:p>
          <a:p>
            <a:endParaRPr lang="en-US" sz="1600"/>
          </a:p>
          <a:p>
            <a:r>
              <a:rPr lang="en-US" sz="1600"/>
              <a:t>Merge by 2</a:t>
            </a:r>
          </a:p>
          <a:p>
            <a:endParaRPr lang="en-US" sz="1600"/>
          </a:p>
          <a:p>
            <a:r>
              <a:rPr lang="en-US" sz="1600"/>
              <a:t>Merge by 4</a:t>
            </a:r>
          </a:p>
          <a:p>
            <a:endParaRPr lang="en-US" sz="1600"/>
          </a:p>
          <a:p>
            <a:r>
              <a:rPr lang="en-US" sz="1600"/>
              <a:t>Merge by 8</a:t>
            </a:r>
          </a:p>
          <a:p>
            <a:endParaRPr lang="en-US" sz="1600"/>
          </a:p>
          <a:p>
            <a:r>
              <a:rPr lang="en-US" sz="1600"/>
              <a:t>Merge by 16</a:t>
            </a:r>
          </a:p>
          <a:p>
            <a:endParaRPr lang="en-US" sz="1600"/>
          </a:p>
        </p:txBody>
      </p:sp>
      <p:sp>
        <p:nvSpPr>
          <p:cNvPr id="69" name="Rectangl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4171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4400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4629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68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857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69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5086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314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43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5772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3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00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229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75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457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686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7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915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78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7143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7372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0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7600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1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4171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2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4629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3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86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4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5543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5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000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457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8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6915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88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7372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48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4400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705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4857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5162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5314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5619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5772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6076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6229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34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6686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991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7143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448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>
            <a:off x="7600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5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719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106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5086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107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000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108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6915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4400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H="1">
            <a:off x="4781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5314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H="1">
            <a:off x="5695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61531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14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 flipH="1">
            <a:off x="65341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11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7067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16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7448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17"/>
          <p:cNvSpPr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41719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118"/>
          <p:cNvSpPr>
            <a:spLocks noChangeArrowheads="1"/>
          </p:cNvSpPr>
          <p:nvPr>
            <p:custDataLst>
              <p:tags r:id="rId116"/>
            </p:custDataLst>
          </p:nvPr>
        </p:nvSpPr>
        <p:spPr bwMode="auto">
          <a:xfrm>
            <a:off x="60007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119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>
            <a:off x="46291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120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H="1">
            <a:off x="53911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121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64579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122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 flipH="1">
            <a:off x="72199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123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1719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Line 124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50863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125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6865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26"/>
          <p:cNvSpPr>
            <a:spLocks noChangeArrowheads="1"/>
          </p:cNvSpPr>
          <p:nvPr>
            <p:custDataLst>
              <p:tags r:id="rId124"/>
            </p:custDataLst>
          </p:nvPr>
        </p:nvSpPr>
        <p:spPr bwMode="auto">
          <a:xfrm>
            <a:off x="514350" y="4953000"/>
            <a:ext cx="7315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127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>
            <a:off x="2114550" y="4648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128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H="1">
            <a:off x="5848350" y="4648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129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>
            <a:off x="514350" y="5562600"/>
            <a:ext cx="73152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130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409575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Text Box 131"/>
          <p:cNvSpPr txBox="1"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248150" y="5230813"/>
            <a:ext cx="1597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Copy if Needed</a:t>
            </a: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 bwMode="auto">
          <a:xfrm>
            <a:off x="609600" y="137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First </a:t>
            </a:r>
            <a:r>
              <a:rPr lang="en-US" b="0" dirty="0" err="1" smtClean="0"/>
              <a:t>recurse</a:t>
            </a:r>
            <a:r>
              <a:rPr lang="en-US" b="0" dirty="0" smtClean="0"/>
              <a:t> down to lists of size 1</a:t>
            </a:r>
          </a:p>
          <a:p>
            <a:r>
              <a:rPr lang="en-US" b="0" dirty="0" smtClean="0"/>
              <a:t>As we return from the recursion, swap between arrays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 and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defined sorting over an array, but sometimes you want to sort linked lists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One approach:</a:t>
            </a:r>
          </a:p>
          <a:p>
            <a:pPr lvl="1"/>
            <a:r>
              <a:rPr lang="en-US" dirty="0" smtClean="0"/>
              <a:t>Convert to array: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Convert back to list: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Or: merge sort works very nicely on linked lists directly</a:t>
            </a:r>
          </a:p>
          <a:p>
            <a:pPr lvl="1"/>
            <a:r>
              <a:rPr lang="en-US" dirty="0" err="1" smtClean="0"/>
              <a:t>Heapsort</a:t>
            </a:r>
            <a:r>
              <a:rPr lang="en-US" dirty="0" smtClean="0"/>
              <a:t> and quicksort do not</a:t>
            </a:r>
          </a:p>
          <a:p>
            <a:pPr lvl="1"/>
            <a:r>
              <a:rPr lang="en-US" dirty="0" smtClean="0"/>
              <a:t>Insertion sort and selection sort do but they’re slower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Merge sort is also the sort of choice for external sorting</a:t>
            </a:r>
          </a:p>
          <a:p>
            <a:pPr lvl="1"/>
            <a:r>
              <a:rPr lang="en-US" dirty="0" smtClean="0"/>
              <a:t>Linear merges minimize disk accesses</a:t>
            </a:r>
          </a:p>
          <a:p>
            <a:pPr lvl="1"/>
            <a:r>
              <a:rPr lang="en-US" dirty="0" smtClean="0"/>
              <a:t>And can leverage multiple disks to get streaming accesses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Having defined an algorithm and argued it is correct, we should analyze its running time and space: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sort </a:t>
            </a:r>
            <a:r>
              <a:rPr lang="en-US" i="1" dirty="0" smtClean="0"/>
              <a:t>n</a:t>
            </a:r>
            <a:r>
              <a:rPr lang="en-US" dirty="0" smtClean="0"/>
              <a:t> elements, we:</a:t>
            </a:r>
          </a:p>
          <a:p>
            <a:pPr lvl="1"/>
            <a:r>
              <a:rPr lang="en-US" dirty="0" smtClean="0"/>
              <a:t>Return immediately if </a:t>
            </a:r>
            <a:r>
              <a:rPr lang="en-US" i="1" dirty="0" smtClean="0"/>
              <a:t>n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Else do 2 </a:t>
            </a:r>
            <a:r>
              <a:rPr lang="en-US" dirty="0" err="1" smtClean="0"/>
              <a:t>subproblems</a:t>
            </a:r>
            <a:r>
              <a:rPr lang="en-US" dirty="0" smtClean="0"/>
              <a:t> of size </a:t>
            </a:r>
            <a:r>
              <a:rPr lang="en-US" i="1" dirty="0" smtClean="0"/>
              <a:t>n</a:t>
            </a:r>
            <a:r>
              <a:rPr lang="en-US" dirty="0" smtClean="0"/>
              <a:t>/2 and then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merge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Recurrence relation:</a:t>
            </a:r>
          </a:p>
          <a:p>
            <a:pPr>
              <a:buNone/>
            </a:pPr>
            <a:r>
              <a:rPr lang="en-US" dirty="0" smtClean="0"/>
              <a:t>	 T(1) = c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      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c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of the recurrence classics…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simplicity let constants be 1 – no effect on asymptotic answer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T(1) = 1                                            So total is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where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T(n) = 2T(n/2) + n                                   </a:t>
            </a:r>
            <a:r>
              <a:rPr lang="en-US" dirty="0" err="1" smtClean="0"/>
              <a:t>n</a:t>
            </a:r>
            <a:r>
              <a:rPr lang="en-US" dirty="0" smtClean="0"/>
              <a:t>/2</a:t>
            </a:r>
            <a:r>
              <a:rPr lang="en-US" sz="2400" b="1" baseline="30000" dirty="0" smtClean="0"/>
              <a:t>k </a:t>
            </a:r>
            <a:r>
              <a:rPr lang="en-US" dirty="0" smtClean="0"/>
              <a:t>= 1, i.e., log n = k   </a:t>
            </a:r>
          </a:p>
          <a:p>
            <a:pPr>
              <a:buNone/>
            </a:pPr>
            <a:r>
              <a:rPr lang="en-US" dirty="0" smtClean="0"/>
              <a:t>        = 2(2T(n/4) + n/2) + n               That is, 2</a:t>
            </a:r>
            <a:r>
              <a:rPr lang="en-US" sz="2400" b="1" baseline="30000" dirty="0" smtClean="0"/>
              <a:t>log n </a:t>
            </a:r>
            <a:r>
              <a:rPr lang="en-US" dirty="0" smtClean="0"/>
              <a:t>T(1) + n log n</a:t>
            </a:r>
          </a:p>
          <a:p>
            <a:pPr>
              <a:buNone/>
            </a:pPr>
            <a:r>
              <a:rPr lang="en-US" dirty="0" smtClean="0"/>
              <a:t>        = 4T(n/4) + 2n                                     = n + n log n</a:t>
            </a:r>
          </a:p>
          <a:p>
            <a:pPr>
              <a:buNone/>
            </a:pPr>
            <a:r>
              <a:rPr lang="en-US" dirty="0" smtClean="0"/>
              <a:t>        = 4(2T(n/8) + n/4) + 2n                        = O(n log n)</a:t>
            </a:r>
          </a:p>
          <a:p>
            <a:pPr>
              <a:buNone/>
            </a:pPr>
            <a:r>
              <a:rPr lang="en-US" dirty="0" smtClean="0"/>
              <a:t>        = 8T(n/8) + 3n</a:t>
            </a:r>
          </a:p>
          <a:p>
            <a:pPr>
              <a:buNone/>
            </a:pPr>
            <a:r>
              <a:rPr lang="en-US" dirty="0" smtClean="0"/>
              <a:t>        ….</a:t>
            </a:r>
          </a:p>
          <a:p>
            <a:pPr>
              <a:buNone/>
            </a:pPr>
            <a:r>
              <a:rPr lang="en-US" dirty="0" smtClean="0"/>
              <a:t>        =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more intuitively…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51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recurrence is common you just “know” it’s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Merge sort is relatively easy to intuit (best, worst, and average):</a:t>
            </a:r>
          </a:p>
          <a:p>
            <a:r>
              <a:rPr lang="en-US" dirty="0" smtClean="0"/>
              <a:t>The recursion “tree” will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height</a:t>
            </a:r>
          </a:p>
          <a:p>
            <a:r>
              <a:rPr lang="en-US" dirty="0" smtClean="0"/>
              <a:t>At each level we do a </a:t>
            </a:r>
            <a:r>
              <a:rPr lang="en-US" i="1" dirty="0" smtClean="0"/>
              <a:t>total</a:t>
            </a:r>
            <a:r>
              <a:rPr lang="en-US" dirty="0" smtClean="0"/>
              <a:t> amount of merging equal to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66" name="Picture 65" descr="lecture13.jpg"/>
          <p:cNvPicPr>
            <a:picLocks noChangeAspect="1"/>
          </p:cNvPicPr>
          <p:nvPr/>
        </p:nvPicPr>
        <p:blipFill>
          <a:blip r:embed="rId3" cstate="print"/>
          <a:srcRect l="2500" t="18889" r="7500" b="13333"/>
          <a:stretch>
            <a:fillRect/>
          </a:stretch>
        </p:blipFill>
        <p:spPr>
          <a:xfrm>
            <a:off x="2133600" y="3517194"/>
            <a:ext cx="5105400" cy="288360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uses divide-and-conquer</a:t>
            </a:r>
          </a:p>
          <a:p>
            <a:pPr lvl="1"/>
            <a:r>
              <a:rPr lang="en-US" dirty="0"/>
              <a:t>Recursively chop into halves</a:t>
            </a:r>
          </a:p>
          <a:p>
            <a:pPr lvl="1"/>
            <a:r>
              <a:rPr lang="en-US" dirty="0"/>
              <a:t>Instead of doing all the work as we merge together, </a:t>
            </a:r>
            <a:br>
              <a:rPr lang="en-US" dirty="0"/>
            </a:br>
            <a:r>
              <a:rPr lang="en-US" dirty="0"/>
              <a:t>we will do all the work as we recursively split into halves</a:t>
            </a:r>
            <a:endParaRPr lang="en-US" sz="1000" dirty="0"/>
          </a:p>
          <a:p>
            <a:pPr lvl="1"/>
            <a:r>
              <a:rPr lang="en-US" dirty="0"/>
              <a:t>Unlike </a:t>
            </a:r>
            <a:r>
              <a:rPr lang="en-US" dirty="0" smtClean="0"/>
              <a:t>merge sort</a:t>
            </a:r>
            <a:r>
              <a:rPr lang="en-US" dirty="0"/>
              <a:t>, does not need auxiliary </a:t>
            </a:r>
            <a:r>
              <a:rPr lang="en-US" dirty="0" smtClean="0"/>
              <a:t>space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on average, but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 worst-case</a:t>
            </a:r>
          </a:p>
          <a:p>
            <a:endParaRPr lang="en-US" sz="1000" dirty="0" smtClean="0"/>
          </a:p>
          <a:p>
            <a:r>
              <a:rPr lang="en-US" dirty="0" smtClean="0"/>
              <a:t>Faster than merge sort in practice?</a:t>
            </a:r>
          </a:p>
          <a:p>
            <a:pPr lvl="1"/>
            <a:r>
              <a:rPr lang="en-US" dirty="0" smtClean="0"/>
              <a:t>Often believed so</a:t>
            </a:r>
          </a:p>
          <a:p>
            <a:pPr lvl="1"/>
            <a:r>
              <a:rPr lang="en-US" dirty="0" smtClean="0"/>
              <a:t>Does fewer copies and more comparisons, so it depends on the relative cost of these two operations!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a pivot element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Partition all the data into: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greater than the pivot</a:t>
            </a:r>
          </a:p>
          <a:p>
            <a:pPr marL="857250" lvl="1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Recursively sort A and C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answer is, “as simple as A, B, C”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(Alas, there are some details lurking in this algorithm)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in Terms of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370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6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75216" y="2117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616" y="1888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89616" y="22995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82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78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2616" y="2269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36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79" y="21170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0438" y="22844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5713" y="16741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07550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84616" y="3260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1816" y="3336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1216" y="3412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6616" y="31838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5379" y="32155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00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514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8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46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049479" y="30314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32004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088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330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9770" y="2847459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partition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227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371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196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419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148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17654" y="45093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26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15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6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34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21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21404" y="45109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832225" y="44958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3330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95972" y="3883710"/>
            <a:ext cx="1960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 and</a:t>
            </a:r>
          </a:p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828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323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1467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92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51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5244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27254" y="54999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8198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94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75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213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397500" y="53317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807302" y="5470009"/>
            <a:ext cx="2014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Presto! 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1905000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1462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2  4   3   1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32587" y="219075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8   9   6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84387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2   1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40650" y="2786063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7" y="278447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99187" y="280352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1975" y="3432175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	          	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8787" y="4076700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u="sng">
                <a:latin typeface="Times New Roman" pitchFamily="18" charset="0"/>
              </a:rPr>
              <a:t>   2</a:t>
            </a:r>
            <a:r>
              <a:rPr lang="en-US" sz="2000">
                <a:latin typeface="Times New Roman" pitchFamily="18" charset="0"/>
              </a:rPr>
              <a:t>	              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62137" y="4775200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2000" u="sng">
                <a:latin typeface="Times New Roman" pitchFamily="18" charset="0"/>
              </a:rPr>
              <a:t>   4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8187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0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43437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721350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2" y="26257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16325" y="26050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738937" y="26463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86637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192337" y="3886200"/>
            <a:ext cx="76200" cy="227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24112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9687" y="32829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526337" y="3276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474912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444750" y="4516438"/>
            <a:ext cx="357187" cy="284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792537" y="3276600"/>
            <a:ext cx="381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267075" y="52149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230937" y="52260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5937" y="3919538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3" name="Text Box 4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92225" y="4584700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4" name="Text Box 4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401887" y="5326063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5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46250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6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73175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7" name="Text Box 4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92175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8" name="Text Box 4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63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40" name="Text Box 4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0211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783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55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3927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49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3071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643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47" name="Text Box 5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84787" y="1981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" name="Text Box 5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69137" y="2743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" name="Text Box 5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59137" y="25908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Text Box 5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116137" y="34290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411537" y="31242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2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468937" y="25146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3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145337" y="32004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11937" y="47244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6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2000" u="sng">
                <a:latin typeface="Times New Roman" pitchFamily="18" charset="0"/>
              </a:rPr>
              <a:t>   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Idea: </a:t>
            </a:r>
            <a:r>
              <a:rPr lang="en-US" dirty="0"/>
              <a:t>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put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element in the correct position among the first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 elements</a:t>
            </a: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Sort first two elements</a:t>
            </a:r>
          </a:p>
          <a:p>
            <a:pPr lvl="1"/>
            <a:r>
              <a:rPr lang="en-US" dirty="0" smtClean="0"/>
              <a:t>Now insert 3</a:t>
            </a:r>
            <a:r>
              <a:rPr lang="en-US" baseline="30000" dirty="0" smtClean="0"/>
              <a:t>rd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Now insert 4</a:t>
            </a:r>
            <a:r>
              <a:rPr lang="en-US" baseline="30000" dirty="0" smtClean="0"/>
              <a:t>th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elements </a:t>
            </a:r>
            <a:r>
              <a:rPr lang="en-US" dirty="0"/>
              <a:t>are </a:t>
            </a:r>
            <a:r>
              <a:rPr lang="en-US" dirty="0" smtClean="0"/>
              <a:t>sorted</a:t>
            </a: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 </a:t>
            </a:r>
            <a:r>
              <a:rPr lang="en-US" dirty="0" smtClean="0">
                <a:solidFill>
                  <a:schemeClr val="accent2"/>
                </a:solidFill>
              </a:rPr>
              <a:t>O(n)</a:t>
            </a:r>
            <a:r>
              <a:rPr lang="en-US" dirty="0" smtClean="0"/>
              <a:t>     Worst-case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    “Average” 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start sorted           start reverse sorted       (see text)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Best pivot?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Halve each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size n - 1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814812" y="1752600"/>
            <a:ext cx="3502793" cy="887594"/>
            <a:chOff x="5149022" y="533400"/>
            <a:chExt cx="3502793" cy="887594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9022" y="1081954"/>
              <a:ext cx="869792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966301" y="1110306"/>
              <a:ext cx="685514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26075" y="947589"/>
              <a:ext cx="224819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13303" y="4065589"/>
            <a:ext cx="3554497" cy="977016"/>
            <a:chOff x="5689666" y="533400"/>
            <a:chExt cx="3554497" cy="977016"/>
          </a:xfrm>
        </p:grpSpPr>
        <p:sp>
          <p:nvSpPr>
            <p:cNvPr id="58" name="Text Box 4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28254" y="1110306"/>
              <a:ext cx="191590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latin typeface="Times New Roman" pitchFamily="18" charset="0"/>
                </a:rPr>
                <a:t>8  2  </a:t>
              </a:r>
              <a:r>
                <a:rPr lang="en-US" sz="2000" u="sng" dirty="0">
                  <a:latin typeface="Times New Roman" pitchFamily="18" charset="0"/>
                </a:rPr>
                <a:t>9 </a:t>
              </a:r>
              <a:r>
                <a:rPr lang="en-US" sz="2000" u="sng" dirty="0" smtClean="0">
                  <a:latin typeface="Times New Roman" pitchFamily="18" charset="0"/>
                </a:rPr>
                <a:t> 4  5  3  6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59" name="Line 1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Line 1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1" name="Text Box 48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2" name="Text Box 4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4" name="Text Box 5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5" name="Text Box 5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6" name="Text Box 5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8" name="Text Box 5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9" name="Text Box 5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926075" y="947589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pivot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While sorting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(inclusive)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>
                <a:latin typeface="+mj-lt"/>
                <a:cs typeface="Courier New" pitchFamily="49" charset="0"/>
              </a:rPr>
              <a:t> (exclusive)</a:t>
            </a:r>
            <a:r>
              <a:rPr lang="en-US" dirty="0" smtClean="0">
                <a:latin typeface="+mj-lt"/>
              </a:rPr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</a:t>
            </a:r>
          </a:p>
          <a:p>
            <a:pPr lvl="1"/>
            <a:r>
              <a:rPr lang="en-US" dirty="0" smtClean="0"/>
              <a:t>Fast, but worst-case occurs with mostly sorted input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 random element in the range</a:t>
            </a:r>
          </a:p>
          <a:p>
            <a:pPr lvl="1"/>
            <a:r>
              <a:rPr lang="en-US" dirty="0" smtClean="0"/>
              <a:t>Does as well as any technique, but (pseudo)random number generation can be slow</a:t>
            </a:r>
          </a:p>
          <a:p>
            <a:pPr lvl="1"/>
            <a:r>
              <a:rPr lang="en-US" dirty="0" smtClean="0"/>
              <a:t>Still probably the most elegant approach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Median of 3,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)/2]</a:t>
            </a:r>
          </a:p>
          <a:p>
            <a:pPr lvl="1"/>
            <a:r>
              <a:rPr lang="en-US" dirty="0" smtClean="0"/>
              <a:t>Common heuristic that tends to work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(there are slightly fancier ones</a:t>
            </a:r>
            <a:r>
              <a:rPr lang="en-US" dirty="0" smtClean="0"/>
              <a:t>):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fingers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+mj-lt"/>
                <a:cs typeface="Courier New" pitchFamily="49" charset="0"/>
              </a:rPr>
              <a:t>*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*skip step 4 if pivot ends up being least element</a:t>
            </a:r>
            <a:endParaRPr lang="en-US" sz="1800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Step one: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96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971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Now partition in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pivot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3505200" y="1676400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05200" y="2667000"/>
            <a:ext cx="3810000" cy="685800"/>
            <a:chOff x="3505200" y="2667000"/>
            <a:chExt cx="3810000" cy="685800"/>
          </a:xfrm>
        </p:grpSpPr>
        <p:sp>
          <p:nvSpPr>
            <p:cNvPr id="70" name="Text Box 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7" name="Text Box 9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6172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505200" y="3733800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572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05200" y="4724400"/>
            <a:ext cx="3810000" cy="685800"/>
            <a:chOff x="3505200" y="4724400"/>
            <a:chExt cx="3810000" cy="685800"/>
          </a:xfrm>
        </p:grpSpPr>
        <p:sp>
          <p:nvSpPr>
            <p:cNvPr id="106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7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8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9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0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53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5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3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7912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715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638800" y="304800"/>
            <a:ext cx="3360215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Often have more than </a:t>
            </a:r>
          </a:p>
          <a:p>
            <a:r>
              <a:rPr lang="en-US" sz="2000" b="0" dirty="0" smtClean="0">
                <a:latin typeface="+mn-lt"/>
              </a:rPr>
              <a:t>one swap during partition – </a:t>
            </a:r>
          </a:p>
          <a:p>
            <a:r>
              <a:rPr lang="en-US" sz="2000" b="0" dirty="0" smtClean="0">
                <a:latin typeface="+mn-lt"/>
              </a:rPr>
              <a:t>this is a short example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3505200" y="5791200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Best-case: Pivot is always the median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		T(</a:t>
            </a:r>
            <a:r>
              <a:rPr lang="en-US" i="1" dirty="0" smtClean="0"/>
              <a:t>n</a:t>
            </a:r>
            <a:r>
              <a:rPr lang="en-US" dirty="0" smtClean="0"/>
              <a:t>)=2T(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n</a:t>
            </a:r>
            <a:r>
              <a:rPr lang="en-US" dirty="0" smtClean="0"/>
              <a:t>           -- linear-time partition</a:t>
            </a:r>
          </a:p>
          <a:p>
            <a:pPr>
              <a:buNone/>
            </a:pPr>
            <a:r>
              <a:rPr lang="en-US" dirty="0" smtClean="0"/>
              <a:t>		Same recurrence as </a:t>
            </a:r>
            <a:r>
              <a:rPr lang="en-US" dirty="0" err="1" smtClean="0"/>
              <a:t>mergesort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Worst-case: Pivot is always smallest or largest element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             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-1)  + </a:t>
            </a:r>
            <a:r>
              <a:rPr lang="en-US" i="1" dirty="0" smtClean="0"/>
              <a:t>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	Basically same recurrence as selection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Average-case 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not responsible for proof (in text)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quadratic sort</a:t>
            </a:r>
          </a:p>
          <a:p>
            <a:pPr lvl="1"/>
            <a:r>
              <a:rPr lang="en-US" dirty="0" smtClean="0"/>
              <a:t>Remember asymptotic complexity is for large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algorithm below a </a:t>
            </a:r>
            <a:r>
              <a:rPr lang="en-US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Could also use a cutoff for merge sort</a:t>
            </a:r>
          </a:p>
          <a:p>
            <a:pPr lvl="1"/>
            <a:r>
              <a:rPr lang="en-US" dirty="0" smtClean="0"/>
              <a:t>Cutoffs are also the norm with parallel algorithms </a:t>
            </a:r>
          </a:p>
          <a:p>
            <a:pPr lvl="2"/>
            <a:r>
              <a:rPr lang="en-US" dirty="0" smtClean="0"/>
              <a:t>Switch to sequential algorithm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 skeleton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693420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quicksort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(hi – lo &lt; CUTOFF)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insertionSort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arr,lo,hi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   …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038600"/>
            <a:ext cx="7301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Notice how this cuts out the vast majority of the recursive calls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Think of the recursive calls to </a:t>
            </a:r>
            <a:r>
              <a:rPr lang="en-US" sz="2000" b="0" dirty="0" err="1" smtClean="0">
                <a:latin typeface="+mn-lt"/>
              </a:rPr>
              <a:t>quicksort</a:t>
            </a:r>
            <a:r>
              <a:rPr lang="en-US" sz="2000" b="0" dirty="0" smtClean="0">
                <a:latin typeface="+mn-lt"/>
              </a:rPr>
              <a:t> as a tree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Trims out the bottom layers of the tree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</a:t>
            </a:r>
            <a:r>
              <a:rPr lang="en-US" dirty="0" smtClean="0"/>
              <a:t>order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</a:t>
            </a:r>
            <a:r>
              <a:rPr lang="en-US" dirty="0" smtClean="0"/>
              <a:t>order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Time?   </a:t>
            </a:r>
          </a:p>
          <a:p>
            <a:pPr>
              <a:buNone/>
            </a:pPr>
            <a:r>
              <a:rPr lang="en-US" dirty="0"/>
              <a:t>	   Best-case 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Worst-case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 “Average” 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        </a:t>
            </a:r>
            <a:r>
              <a:rPr lang="en-US" i="1" dirty="0">
                <a:solidFill>
                  <a:schemeClr val="accent2"/>
                </a:solidFill>
              </a:rPr>
              <a:t>Always</a:t>
            </a:r>
            <a:r>
              <a:rPr lang="en-US" dirty="0">
                <a:solidFill>
                  <a:schemeClr val="accent2"/>
                </a:solidFill>
              </a:rPr>
              <a:t> T(1) = 1 and T(n) = n + T(n-1)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21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one implementation of which sorting algorithm (for </a:t>
            </a:r>
            <a:r>
              <a:rPr lang="en-US" dirty="0" err="1" smtClean="0"/>
              <a:t>ints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90600" y="2286000"/>
            <a:ext cx="6934200" cy="258532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mystery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[]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= 1;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arr.length</a:t>
            </a:r>
            <a:r>
              <a:rPr lang="en-US" sz="2000" dirty="0" smtClean="0">
                <a:latin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 New" pitchFamily="49" charset="0"/>
              </a:rPr>
              <a:t>tmp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];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j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</a:rPr>
              <a:t>(j=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; j &gt; 0 &amp;&amp; </a:t>
            </a:r>
            <a:r>
              <a:rPr lang="en-US" sz="2000" dirty="0" err="1" smtClean="0">
                <a:latin typeface="Courier New" pitchFamily="49" charset="0"/>
              </a:rPr>
              <a:t>tmp</a:t>
            </a:r>
            <a:r>
              <a:rPr lang="en-US" sz="2000" dirty="0" smtClean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[j-1]; j--)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[j-1];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[j] = </a:t>
            </a:r>
            <a:r>
              <a:rPr lang="en-US" sz="2000" dirty="0" err="1" smtClean="0">
                <a:latin typeface="Courier New" pitchFamily="49" charset="0"/>
              </a:rPr>
              <a:t>tmp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54102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Like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heaps, “moving the hole” is faster than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unnecessary swapping (constant-factor issue)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 vs.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algorithms</a:t>
            </a:r>
          </a:p>
          <a:p>
            <a:endParaRPr lang="en-US" dirty="0" smtClean="0"/>
          </a:p>
          <a:p>
            <a:r>
              <a:rPr lang="en-US" dirty="0" smtClean="0"/>
              <a:t>Solve the same problem</a:t>
            </a:r>
          </a:p>
          <a:p>
            <a:endParaRPr lang="en-US" dirty="0" smtClean="0"/>
          </a:p>
          <a:p>
            <a:r>
              <a:rPr lang="en-US" dirty="0" smtClean="0"/>
              <a:t>Have the same worst-case and average-case asymptotic complexity</a:t>
            </a:r>
          </a:p>
          <a:p>
            <a:pPr lvl="1"/>
            <a:r>
              <a:rPr lang="en-US" dirty="0" smtClean="0"/>
              <a:t>Insertion-sort has better best-case complexity; preferable when input is “mostly sorted”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algorithms are more efficient </a:t>
            </a:r>
            <a:r>
              <a:rPr lang="en-US" i="1" dirty="0" smtClean="0"/>
              <a:t>for non-small arrays that are not already almost sorted</a:t>
            </a:r>
          </a:p>
          <a:p>
            <a:pPr lvl="1"/>
            <a:r>
              <a:rPr lang="en-US" dirty="0" smtClean="0"/>
              <a:t>Insertion sort may do well on small 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We Will Not Cover 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/>
          <a:lstStyle/>
          <a:p>
            <a:r>
              <a:rPr lang="en-US" dirty="0" smtClean="0"/>
              <a:t>It is not, in my opinion, what a “normal person” would think of</a:t>
            </a:r>
          </a:p>
          <a:p>
            <a:endParaRPr lang="en-US" sz="1200" dirty="0" smtClean="0"/>
          </a:p>
          <a:p>
            <a:r>
              <a:rPr lang="en-US" dirty="0" smtClean="0"/>
              <a:t>It doesn’t have good asymptotic complexity: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200" dirty="0" smtClean="0"/>
          </a:p>
          <a:p>
            <a:r>
              <a:rPr lang="en-US" dirty="0" smtClean="0"/>
              <a:t>It’s not particularly efficient with respect to common factors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Basically, almost everything it is good at some other algorithm is at least as good at</a:t>
            </a:r>
          </a:p>
          <a:p>
            <a:pPr lvl="1"/>
            <a:r>
              <a:rPr lang="en-US" dirty="0" smtClean="0"/>
              <a:t>Perhaps people teach it just because someone taught it to them?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Fun, short, optional read: </a:t>
            </a:r>
          </a:p>
          <a:p>
            <a:pPr marL="0" indent="0">
              <a:buNone/>
            </a:pPr>
            <a:r>
              <a:rPr lang="en-US" i="1" dirty="0" smtClean="0"/>
              <a:t>Bubble </a:t>
            </a:r>
            <a:r>
              <a:rPr lang="en-US" i="1" dirty="0"/>
              <a:t>Sort: An Archaeological Algorithmic </a:t>
            </a:r>
            <a:r>
              <a:rPr lang="en-US" i="1" dirty="0" smtClean="0"/>
              <a:t>Analysis</a:t>
            </a:r>
            <a:r>
              <a:rPr lang="en-US" dirty="0" smtClean="0"/>
              <a:t>, </a:t>
            </a:r>
            <a:r>
              <a:rPr lang="en-US" dirty="0"/>
              <a:t>Owen </a:t>
            </a:r>
            <a:r>
              <a:rPr lang="en-US" dirty="0" err="1"/>
              <a:t>Astrachan</a:t>
            </a:r>
            <a:r>
              <a:rPr lang="en-US" dirty="0"/>
              <a:t>, SIGCSE </a:t>
            </a:r>
            <a:r>
              <a:rPr lang="en-US" dirty="0" smtClean="0"/>
              <a:t>2003</a:t>
            </a:r>
          </a:p>
          <a:p>
            <a:pPr marL="0" indent="0">
              <a:buNone/>
            </a:pPr>
            <a:r>
              <a:rPr lang="en-US" dirty="0"/>
              <a:t>http://www.cs.duke.edu/~ola/bubble/bubble.pdf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52380</TotalTime>
  <Words>3257</Words>
  <Application>Microsoft Office PowerPoint</Application>
  <PresentationFormat>On-screen Show (4:3)</PresentationFormat>
  <Paragraphs>1198</Paragraphs>
  <Slides>48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dan_design_template</vt:lpstr>
      <vt:lpstr>CSE332: Data Abstractions  Lecture 13: Comparison Sorting</vt:lpstr>
      <vt:lpstr>The Big Picture</vt:lpstr>
      <vt:lpstr>Insertion Sort</vt:lpstr>
      <vt:lpstr>Insertion Sort</vt:lpstr>
      <vt:lpstr>Selection sort</vt:lpstr>
      <vt:lpstr>Selection sort</vt:lpstr>
      <vt:lpstr>Mystery</vt:lpstr>
      <vt:lpstr>Insertion Sort vs. Selection Sort</vt:lpstr>
      <vt:lpstr>Aside: We Will Not Cover Bubble Sort</vt:lpstr>
      <vt:lpstr>The Big Picture</vt:lpstr>
      <vt:lpstr>Heap sort</vt:lpstr>
      <vt:lpstr>In-place heap sort</vt:lpstr>
      <vt:lpstr>“AVL sort”</vt:lpstr>
      <vt:lpstr>Divide and conquer</vt:lpstr>
      <vt:lpstr>Divide-and-Conquer Sorting</vt:lpstr>
      <vt:lpstr>Merge sort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Showing Recursion</vt:lpstr>
      <vt:lpstr>Some details: saving a little time</vt:lpstr>
      <vt:lpstr>Some details: saving a little time</vt:lpstr>
      <vt:lpstr>Some details: Saving Space and Copying</vt:lpstr>
      <vt:lpstr>Swapping Original / Auxiliary Array (“best”)</vt:lpstr>
      <vt:lpstr>Linked lists and big data</vt:lpstr>
      <vt:lpstr>Analysis</vt:lpstr>
      <vt:lpstr>One of the recurrence classics…</vt:lpstr>
      <vt:lpstr>Or more intuitively…</vt:lpstr>
      <vt:lpstr>Quicksort</vt:lpstr>
      <vt:lpstr>Quicksort Overview</vt:lpstr>
      <vt:lpstr>Think in Terms of Sets</vt:lpstr>
      <vt:lpstr>Example, Showing Recursion</vt:lpstr>
      <vt:lpstr>Details</vt:lpstr>
      <vt:lpstr>Pivots</vt:lpstr>
      <vt:lpstr>Potential pivot rules</vt:lpstr>
      <vt:lpstr>Partitioning</vt:lpstr>
      <vt:lpstr>Example</vt:lpstr>
      <vt:lpstr>Example</vt:lpstr>
      <vt:lpstr>Analysis</vt:lpstr>
      <vt:lpstr>Cutoffs</vt:lpstr>
      <vt:lpstr>Cutoff skeleton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2102</cp:revision>
  <dcterms:created xsi:type="dcterms:W3CDTF">2009-03-13T20:43:19Z</dcterms:created>
  <dcterms:modified xsi:type="dcterms:W3CDTF">2012-05-09T16:58:49Z</dcterms:modified>
</cp:coreProperties>
</file>