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5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8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13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16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17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notesSlides/notesSlide18.xml" ContentType="application/vnd.openxmlformats-officedocument.presentationml.notesSlide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21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notesSlides/notesSlide22.xml" ContentType="application/vnd.openxmlformats-officedocument.presentationml.notesSlide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notesSlides/notesSlide23.xml" ContentType="application/vnd.openxmlformats-officedocument.presentationml.notesSlide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notesSlides/notesSlide28.xml" ContentType="application/vnd.openxmlformats-officedocument.presentationml.notesSlide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notesSlides/notesSlide29.xml" ContentType="application/vnd.openxmlformats-officedocument.presentationml.notesSlide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notesSlides/notesSlide30.xml" ContentType="application/vnd.openxmlformats-officedocument.presentationml.notesSlide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notesSlides/notesSlide31.xml" ContentType="application/vnd.openxmlformats-officedocument.presentationml.notesSlide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notesSlides/notesSlide32.xml" ContentType="application/vnd.openxmlformats-officedocument.presentationml.notesSlide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notesSlides/notesSlide33.xml" ContentType="application/vnd.openxmlformats-officedocument.presentationml.notesSlide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90" r:id="rId30"/>
    <p:sldId id="291" r:id="rId31"/>
    <p:sldId id="292" r:id="rId32"/>
    <p:sldId id="295" r:id="rId33"/>
    <p:sldId id="286" r:id="rId34"/>
    <p:sldId id="293" r:id="rId35"/>
    <p:sldId id="294" r:id="rId36"/>
    <p:sldId id="288" r:id="rId37"/>
    <p:sldId id="289" r:id="rId3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119F33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6" autoAdjust="0"/>
    <p:restoredTop sz="99416" autoAdjust="0"/>
  </p:normalViewPr>
  <p:slideViewPr>
    <p:cSldViewPr>
      <p:cViewPr>
        <p:scale>
          <a:sx n="78" d="100"/>
          <a:sy n="78" d="100"/>
        </p:scale>
        <p:origin x="-100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19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41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99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F2A1D-7521-427C-A442-B6582FED9C1B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48B777-166C-4F6C-8D40-81B10FC997D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D7D33-CA8B-4D60-872F-FD659D3ABC8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D4850A-CD1A-45B4-A2FA-7ABF895BB2E0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tags" Target="../tags/tag86.xml"/><Relationship Id="rId18" Type="http://schemas.openxmlformats.org/officeDocument/2006/relationships/tags" Target="../tags/tag91.xml"/><Relationship Id="rId3" Type="http://schemas.openxmlformats.org/officeDocument/2006/relationships/tags" Target="../tags/tag76.xml"/><Relationship Id="rId21" Type="http://schemas.openxmlformats.org/officeDocument/2006/relationships/tags" Target="../tags/tag94.xml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17" Type="http://schemas.openxmlformats.org/officeDocument/2006/relationships/tags" Target="../tags/tag90.xml"/><Relationship Id="rId2" Type="http://schemas.openxmlformats.org/officeDocument/2006/relationships/tags" Target="../tags/tag75.xml"/><Relationship Id="rId16" Type="http://schemas.openxmlformats.org/officeDocument/2006/relationships/tags" Target="../tags/tag89.xml"/><Relationship Id="rId20" Type="http://schemas.openxmlformats.org/officeDocument/2006/relationships/tags" Target="../tags/tag93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24" Type="http://schemas.openxmlformats.org/officeDocument/2006/relationships/notesSlide" Target="../notesSlides/notesSlide11.xml"/><Relationship Id="rId5" Type="http://schemas.openxmlformats.org/officeDocument/2006/relationships/tags" Target="../tags/tag78.xml"/><Relationship Id="rId15" Type="http://schemas.openxmlformats.org/officeDocument/2006/relationships/tags" Target="../tags/tag88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83.xml"/><Relationship Id="rId19" Type="http://schemas.openxmlformats.org/officeDocument/2006/relationships/tags" Target="../tags/tag92.xml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Relationship Id="rId22" Type="http://schemas.openxmlformats.org/officeDocument/2006/relationships/tags" Target="../tags/tag9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tags" Target="../tags/tag108.xml"/><Relationship Id="rId18" Type="http://schemas.openxmlformats.org/officeDocument/2006/relationships/tags" Target="../tags/tag113.xml"/><Relationship Id="rId3" Type="http://schemas.openxmlformats.org/officeDocument/2006/relationships/tags" Target="../tags/tag98.xml"/><Relationship Id="rId21" Type="http://schemas.openxmlformats.org/officeDocument/2006/relationships/notesSlide" Target="../notesSlides/notesSlide13.xml"/><Relationship Id="rId7" Type="http://schemas.openxmlformats.org/officeDocument/2006/relationships/tags" Target="../tags/tag102.xml"/><Relationship Id="rId12" Type="http://schemas.openxmlformats.org/officeDocument/2006/relationships/tags" Target="../tags/tag107.xml"/><Relationship Id="rId17" Type="http://schemas.openxmlformats.org/officeDocument/2006/relationships/tags" Target="../tags/tag112.xml"/><Relationship Id="rId2" Type="http://schemas.openxmlformats.org/officeDocument/2006/relationships/tags" Target="../tags/tag97.xml"/><Relationship Id="rId16" Type="http://schemas.openxmlformats.org/officeDocument/2006/relationships/tags" Target="../tags/tag111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5" Type="http://schemas.openxmlformats.org/officeDocument/2006/relationships/tags" Target="../tags/tag100.xml"/><Relationship Id="rId15" Type="http://schemas.openxmlformats.org/officeDocument/2006/relationships/tags" Target="../tags/tag110.xml"/><Relationship Id="rId10" Type="http://schemas.openxmlformats.org/officeDocument/2006/relationships/tags" Target="../tags/tag105.xml"/><Relationship Id="rId19" Type="http://schemas.openxmlformats.org/officeDocument/2006/relationships/tags" Target="../tags/tag114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tags" Target="../tags/tag10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13" Type="http://schemas.openxmlformats.org/officeDocument/2006/relationships/tags" Target="../tags/tag127.xml"/><Relationship Id="rId18" Type="http://schemas.openxmlformats.org/officeDocument/2006/relationships/tags" Target="../tags/tag132.xml"/><Relationship Id="rId26" Type="http://schemas.openxmlformats.org/officeDocument/2006/relationships/tags" Target="../tags/tag140.xml"/><Relationship Id="rId3" Type="http://schemas.openxmlformats.org/officeDocument/2006/relationships/tags" Target="../tags/tag117.xml"/><Relationship Id="rId21" Type="http://schemas.openxmlformats.org/officeDocument/2006/relationships/tags" Target="../tags/tag135.xml"/><Relationship Id="rId7" Type="http://schemas.openxmlformats.org/officeDocument/2006/relationships/tags" Target="../tags/tag121.xml"/><Relationship Id="rId12" Type="http://schemas.openxmlformats.org/officeDocument/2006/relationships/tags" Target="../tags/tag126.xml"/><Relationship Id="rId17" Type="http://schemas.openxmlformats.org/officeDocument/2006/relationships/tags" Target="../tags/tag131.xml"/><Relationship Id="rId25" Type="http://schemas.openxmlformats.org/officeDocument/2006/relationships/tags" Target="../tags/tag139.xml"/><Relationship Id="rId2" Type="http://schemas.openxmlformats.org/officeDocument/2006/relationships/tags" Target="../tags/tag116.xml"/><Relationship Id="rId16" Type="http://schemas.openxmlformats.org/officeDocument/2006/relationships/tags" Target="../tags/tag130.xml"/><Relationship Id="rId20" Type="http://schemas.openxmlformats.org/officeDocument/2006/relationships/tags" Target="../tags/tag134.xml"/><Relationship Id="rId29" Type="http://schemas.openxmlformats.org/officeDocument/2006/relationships/notesSlide" Target="../notesSlides/notesSlide14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11" Type="http://schemas.openxmlformats.org/officeDocument/2006/relationships/tags" Target="../tags/tag125.xml"/><Relationship Id="rId24" Type="http://schemas.openxmlformats.org/officeDocument/2006/relationships/tags" Target="../tags/tag138.xml"/><Relationship Id="rId5" Type="http://schemas.openxmlformats.org/officeDocument/2006/relationships/tags" Target="../tags/tag119.xml"/><Relationship Id="rId15" Type="http://schemas.openxmlformats.org/officeDocument/2006/relationships/tags" Target="../tags/tag129.xml"/><Relationship Id="rId23" Type="http://schemas.openxmlformats.org/officeDocument/2006/relationships/tags" Target="../tags/tag137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24.xml"/><Relationship Id="rId19" Type="http://schemas.openxmlformats.org/officeDocument/2006/relationships/tags" Target="../tags/tag133.xml"/><Relationship Id="rId4" Type="http://schemas.openxmlformats.org/officeDocument/2006/relationships/tags" Target="../tags/tag118.xml"/><Relationship Id="rId9" Type="http://schemas.openxmlformats.org/officeDocument/2006/relationships/tags" Target="../tags/tag123.xml"/><Relationship Id="rId14" Type="http://schemas.openxmlformats.org/officeDocument/2006/relationships/tags" Target="../tags/tag128.xml"/><Relationship Id="rId22" Type="http://schemas.openxmlformats.org/officeDocument/2006/relationships/tags" Target="../tags/tag136.xml"/><Relationship Id="rId27" Type="http://schemas.openxmlformats.org/officeDocument/2006/relationships/tags" Target="../tags/tag14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49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44.xml"/><Relationship Id="rId7" Type="http://schemas.openxmlformats.org/officeDocument/2006/relationships/tags" Target="../tags/tag148.xml"/><Relationship Id="rId12" Type="http://schemas.openxmlformats.org/officeDocument/2006/relationships/tags" Target="../tags/tag153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6" Type="http://schemas.openxmlformats.org/officeDocument/2006/relationships/tags" Target="../tags/tag147.xml"/><Relationship Id="rId11" Type="http://schemas.openxmlformats.org/officeDocument/2006/relationships/tags" Target="../tags/tag152.xml"/><Relationship Id="rId5" Type="http://schemas.openxmlformats.org/officeDocument/2006/relationships/tags" Target="../tags/tag146.xml"/><Relationship Id="rId10" Type="http://schemas.openxmlformats.org/officeDocument/2006/relationships/tags" Target="../tags/tag151.xml"/><Relationship Id="rId4" Type="http://schemas.openxmlformats.org/officeDocument/2006/relationships/tags" Target="../tags/tag145.xml"/><Relationship Id="rId9" Type="http://schemas.openxmlformats.org/officeDocument/2006/relationships/tags" Target="../tags/tag150.xml"/><Relationship Id="rId1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56.xml"/><Relationship Id="rId7" Type="http://schemas.openxmlformats.org/officeDocument/2006/relationships/tags" Target="../tags/tag160.xml"/><Relationship Id="rId12" Type="http://schemas.openxmlformats.org/officeDocument/2006/relationships/tags" Target="../tags/tag165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11" Type="http://schemas.openxmlformats.org/officeDocument/2006/relationships/tags" Target="../tags/tag164.xml"/><Relationship Id="rId5" Type="http://schemas.openxmlformats.org/officeDocument/2006/relationships/tags" Target="../tags/tag158.xml"/><Relationship Id="rId10" Type="http://schemas.openxmlformats.org/officeDocument/2006/relationships/tags" Target="../tags/tag163.xml"/><Relationship Id="rId4" Type="http://schemas.openxmlformats.org/officeDocument/2006/relationships/tags" Target="../tags/tag157.xml"/><Relationship Id="rId9" Type="http://schemas.openxmlformats.org/officeDocument/2006/relationships/tags" Target="../tags/tag162.xml"/><Relationship Id="rId1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73.xml"/><Relationship Id="rId13" Type="http://schemas.openxmlformats.org/officeDocument/2006/relationships/tags" Target="../tags/tag178.xml"/><Relationship Id="rId18" Type="http://schemas.openxmlformats.org/officeDocument/2006/relationships/tags" Target="../tags/tag183.xml"/><Relationship Id="rId26" Type="http://schemas.openxmlformats.org/officeDocument/2006/relationships/tags" Target="../tags/tag191.xml"/><Relationship Id="rId39" Type="http://schemas.openxmlformats.org/officeDocument/2006/relationships/tags" Target="../tags/tag204.xml"/><Relationship Id="rId3" Type="http://schemas.openxmlformats.org/officeDocument/2006/relationships/tags" Target="../tags/tag168.xml"/><Relationship Id="rId21" Type="http://schemas.openxmlformats.org/officeDocument/2006/relationships/tags" Target="../tags/tag186.xml"/><Relationship Id="rId34" Type="http://schemas.openxmlformats.org/officeDocument/2006/relationships/tags" Target="../tags/tag199.xml"/><Relationship Id="rId42" Type="http://schemas.openxmlformats.org/officeDocument/2006/relationships/tags" Target="../tags/tag207.xml"/><Relationship Id="rId7" Type="http://schemas.openxmlformats.org/officeDocument/2006/relationships/tags" Target="../tags/tag172.xml"/><Relationship Id="rId12" Type="http://schemas.openxmlformats.org/officeDocument/2006/relationships/tags" Target="../tags/tag177.xml"/><Relationship Id="rId17" Type="http://schemas.openxmlformats.org/officeDocument/2006/relationships/tags" Target="../tags/tag182.xml"/><Relationship Id="rId25" Type="http://schemas.openxmlformats.org/officeDocument/2006/relationships/tags" Target="../tags/tag190.xml"/><Relationship Id="rId33" Type="http://schemas.openxmlformats.org/officeDocument/2006/relationships/tags" Target="../tags/tag198.xml"/><Relationship Id="rId38" Type="http://schemas.openxmlformats.org/officeDocument/2006/relationships/tags" Target="../tags/tag203.xml"/><Relationship Id="rId46" Type="http://schemas.openxmlformats.org/officeDocument/2006/relationships/notesSlide" Target="../notesSlides/notesSlide18.xml"/><Relationship Id="rId2" Type="http://schemas.openxmlformats.org/officeDocument/2006/relationships/tags" Target="../tags/tag167.xml"/><Relationship Id="rId16" Type="http://schemas.openxmlformats.org/officeDocument/2006/relationships/tags" Target="../tags/tag181.xml"/><Relationship Id="rId20" Type="http://schemas.openxmlformats.org/officeDocument/2006/relationships/tags" Target="../tags/tag185.xml"/><Relationship Id="rId29" Type="http://schemas.openxmlformats.org/officeDocument/2006/relationships/tags" Target="../tags/tag194.xml"/><Relationship Id="rId41" Type="http://schemas.openxmlformats.org/officeDocument/2006/relationships/tags" Target="../tags/tag206.xml"/><Relationship Id="rId1" Type="http://schemas.openxmlformats.org/officeDocument/2006/relationships/tags" Target="../tags/tag166.xml"/><Relationship Id="rId6" Type="http://schemas.openxmlformats.org/officeDocument/2006/relationships/tags" Target="../tags/tag171.xml"/><Relationship Id="rId11" Type="http://schemas.openxmlformats.org/officeDocument/2006/relationships/tags" Target="../tags/tag176.xml"/><Relationship Id="rId24" Type="http://schemas.openxmlformats.org/officeDocument/2006/relationships/tags" Target="../tags/tag189.xml"/><Relationship Id="rId32" Type="http://schemas.openxmlformats.org/officeDocument/2006/relationships/tags" Target="../tags/tag197.xml"/><Relationship Id="rId37" Type="http://schemas.openxmlformats.org/officeDocument/2006/relationships/tags" Target="../tags/tag202.xml"/><Relationship Id="rId40" Type="http://schemas.openxmlformats.org/officeDocument/2006/relationships/tags" Target="../tags/tag205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170.xml"/><Relationship Id="rId15" Type="http://schemas.openxmlformats.org/officeDocument/2006/relationships/tags" Target="../tags/tag180.xml"/><Relationship Id="rId23" Type="http://schemas.openxmlformats.org/officeDocument/2006/relationships/tags" Target="../tags/tag188.xml"/><Relationship Id="rId28" Type="http://schemas.openxmlformats.org/officeDocument/2006/relationships/tags" Target="../tags/tag193.xml"/><Relationship Id="rId36" Type="http://schemas.openxmlformats.org/officeDocument/2006/relationships/tags" Target="../tags/tag201.xml"/><Relationship Id="rId10" Type="http://schemas.openxmlformats.org/officeDocument/2006/relationships/tags" Target="../tags/tag175.xml"/><Relationship Id="rId19" Type="http://schemas.openxmlformats.org/officeDocument/2006/relationships/tags" Target="../tags/tag184.xml"/><Relationship Id="rId31" Type="http://schemas.openxmlformats.org/officeDocument/2006/relationships/tags" Target="../tags/tag196.xml"/><Relationship Id="rId44" Type="http://schemas.openxmlformats.org/officeDocument/2006/relationships/tags" Target="../tags/tag209.xml"/><Relationship Id="rId4" Type="http://schemas.openxmlformats.org/officeDocument/2006/relationships/tags" Target="../tags/tag169.xml"/><Relationship Id="rId9" Type="http://schemas.openxmlformats.org/officeDocument/2006/relationships/tags" Target="../tags/tag174.xml"/><Relationship Id="rId14" Type="http://schemas.openxmlformats.org/officeDocument/2006/relationships/tags" Target="../tags/tag179.xml"/><Relationship Id="rId22" Type="http://schemas.openxmlformats.org/officeDocument/2006/relationships/tags" Target="../tags/tag187.xml"/><Relationship Id="rId27" Type="http://schemas.openxmlformats.org/officeDocument/2006/relationships/tags" Target="../tags/tag192.xml"/><Relationship Id="rId30" Type="http://schemas.openxmlformats.org/officeDocument/2006/relationships/tags" Target="../tags/tag195.xml"/><Relationship Id="rId35" Type="http://schemas.openxmlformats.org/officeDocument/2006/relationships/tags" Target="../tags/tag200.xml"/><Relationship Id="rId43" Type="http://schemas.openxmlformats.org/officeDocument/2006/relationships/tags" Target="../tags/tag20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17.xml"/><Relationship Id="rId13" Type="http://schemas.openxmlformats.org/officeDocument/2006/relationships/tags" Target="../tags/tag222.xml"/><Relationship Id="rId18" Type="http://schemas.openxmlformats.org/officeDocument/2006/relationships/tags" Target="../tags/tag227.xml"/><Relationship Id="rId26" Type="http://schemas.openxmlformats.org/officeDocument/2006/relationships/tags" Target="../tags/tag235.xml"/><Relationship Id="rId3" Type="http://schemas.openxmlformats.org/officeDocument/2006/relationships/tags" Target="../tags/tag212.xml"/><Relationship Id="rId21" Type="http://schemas.openxmlformats.org/officeDocument/2006/relationships/tags" Target="../tags/tag230.xml"/><Relationship Id="rId7" Type="http://schemas.openxmlformats.org/officeDocument/2006/relationships/tags" Target="../tags/tag216.xml"/><Relationship Id="rId12" Type="http://schemas.openxmlformats.org/officeDocument/2006/relationships/tags" Target="../tags/tag221.xml"/><Relationship Id="rId17" Type="http://schemas.openxmlformats.org/officeDocument/2006/relationships/tags" Target="../tags/tag226.xml"/><Relationship Id="rId25" Type="http://schemas.openxmlformats.org/officeDocument/2006/relationships/tags" Target="../tags/tag234.xml"/><Relationship Id="rId2" Type="http://schemas.openxmlformats.org/officeDocument/2006/relationships/tags" Target="../tags/tag211.xml"/><Relationship Id="rId16" Type="http://schemas.openxmlformats.org/officeDocument/2006/relationships/tags" Target="../tags/tag225.xml"/><Relationship Id="rId20" Type="http://schemas.openxmlformats.org/officeDocument/2006/relationships/tags" Target="../tags/tag229.xml"/><Relationship Id="rId29" Type="http://schemas.openxmlformats.org/officeDocument/2006/relationships/tags" Target="../tags/tag238.xml"/><Relationship Id="rId1" Type="http://schemas.openxmlformats.org/officeDocument/2006/relationships/tags" Target="../tags/tag210.xml"/><Relationship Id="rId6" Type="http://schemas.openxmlformats.org/officeDocument/2006/relationships/tags" Target="../tags/tag215.xml"/><Relationship Id="rId11" Type="http://schemas.openxmlformats.org/officeDocument/2006/relationships/tags" Target="../tags/tag220.xml"/><Relationship Id="rId24" Type="http://schemas.openxmlformats.org/officeDocument/2006/relationships/tags" Target="../tags/tag233.xml"/><Relationship Id="rId5" Type="http://schemas.openxmlformats.org/officeDocument/2006/relationships/tags" Target="../tags/tag214.xml"/><Relationship Id="rId15" Type="http://schemas.openxmlformats.org/officeDocument/2006/relationships/tags" Target="../tags/tag224.xml"/><Relationship Id="rId23" Type="http://schemas.openxmlformats.org/officeDocument/2006/relationships/tags" Target="../tags/tag232.xml"/><Relationship Id="rId28" Type="http://schemas.openxmlformats.org/officeDocument/2006/relationships/tags" Target="../tags/tag237.xml"/><Relationship Id="rId10" Type="http://schemas.openxmlformats.org/officeDocument/2006/relationships/tags" Target="../tags/tag219.xml"/><Relationship Id="rId19" Type="http://schemas.openxmlformats.org/officeDocument/2006/relationships/tags" Target="../tags/tag228.xml"/><Relationship Id="rId31" Type="http://schemas.openxmlformats.org/officeDocument/2006/relationships/notesSlide" Target="../notesSlides/notesSlide19.xml"/><Relationship Id="rId4" Type="http://schemas.openxmlformats.org/officeDocument/2006/relationships/tags" Target="../tags/tag213.xml"/><Relationship Id="rId9" Type="http://schemas.openxmlformats.org/officeDocument/2006/relationships/tags" Target="../tags/tag218.xml"/><Relationship Id="rId14" Type="http://schemas.openxmlformats.org/officeDocument/2006/relationships/tags" Target="../tags/tag223.xml"/><Relationship Id="rId22" Type="http://schemas.openxmlformats.org/officeDocument/2006/relationships/tags" Target="../tags/tag231.xml"/><Relationship Id="rId27" Type="http://schemas.openxmlformats.org/officeDocument/2006/relationships/tags" Target="../tags/tag236.xml"/><Relationship Id="rId30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46.xml"/><Relationship Id="rId13" Type="http://schemas.openxmlformats.org/officeDocument/2006/relationships/tags" Target="../tags/tag251.xml"/><Relationship Id="rId18" Type="http://schemas.openxmlformats.org/officeDocument/2006/relationships/notesSlide" Target="../notesSlides/notesSlide21.xml"/><Relationship Id="rId3" Type="http://schemas.openxmlformats.org/officeDocument/2006/relationships/tags" Target="../tags/tag241.xml"/><Relationship Id="rId7" Type="http://schemas.openxmlformats.org/officeDocument/2006/relationships/tags" Target="../tags/tag245.xml"/><Relationship Id="rId12" Type="http://schemas.openxmlformats.org/officeDocument/2006/relationships/tags" Target="../tags/tag25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40.xml"/><Relationship Id="rId16" Type="http://schemas.openxmlformats.org/officeDocument/2006/relationships/tags" Target="../tags/tag254.xml"/><Relationship Id="rId1" Type="http://schemas.openxmlformats.org/officeDocument/2006/relationships/tags" Target="../tags/tag239.xml"/><Relationship Id="rId6" Type="http://schemas.openxmlformats.org/officeDocument/2006/relationships/tags" Target="../tags/tag244.xml"/><Relationship Id="rId11" Type="http://schemas.openxmlformats.org/officeDocument/2006/relationships/tags" Target="../tags/tag249.xml"/><Relationship Id="rId5" Type="http://schemas.openxmlformats.org/officeDocument/2006/relationships/tags" Target="../tags/tag243.xml"/><Relationship Id="rId15" Type="http://schemas.openxmlformats.org/officeDocument/2006/relationships/tags" Target="../tags/tag253.xml"/><Relationship Id="rId10" Type="http://schemas.openxmlformats.org/officeDocument/2006/relationships/tags" Target="../tags/tag248.xml"/><Relationship Id="rId4" Type="http://schemas.openxmlformats.org/officeDocument/2006/relationships/tags" Target="../tags/tag242.xml"/><Relationship Id="rId9" Type="http://schemas.openxmlformats.org/officeDocument/2006/relationships/tags" Target="../tags/tag247.xml"/><Relationship Id="rId14" Type="http://schemas.openxmlformats.org/officeDocument/2006/relationships/tags" Target="../tags/tag25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62.xml"/><Relationship Id="rId13" Type="http://schemas.openxmlformats.org/officeDocument/2006/relationships/tags" Target="../tags/tag267.xml"/><Relationship Id="rId18" Type="http://schemas.openxmlformats.org/officeDocument/2006/relationships/tags" Target="../tags/tag272.xml"/><Relationship Id="rId26" Type="http://schemas.openxmlformats.org/officeDocument/2006/relationships/tags" Target="../tags/tag280.xml"/><Relationship Id="rId3" Type="http://schemas.openxmlformats.org/officeDocument/2006/relationships/tags" Target="../tags/tag257.xml"/><Relationship Id="rId21" Type="http://schemas.openxmlformats.org/officeDocument/2006/relationships/tags" Target="../tags/tag275.xml"/><Relationship Id="rId34" Type="http://schemas.openxmlformats.org/officeDocument/2006/relationships/notesSlide" Target="../notesSlides/notesSlide22.xml"/><Relationship Id="rId7" Type="http://schemas.openxmlformats.org/officeDocument/2006/relationships/tags" Target="../tags/tag261.xml"/><Relationship Id="rId12" Type="http://schemas.openxmlformats.org/officeDocument/2006/relationships/tags" Target="../tags/tag266.xml"/><Relationship Id="rId17" Type="http://schemas.openxmlformats.org/officeDocument/2006/relationships/tags" Target="../tags/tag271.xml"/><Relationship Id="rId25" Type="http://schemas.openxmlformats.org/officeDocument/2006/relationships/tags" Target="../tags/tag279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256.xml"/><Relationship Id="rId16" Type="http://schemas.openxmlformats.org/officeDocument/2006/relationships/tags" Target="../tags/tag270.xml"/><Relationship Id="rId20" Type="http://schemas.openxmlformats.org/officeDocument/2006/relationships/tags" Target="../tags/tag274.xml"/><Relationship Id="rId29" Type="http://schemas.openxmlformats.org/officeDocument/2006/relationships/tags" Target="../tags/tag283.xml"/><Relationship Id="rId1" Type="http://schemas.openxmlformats.org/officeDocument/2006/relationships/tags" Target="../tags/tag255.xml"/><Relationship Id="rId6" Type="http://schemas.openxmlformats.org/officeDocument/2006/relationships/tags" Target="../tags/tag260.xml"/><Relationship Id="rId11" Type="http://schemas.openxmlformats.org/officeDocument/2006/relationships/tags" Target="../tags/tag265.xml"/><Relationship Id="rId24" Type="http://schemas.openxmlformats.org/officeDocument/2006/relationships/tags" Target="../tags/tag278.xml"/><Relationship Id="rId32" Type="http://schemas.openxmlformats.org/officeDocument/2006/relationships/tags" Target="../tags/tag286.xml"/><Relationship Id="rId5" Type="http://schemas.openxmlformats.org/officeDocument/2006/relationships/tags" Target="../tags/tag259.xml"/><Relationship Id="rId15" Type="http://schemas.openxmlformats.org/officeDocument/2006/relationships/tags" Target="../tags/tag269.xml"/><Relationship Id="rId23" Type="http://schemas.openxmlformats.org/officeDocument/2006/relationships/tags" Target="../tags/tag277.xml"/><Relationship Id="rId28" Type="http://schemas.openxmlformats.org/officeDocument/2006/relationships/tags" Target="../tags/tag282.xml"/><Relationship Id="rId10" Type="http://schemas.openxmlformats.org/officeDocument/2006/relationships/tags" Target="../tags/tag264.xml"/><Relationship Id="rId19" Type="http://schemas.openxmlformats.org/officeDocument/2006/relationships/tags" Target="../tags/tag273.xml"/><Relationship Id="rId31" Type="http://schemas.openxmlformats.org/officeDocument/2006/relationships/tags" Target="../tags/tag285.xml"/><Relationship Id="rId4" Type="http://schemas.openxmlformats.org/officeDocument/2006/relationships/tags" Target="../tags/tag258.xml"/><Relationship Id="rId9" Type="http://schemas.openxmlformats.org/officeDocument/2006/relationships/tags" Target="../tags/tag263.xml"/><Relationship Id="rId14" Type="http://schemas.openxmlformats.org/officeDocument/2006/relationships/tags" Target="../tags/tag268.xml"/><Relationship Id="rId22" Type="http://schemas.openxmlformats.org/officeDocument/2006/relationships/tags" Target="../tags/tag276.xml"/><Relationship Id="rId27" Type="http://schemas.openxmlformats.org/officeDocument/2006/relationships/tags" Target="../tags/tag281.xml"/><Relationship Id="rId30" Type="http://schemas.openxmlformats.org/officeDocument/2006/relationships/tags" Target="../tags/tag28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94.xml"/><Relationship Id="rId13" Type="http://schemas.openxmlformats.org/officeDocument/2006/relationships/tags" Target="../tags/tag299.xml"/><Relationship Id="rId18" Type="http://schemas.openxmlformats.org/officeDocument/2006/relationships/tags" Target="../tags/tag304.xml"/><Relationship Id="rId26" Type="http://schemas.openxmlformats.org/officeDocument/2006/relationships/tags" Target="../tags/tag312.xml"/><Relationship Id="rId3" Type="http://schemas.openxmlformats.org/officeDocument/2006/relationships/tags" Target="../tags/tag289.xml"/><Relationship Id="rId21" Type="http://schemas.openxmlformats.org/officeDocument/2006/relationships/tags" Target="../tags/tag307.xml"/><Relationship Id="rId7" Type="http://schemas.openxmlformats.org/officeDocument/2006/relationships/tags" Target="../tags/tag293.xml"/><Relationship Id="rId12" Type="http://schemas.openxmlformats.org/officeDocument/2006/relationships/tags" Target="../tags/tag298.xml"/><Relationship Id="rId17" Type="http://schemas.openxmlformats.org/officeDocument/2006/relationships/tags" Target="../tags/tag303.xml"/><Relationship Id="rId25" Type="http://schemas.openxmlformats.org/officeDocument/2006/relationships/tags" Target="../tags/tag311.xml"/><Relationship Id="rId33" Type="http://schemas.openxmlformats.org/officeDocument/2006/relationships/notesSlide" Target="../notesSlides/notesSlide23.xml"/><Relationship Id="rId2" Type="http://schemas.openxmlformats.org/officeDocument/2006/relationships/tags" Target="../tags/tag288.xml"/><Relationship Id="rId16" Type="http://schemas.openxmlformats.org/officeDocument/2006/relationships/tags" Target="../tags/tag302.xml"/><Relationship Id="rId20" Type="http://schemas.openxmlformats.org/officeDocument/2006/relationships/tags" Target="../tags/tag306.xml"/><Relationship Id="rId29" Type="http://schemas.openxmlformats.org/officeDocument/2006/relationships/tags" Target="../tags/tag315.xml"/><Relationship Id="rId1" Type="http://schemas.openxmlformats.org/officeDocument/2006/relationships/tags" Target="../tags/tag287.xml"/><Relationship Id="rId6" Type="http://schemas.openxmlformats.org/officeDocument/2006/relationships/tags" Target="../tags/tag292.xml"/><Relationship Id="rId11" Type="http://schemas.openxmlformats.org/officeDocument/2006/relationships/tags" Target="../tags/tag297.xml"/><Relationship Id="rId24" Type="http://schemas.openxmlformats.org/officeDocument/2006/relationships/tags" Target="../tags/tag310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91.xml"/><Relationship Id="rId15" Type="http://schemas.openxmlformats.org/officeDocument/2006/relationships/tags" Target="../tags/tag301.xml"/><Relationship Id="rId23" Type="http://schemas.openxmlformats.org/officeDocument/2006/relationships/tags" Target="../tags/tag309.xml"/><Relationship Id="rId28" Type="http://schemas.openxmlformats.org/officeDocument/2006/relationships/tags" Target="../tags/tag314.xml"/><Relationship Id="rId10" Type="http://schemas.openxmlformats.org/officeDocument/2006/relationships/tags" Target="../tags/tag296.xml"/><Relationship Id="rId19" Type="http://schemas.openxmlformats.org/officeDocument/2006/relationships/tags" Target="../tags/tag305.xml"/><Relationship Id="rId31" Type="http://schemas.openxmlformats.org/officeDocument/2006/relationships/tags" Target="../tags/tag317.xml"/><Relationship Id="rId4" Type="http://schemas.openxmlformats.org/officeDocument/2006/relationships/tags" Target="../tags/tag290.xml"/><Relationship Id="rId9" Type="http://schemas.openxmlformats.org/officeDocument/2006/relationships/tags" Target="../tags/tag295.xml"/><Relationship Id="rId14" Type="http://schemas.openxmlformats.org/officeDocument/2006/relationships/tags" Target="../tags/tag300.xml"/><Relationship Id="rId22" Type="http://schemas.openxmlformats.org/officeDocument/2006/relationships/tags" Target="../tags/tag308.xml"/><Relationship Id="rId27" Type="http://schemas.openxmlformats.org/officeDocument/2006/relationships/tags" Target="../tags/tag313.xml"/><Relationship Id="rId30" Type="http://schemas.openxmlformats.org/officeDocument/2006/relationships/tags" Target="../tags/tag31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25.xml"/><Relationship Id="rId13" Type="http://schemas.openxmlformats.org/officeDocument/2006/relationships/tags" Target="../tags/tag330.xml"/><Relationship Id="rId18" Type="http://schemas.openxmlformats.org/officeDocument/2006/relationships/tags" Target="../tags/tag335.xml"/><Relationship Id="rId3" Type="http://schemas.openxmlformats.org/officeDocument/2006/relationships/tags" Target="../tags/tag320.xml"/><Relationship Id="rId21" Type="http://schemas.openxmlformats.org/officeDocument/2006/relationships/tags" Target="../tags/tag338.xml"/><Relationship Id="rId7" Type="http://schemas.openxmlformats.org/officeDocument/2006/relationships/tags" Target="../tags/tag324.xml"/><Relationship Id="rId12" Type="http://schemas.openxmlformats.org/officeDocument/2006/relationships/tags" Target="../tags/tag329.xml"/><Relationship Id="rId17" Type="http://schemas.openxmlformats.org/officeDocument/2006/relationships/tags" Target="../tags/tag334.xml"/><Relationship Id="rId2" Type="http://schemas.openxmlformats.org/officeDocument/2006/relationships/tags" Target="../tags/tag319.xml"/><Relationship Id="rId16" Type="http://schemas.openxmlformats.org/officeDocument/2006/relationships/tags" Target="../tags/tag333.xml"/><Relationship Id="rId20" Type="http://schemas.openxmlformats.org/officeDocument/2006/relationships/tags" Target="../tags/tag337.xml"/><Relationship Id="rId1" Type="http://schemas.openxmlformats.org/officeDocument/2006/relationships/tags" Target="../tags/tag318.xml"/><Relationship Id="rId6" Type="http://schemas.openxmlformats.org/officeDocument/2006/relationships/tags" Target="../tags/tag323.xml"/><Relationship Id="rId11" Type="http://schemas.openxmlformats.org/officeDocument/2006/relationships/tags" Target="../tags/tag328.xml"/><Relationship Id="rId5" Type="http://schemas.openxmlformats.org/officeDocument/2006/relationships/tags" Target="../tags/tag322.xml"/><Relationship Id="rId15" Type="http://schemas.openxmlformats.org/officeDocument/2006/relationships/tags" Target="../tags/tag332.xml"/><Relationship Id="rId23" Type="http://schemas.openxmlformats.org/officeDocument/2006/relationships/notesSlide" Target="../notesSlides/notesSlide24.xml"/><Relationship Id="rId10" Type="http://schemas.openxmlformats.org/officeDocument/2006/relationships/tags" Target="../tags/tag327.xml"/><Relationship Id="rId19" Type="http://schemas.openxmlformats.org/officeDocument/2006/relationships/tags" Target="../tags/tag336.xml"/><Relationship Id="rId4" Type="http://schemas.openxmlformats.org/officeDocument/2006/relationships/tags" Target="../tags/tag321.xml"/><Relationship Id="rId9" Type="http://schemas.openxmlformats.org/officeDocument/2006/relationships/tags" Target="../tags/tag326.xml"/><Relationship Id="rId14" Type="http://schemas.openxmlformats.org/officeDocument/2006/relationships/tags" Target="../tags/tag331.xml"/><Relationship Id="rId2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46.xml"/><Relationship Id="rId13" Type="http://schemas.openxmlformats.org/officeDocument/2006/relationships/tags" Target="../tags/tag351.xml"/><Relationship Id="rId18" Type="http://schemas.openxmlformats.org/officeDocument/2006/relationships/tags" Target="../tags/tag356.xml"/><Relationship Id="rId26" Type="http://schemas.openxmlformats.org/officeDocument/2006/relationships/tags" Target="../tags/tag364.xml"/><Relationship Id="rId3" Type="http://schemas.openxmlformats.org/officeDocument/2006/relationships/tags" Target="../tags/tag341.xml"/><Relationship Id="rId21" Type="http://schemas.openxmlformats.org/officeDocument/2006/relationships/tags" Target="../tags/tag359.xml"/><Relationship Id="rId7" Type="http://schemas.openxmlformats.org/officeDocument/2006/relationships/tags" Target="../tags/tag345.xml"/><Relationship Id="rId12" Type="http://schemas.openxmlformats.org/officeDocument/2006/relationships/tags" Target="../tags/tag350.xml"/><Relationship Id="rId17" Type="http://schemas.openxmlformats.org/officeDocument/2006/relationships/tags" Target="../tags/tag355.xml"/><Relationship Id="rId25" Type="http://schemas.openxmlformats.org/officeDocument/2006/relationships/tags" Target="../tags/tag363.xml"/><Relationship Id="rId2" Type="http://schemas.openxmlformats.org/officeDocument/2006/relationships/tags" Target="../tags/tag340.xml"/><Relationship Id="rId16" Type="http://schemas.openxmlformats.org/officeDocument/2006/relationships/tags" Target="../tags/tag354.xml"/><Relationship Id="rId20" Type="http://schemas.openxmlformats.org/officeDocument/2006/relationships/tags" Target="../tags/tag358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339.xml"/><Relationship Id="rId6" Type="http://schemas.openxmlformats.org/officeDocument/2006/relationships/tags" Target="../tags/tag344.xml"/><Relationship Id="rId11" Type="http://schemas.openxmlformats.org/officeDocument/2006/relationships/tags" Target="../tags/tag349.xml"/><Relationship Id="rId24" Type="http://schemas.openxmlformats.org/officeDocument/2006/relationships/tags" Target="../tags/tag362.xml"/><Relationship Id="rId5" Type="http://schemas.openxmlformats.org/officeDocument/2006/relationships/tags" Target="../tags/tag343.xml"/><Relationship Id="rId15" Type="http://schemas.openxmlformats.org/officeDocument/2006/relationships/tags" Target="../tags/tag353.xml"/><Relationship Id="rId23" Type="http://schemas.openxmlformats.org/officeDocument/2006/relationships/tags" Target="../tags/tag361.xml"/><Relationship Id="rId28" Type="http://schemas.openxmlformats.org/officeDocument/2006/relationships/tags" Target="../tags/tag366.xml"/><Relationship Id="rId10" Type="http://schemas.openxmlformats.org/officeDocument/2006/relationships/tags" Target="../tags/tag348.xml"/><Relationship Id="rId19" Type="http://schemas.openxmlformats.org/officeDocument/2006/relationships/tags" Target="../tags/tag357.xml"/><Relationship Id="rId4" Type="http://schemas.openxmlformats.org/officeDocument/2006/relationships/tags" Target="../tags/tag342.xml"/><Relationship Id="rId9" Type="http://schemas.openxmlformats.org/officeDocument/2006/relationships/tags" Target="../tags/tag347.xml"/><Relationship Id="rId14" Type="http://schemas.openxmlformats.org/officeDocument/2006/relationships/tags" Target="../tags/tag352.xml"/><Relationship Id="rId22" Type="http://schemas.openxmlformats.org/officeDocument/2006/relationships/tags" Target="../tags/tag360.xml"/><Relationship Id="rId27" Type="http://schemas.openxmlformats.org/officeDocument/2006/relationships/tags" Target="../tags/tag365.xml"/><Relationship Id="rId30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74.xml"/><Relationship Id="rId13" Type="http://schemas.openxmlformats.org/officeDocument/2006/relationships/tags" Target="../tags/tag379.xml"/><Relationship Id="rId18" Type="http://schemas.openxmlformats.org/officeDocument/2006/relationships/tags" Target="../tags/tag384.xml"/><Relationship Id="rId26" Type="http://schemas.openxmlformats.org/officeDocument/2006/relationships/tags" Target="../tags/tag392.xml"/><Relationship Id="rId3" Type="http://schemas.openxmlformats.org/officeDocument/2006/relationships/tags" Target="../tags/tag369.xml"/><Relationship Id="rId21" Type="http://schemas.openxmlformats.org/officeDocument/2006/relationships/tags" Target="../tags/tag387.xml"/><Relationship Id="rId34" Type="http://schemas.openxmlformats.org/officeDocument/2006/relationships/tags" Target="../tags/tag400.xml"/><Relationship Id="rId7" Type="http://schemas.openxmlformats.org/officeDocument/2006/relationships/tags" Target="../tags/tag373.xml"/><Relationship Id="rId12" Type="http://schemas.openxmlformats.org/officeDocument/2006/relationships/tags" Target="../tags/tag378.xml"/><Relationship Id="rId17" Type="http://schemas.openxmlformats.org/officeDocument/2006/relationships/tags" Target="../tags/tag383.xml"/><Relationship Id="rId25" Type="http://schemas.openxmlformats.org/officeDocument/2006/relationships/tags" Target="../tags/tag391.xml"/><Relationship Id="rId33" Type="http://schemas.openxmlformats.org/officeDocument/2006/relationships/tags" Target="../tags/tag399.xml"/><Relationship Id="rId2" Type="http://schemas.openxmlformats.org/officeDocument/2006/relationships/tags" Target="../tags/tag368.xml"/><Relationship Id="rId16" Type="http://schemas.openxmlformats.org/officeDocument/2006/relationships/tags" Target="../tags/tag382.xml"/><Relationship Id="rId20" Type="http://schemas.openxmlformats.org/officeDocument/2006/relationships/tags" Target="../tags/tag386.xml"/><Relationship Id="rId29" Type="http://schemas.openxmlformats.org/officeDocument/2006/relationships/tags" Target="../tags/tag395.xml"/><Relationship Id="rId1" Type="http://schemas.openxmlformats.org/officeDocument/2006/relationships/tags" Target="../tags/tag367.xml"/><Relationship Id="rId6" Type="http://schemas.openxmlformats.org/officeDocument/2006/relationships/tags" Target="../tags/tag372.xml"/><Relationship Id="rId11" Type="http://schemas.openxmlformats.org/officeDocument/2006/relationships/tags" Target="../tags/tag377.xml"/><Relationship Id="rId24" Type="http://schemas.openxmlformats.org/officeDocument/2006/relationships/tags" Target="../tags/tag390.xml"/><Relationship Id="rId32" Type="http://schemas.openxmlformats.org/officeDocument/2006/relationships/tags" Target="../tags/tag398.xml"/><Relationship Id="rId5" Type="http://schemas.openxmlformats.org/officeDocument/2006/relationships/tags" Target="../tags/tag371.xml"/><Relationship Id="rId15" Type="http://schemas.openxmlformats.org/officeDocument/2006/relationships/tags" Target="../tags/tag381.xml"/><Relationship Id="rId23" Type="http://schemas.openxmlformats.org/officeDocument/2006/relationships/tags" Target="../tags/tag389.xml"/><Relationship Id="rId28" Type="http://schemas.openxmlformats.org/officeDocument/2006/relationships/tags" Target="../tags/tag394.xml"/><Relationship Id="rId36" Type="http://schemas.openxmlformats.org/officeDocument/2006/relationships/notesSlide" Target="../notesSlides/notesSlide29.xml"/><Relationship Id="rId10" Type="http://schemas.openxmlformats.org/officeDocument/2006/relationships/tags" Target="../tags/tag376.xml"/><Relationship Id="rId19" Type="http://schemas.openxmlformats.org/officeDocument/2006/relationships/tags" Target="../tags/tag385.xml"/><Relationship Id="rId31" Type="http://schemas.openxmlformats.org/officeDocument/2006/relationships/tags" Target="../tags/tag397.xml"/><Relationship Id="rId4" Type="http://schemas.openxmlformats.org/officeDocument/2006/relationships/tags" Target="../tags/tag370.xml"/><Relationship Id="rId9" Type="http://schemas.openxmlformats.org/officeDocument/2006/relationships/tags" Target="../tags/tag375.xml"/><Relationship Id="rId14" Type="http://schemas.openxmlformats.org/officeDocument/2006/relationships/tags" Target="../tags/tag380.xml"/><Relationship Id="rId22" Type="http://schemas.openxmlformats.org/officeDocument/2006/relationships/tags" Target="../tags/tag388.xml"/><Relationship Id="rId27" Type="http://schemas.openxmlformats.org/officeDocument/2006/relationships/tags" Target="../tags/tag393.xml"/><Relationship Id="rId30" Type="http://schemas.openxmlformats.org/officeDocument/2006/relationships/tags" Target="../tags/tag396.xml"/><Relationship Id="rId35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408.xml"/><Relationship Id="rId13" Type="http://schemas.openxmlformats.org/officeDocument/2006/relationships/tags" Target="../tags/tag413.xml"/><Relationship Id="rId18" Type="http://schemas.openxmlformats.org/officeDocument/2006/relationships/tags" Target="../tags/tag418.xml"/><Relationship Id="rId26" Type="http://schemas.openxmlformats.org/officeDocument/2006/relationships/tags" Target="../tags/tag426.xml"/><Relationship Id="rId3" Type="http://schemas.openxmlformats.org/officeDocument/2006/relationships/tags" Target="../tags/tag403.xml"/><Relationship Id="rId21" Type="http://schemas.openxmlformats.org/officeDocument/2006/relationships/tags" Target="../tags/tag421.xml"/><Relationship Id="rId34" Type="http://schemas.openxmlformats.org/officeDocument/2006/relationships/tags" Target="../tags/tag434.xml"/><Relationship Id="rId7" Type="http://schemas.openxmlformats.org/officeDocument/2006/relationships/tags" Target="../tags/tag407.xml"/><Relationship Id="rId12" Type="http://schemas.openxmlformats.org/officeDocument/2006/relationships/tags" Target="../tags/tag412.xml"/><Relationship Id="rId17" Type="http://schemas.openxmlformats.org/officeDocument/2006/relationships/tags" Target="../tags/tag417.xml"/><Relationship Id="rId25" Type="http://schemas.openxmlformats.org/officeDocument/2006/relationships/tags" Target="../tags/tag425.xml"/><Relationship Id="rId33" Type="http://schemas.openxmlformats.org/officeDocument/2006/relationships/tags" Target="../tags/tag433.xml"/><Relationship Id="rId2" Type="http://schemas.openxmlformats.org/officeDocument/2006/relationships/tags" Target="../tags/tag402.xml"/><Relationship Id="rId16" Type="http://schemas.openxmlformats.org/officeDocument/2006/relationships/tags" Target="../tags/tag416.xml"/><Relationship Id="rId20" Type="http://schemas.openxmlformats.org/officeDocument/2006/relationships/tags" Target="../tags/tag420.xml"/><Relationship Id="rId29" Type="http://schemas.openxmlformats.org/officeDocument/2006/relationships/tags" Target="../tags/tag429.xml"/><Relationship Id="rId1" Type="http://schemas.openxmlformats.org/officeDocument/2006/relationships/tags" Target="../tags/tag401.xml"/><Relationship Id="rId6" Type="http://schemas.openxmlformats.org/officeDocument/2006/relationships/tags" Target="../tags/tag406.xml"/><Relationship Id="rId11" Type="http://schemas.openxmlformats.org/officeDocument/2006/relationships/tags" Target="../tags/tag411.xml"/><Relationship Id="rId24" Type="http://schemas.openxmlformats.org/officeDocument/2006/relationships/tags" Target="../tags/tag424.xml"/><Relationship Id="rId32" Type="http://schemas.openxmlformats.org/officeDocument/2006/relationships/tags" Target="../tags/tag432.xml"/><Relationship Id="rId5" Type="http://schemas.openxmlformats.org/officeDocument/2006/relationships/tags" Target="../tags/tag405.xml"/><Relationship Id="rId15" Type="http://schemas.openxmlformats.org/officeDocument/2006/relationships/tags" Target="../tags/tag415.xml"/><Relationship Id="rId23" Type="http://schemas.openxmlformats.org/officeDocument/2006/relationships/tags" Target="../tags/tag423.xml"/><Relationship Id="rId28" Type="http://schemas.openxmlformats.org/officeDocument/2006/relationships/tags" Target="../tags/tag428.xml"/><Relationship Id="rId36" Type="http://schemas.openxmlformats.org/officeDocument/2006/relationships/notesSlide" Target="../notesSlides/notesSlide30.xml"/><Relationship Id="rId10" Type="http://schemas.openxmlformats.org/officeDocument/2006/relationships/tags" Target="../tags/tag410.xml"/><Relationship Id="rId19" Type="http://schemas.openxmlformats.org/officeDocument/2006/relationships/tags" Target="../tags/tag419.xml"/><Relationship Id="rId31" Type="http://schemas.openxmlformats.org/officeDocument/2006/relationships/tags" Target="../tags/tag431.xml"/><Relationship Id="rId4" Type="http://schemas.openxmlformats.org/officeDocument/2006/relationships/tags" Target="../tags/tag404.xml"/><Relationship Id="rId9" Type="http://schemas.openxmlformats.org/officeDocument/2006/relationships/tags" Target="../tags/tag409.xml"/><Relationship Id="rId14" Type="http://schemas.openxmlformats.org/officeDocument/2006/relationships/tags" Target="../tags/tag414.xml"/><Relationship Id="rId22" Type="http://schemas.openxmlformats.org/officeDocument/2006/relationships/tags" Target="../tags/tag422.xml"/><Relationship Id="rId27" Type="http://schemas.openxmlformats.org/officeDocument/2006/relationships/tags" Target="../tags/tag427.xml"/><Relationship Id="rId30" Type="http://schemas.openxmlformats.org/officeDocument/2006/relationships/tags" Target="../tags/tag430.xml"/><Relationship Id="rId35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442.xml"/><Relationship Id="rId13" Type="http://schemas.openxmlformats.org/officeDocument/2006/relationships/tags" Target="../tags/tag447.xml"/><Relationship Id="rId18" Type="http://schemas.openxmlformats.org/officeDocument/2006/relationships/tags" Target="../tags/tag452.xml"/><Relationship Id="rId26" Type="http://schemas.openxmlformats.org/officeDocument/2006/relationships/tags" Target="../tags/tag460.xml"/><Relationship Id="rId3" Type="http://schemas.openxmlformats.org/officeDocument/2006/relationships/tags" Target="../tags/tag437.xml"/><Relationship Id="rId21" Type="http://schemas.openxmlformats.org/officeDocument/2006/relationships/tags" Target="../tags/tag455.xml"/><Relationship Id="rId34" Type="http://schemas.openxmlformats.org/officeDocument/2006/relationships/tags" Target="../tags/tag468.xml"/><Relationship Id="rId7" Type="http://schemas.openxmlformats.org/officeDocument/2006/relationships/tags" Target="../tags/tag441.xml"/><Relationship Id="rId12" Type="http://schemas.openxmlformats.org/officeDocument/2006/relationships/tags" Target="../tags/tag446.xml"/><Relationship Id="rId17" Type="http://schemas.openxmlformats.org/officeDocument/2006/relationships/tags" Target="../tags/tag451.xml"/><Relationship Id="rId25" Type="http://schemas.openxmlformats.org/officeDocument/2006/relationships/tags" Target="../tags/tag459.xml"/><Relationship Id="rId33" Type="http://schemas.openxmlformats.org/officeDocument/2006/relationships/tags" Target="../tags/tag467.xml"/><Relationship Id="rId2" Type="http://schemas.openxmlformats.org/officeDocument/2006/relationships/tags" Target="../tags/tag436.xml"/><Relationship Id="rId16" Type="http://schemas.openxmlformats.org/officeDocument/2006/relationships/tags" Target="../tags/tag450.xml"/><Relationship Id="rId20" Type="http://schemas.openxmlformats.org/officeDocument/2006/relationships/tags" Target="../tags/tag454.xml"/><Relationship Id="rId29" Type="http://schemas.openxmlformats.org/officeDocument/2006/relationships/tags" Target="../tags/tag463.xml"/><Relationship Id="rId1" Type="http://schemas.openxmlformats.org/officeDocument/2006/relationships/tags" Target="../tags/tag435.xml"/><Relationship Id="rId6" Type="http://schemas.openxmlformats.org/officeDocument/2006/relationships/tags" Target="../tags/tag440.xml"/><Relationship Id="rId11" Type="http://schemas.openxmlformats.org/officeDocument/2006/relationships/tags" Target="../tags/tag445.xml"/><Relationship Id="rId24" Type="http://schemas.openxmlformats.org/officeDocument/2006/relationships/tags" Target="../tags/tag458.xml"/><Relationship Id="rId32" Type="http://schemas.openxmlformats.org/officeDocument/2006/relationships/tags" Target="../tags/tag466.xml"/><Relationship Id="rId5" Type="http://schemas.openxmlformats.org/officeDocument/2006/relationships/tags" Target="../tags/tag439.xml"/><Relationship Id="rId15" Type="http://schemas.openxmlformats.org/officeDocument/2006/relationships/tags" Target="../tags/tag449.xml"/><Relationship Id="rId23" Type="http://schemas.openxmlformats.org/officeDocument/2006/relationships/tags" Target="../tags/tag457.xml"/><Relationship Id="rId28" Type="http://schemas.openxmlformats.org/officeDocument/2006/relationships/tags" Target="../tags/tag462.xml"/><Relationship Id="rId10" Type="http://schemas.openxmlformats.org/officeDocument/2006/relationships/tags" Target="../tags/tag444.xml"/><Relationship Id="rId19" Type="http://schemas.openxmlformats.org/officeDocument/2006/relationships/tags" Target="../tags/tag453.xml"/><Relationship Id="rId31" Type="http://schemas.openxmlformats.org/officeDocument/2006/relationships/tags" Target="../tags/tag465.xml"/><Relationship Id="rId4" Type="http://schemas.openxmlformats.org/officeDocument/2006/relationships/tags" Target="../tags/tag438.xml"/><Relationship Id="rId9" Type="http://schemas.openxmlformats.org/officeDocument/2006/relationships/tags" Target="../tags/tag443.xml"/><Relationship Id="rId14" Type="http://schemas.openxmlformats.org/officeDocument/2006/relationships/tags" Target="../tags/tag448.xml"/><Relationship Id="rId22" Type="http://schemas.openxmlformats.org/officeDocument/2006/relationships/tags" Target="../tags/tag456.xml"/><Relationship Id="rId27" Type="http://schemas.openxmlformats.org/officeDocument/2006/relationships/tags" Target="../tags/tag461.xml"/><Relationship Id="rId30" Type="http://schemas.openxmlformats.org/officeDocument/2006/relationships/tags" Target="../tags/tag464.xml"/><Relationship Id="rId35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476.xml"/><Relationship Id="rId13" Type="http://schemas.openxmlformats.org/officeDocument/2006/relationships/tags" Target="../tags/tag481.xml"/><Relationship Id="rId18" Type="http://schemas.openxmlformats.org/officeDocument/2006/relationships/tags" Target="../tags/tag486.xml"/><Relationship Id="rId26" Type="http://schemas.openxmlformats.org/officeDocument/2006/relationships/tags" Target="../tags/tag494.xml"/><Relationship Id="rId3" Type="http://schemas.openxmlformats.org/officeDocument/2006/relationships/tags" Target="../tags/tag471.xml"/><Relationship Id="rId21" Type="http://schemas.openxmlformats.org/officeDocument/2006/relationships/tags" Target="../tags/tag489.xml"/><Relationship Id="rId34" Type="http://schemas.openxmlformats.org/officeDocument/2006/relationships/tags" Target="../tags/tag502.xml"/><Relationship Id="rId7" Type="http://schemas.openxmlformats.org/officeDocument/2006/relationships/tags" Target="../tags/tag475.xml"/><Relationship Id="rId12" Type="http://schemas.openxmlformats.org/officeDocument/2006/relationships/tags" Target="../tags/tag480.xml"/><Relationship Id="rId17" Type="http://schemas.openxmlformats.org/officeDocument/2006/relationships/tags" Target="../tags/tag485.xml"/><Relationship Id="rId25" Type="http://schemas.openxmlformats.org/officeDocument/2006/relationships/tags" Target="../tags/tag493.xml"/><Relationship Id="rId33" Type="http://schemas.openxmlformats.org/officeDocument/2006/relationships/tags" Target="../tags/tag501.xml"/><Relationship Id="rId2" Type="http://schemas.openxmlformats.org/officeDocument/2006/relationships/tags" Target="../tags/tag470.xml"/><Relationship Id="rId16" Type="http://schemas.openxmlformats.org/officeDocument/2006/relationships/tags" Target="../tags/tag484.xml"/><Relationship Id="rId20" Type="http://schemas.openxmlformats.org/officeDocument/2006/relationships/tags" Target="../tags/tag488.xml"/><Relationship Id="rId29" Type="http://schemas.openxmlformats.org/officeDocument/2006/relationships/tags" Target="../tags/tag497.xml"/><Relationship Id="rId1" Type="http://schemas.openxmlformats.org/officeDocument/2006/relationships/tags" Target="../tags/tag469.xml"/><Relationship Id="rId6" Type="http://schemas.openxmlformats.org/officeDocument/2006/relationships/tags" Target="../tags/tag474.xml"/><Relationship Id="rId11" Type="http://schemas.openxmlformats.org/officeDocument/2006/relationships/tags" Target="../tags/tag479.xml"/><Relationship Id="rId24" Type="http://schemas.openxmlformats.org/officeDocument/2006/relationships/tags" Target="../tags/tag492.xml"/><Relationship Id="rId32" Type="http://schemas.openxmlformats.org/officeDocument/2006/relationships/tags" Target="../tags/tag500.xml"/><Relationship Id="rId5" Type="http://schemas.openxmlformats.org/officeDocument/2006/relationships/tags" Target="../tags/tag473.xml"/><Relationship Id="rId15" Type="http://schemas.openxmlformats.org/officeDocument/2006/relationships/tags" Target="../tags/tag483.xml"/><Relationship Id="rId23" Type="http://schemas.openxmlformats.org/officeDocument/2006/relationships/tags" Target="../tags/tag491.xml"/><Relationship Id="rId28" Type="http://schemas.openxmlformats.org/officeDocument/2006/relationships/tags" Target="../tags/tag496.xml"/><Relationship Id="rId10" Type="http://schemas.openxmlformats.org/officeDocument/2006/relationships/tags" Target="../tags/tag478.xml"/><Relationship Id="rId19" Type="http://schemas.openxmlformats.org/officeDocument/2006/relationships/tags" Target="../tags/tag487.xml"/><Relationship Id="rId31" Type="http://schemas.openxmlformats.org/officeDocument/2006/relationships/tags" Target="../tags/tag499.xml"/><Relationship Id="rId4" Type="http://schemas.openxmlformats.org/officeDocument/2006/relationships/tags" Target="../tags/tag472.xml"/><Relationship Id="rId9" Type="http://schemas.openxmlformats.org/officeDocument/2006/relationships/tags" Target="../tags/tag477.xml"/><Relationship Id="rId14" Type="http://schemas.openxmlformats.org/officeDocument/2006/relationships/tags" Target="../tags/tag482.xml"/><Relationship Id="rId22" Type="http://schemas.openxmlformats.org/officeDocument/2006/relationships/tags" Target="../tags/tag490.xml"/><Relationship Id="rId27" Type="http://schemas.openxmlformats.org/officeDocument/2006/relationships/tags" Target="../tags/tag495.xml"/><Relationship Id="rId30" Type="http://schemas.openxmlformats.org/officeDocument/2006/relationships/tags" Target="../tags/tag498.xml"/><Relationship Id="rId35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510.xml"/><Relationship Id="rId13" Type="http://schemas.openxmlformats.org/officeDocument/2006/relationships/tags" Target="../tags/tag515.xml"/><Relationship Id="rId18" Type="http://schemas.openxmlformats.org/officeDocument/2006/relationships/tags" Target="../tags/tag520.xml"/><Relationship Id="rId26" Type="http://schemas.openxmlformats.org/officeDocument/2006/relationships/tags" Target="../tags/tag528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505.xml"/><Relationship Id="rId21" Type="http://schemas.openxmlformats.org/officeDocument/2006/relationships/tags" Target="../tags/tag523.xml"/><Relationship Id="rId34" Type="http://schemas.openxmlformats.org/officeDocument/2006/relationships/tags" Target="../tags/tag536.xml"/><Relationship Id="rId7" Type="http://schemas.openxmlformats.org/officeDocument/2006/relationships/tags" Target="../tags/tag509.xml"/><Relationship Id="rId12" Type="http://schemas.openxmlformats.org/officeDocument/2006/relationships/tags" Target="../tags/tag514.xml"/><Relationship Id="rId17" Type="http://schemas.openxmlformats.org/officeDocument/2006/relationships/tags" Target="../tags/tag519.xml"/><Relationship Id="rId25" Type="http://schemas.openxmlformats.org/officeDocument/2006/relationships/tags" Target="../tags/tag527.xml"/><Relationship Id="rId33" Type="http://schemas.openxmlformats.org/officeDocument/2006/relationships/tags" Target="../tags/tag535.xml"/><Relationship Id="rId38" Type="http://schemas.openxmlformats.org/officeDocument/2006/relationships/tags" Target="../tags/tag540.xml"/><Relationship Id="rId2" Type="http://schemas.openxmlformats.org/officeDocument/2006/relationships/tags" Target="../tags/tag504.xml"/><Relationship Id="rId16" Type="http://schemas.openxmlformats.org/officeDocument/2006/relationships/tags" Target="../tags/tag518.xml"/><Relationship Id="rId20" Type="http://schemas.openxmlformats.org/officeDocument/2006/relationships/tags" Target="../tags/tag522.xml"/><Relationship Id="rId29" Type="http://schemas.openxmlformats.org/officeDocument/2006/relationships/tags" Target="../tags/tag531.xml"/><Relationship Id="rId1" Type="http://schemas.openxmlformats.org/officeDocument/2006/relationships/tags" Target="../tags/tag503.xml"/><Relationship Id="rId6" Type="http://schemas.openxmlformats.org/officeDocument/2006/relationships/tags" Target="../tags/tag508.xml"/><Relationship Id="rId11" Type="http://schemas.openxmlformats.org/officeDocument/2006/relationships/tags" Target="../tags/tag513.xml"/><Relationship Id="rId24" Type="http://schemas.openxmlformats.org/officeDocument/2006/relationships/tags" Target="../tags/tag526.xml"/><Relationship Id="rId32" Type="http://schemas.openxmlformats.org/officeDocument/2006/relationships/tags" Target="../tags/tag534.xml"/><Relationship Id="rId37" Type="http://schemas.openxmlformats.org/officeDocument/2006/relationships/tags" Target="../tags/tag539.xml"/><Relationship Id="rId40" Type="http://schemas.openxmlformats.org/officeDocument/2006/relationships/notesSlide" Target="../notesSlides/notesSlide31.xml"/><Relationship Id="rId5" Type="http://schemas.openxmlformats.org/officeDocument/2006/relationships/tags" Target="../tags/tag507.xml"/><Relationship Id="rId15" Type="http://schemas.openxmlformats.org/officeDocument/2006/relationships/tags" Target="../tags/tag517.xml"/><Relationship Id="rId23" Type="http://schemas.openxmlformats.org/officeDocument/2006/relationships/tags" Target="../tags/tag525.xml"/><Relationship Id="rId28" Type="http://schemas.openxmlformats.org/officeDocument/2006/relationships/tags" Target="../tags/tag530.xml"/><Relationship Id="rId36" Type="http://schemas.openxmlformats.org/officeDocument/2006/relationships/tags" Target="../tags/tag538.xml"/><Relationship Id="rId10" Type="http://schemas.openxmlformats.org/officeDocument/2006/relationships/tags" Target="../tags/tag512.xml"/><Relationship Id="rId19" Type="http://schemas.openxmlformats.org/officeDocument/2006/relationships/tags" Target="../tags/tag521.xml"/><Relationship Id="rId31" Type="http://schemas.openxmlformats.org/officeDocument/2006/relationships/tags" Target="../tags/tag533.xml"/><Relationship Id="rId4" Type="http://schemas.openxmlformats.org/officeDocument/2006/relationships/tags" Target="../tags/tag506.xml"/><Relationship Id="rId9" Type="http://schemas.openxmlformats.org/officeDocument/2006/relationships/tags" Target="../tags/tag511.xml"/><Relationship Id="rId14" Type="http://schemas.openxmlformats.org/officeDocument/2006/relationships/tags" Target="../tags/tag516.xml"/><Relationship Id="rId22" Type="http://schemas.openxmlformats.org/officeDocument/2006/relationships/tags" Target="../tags/tag524.xml"/><Relationship Id="rId27" Type="http://schemas.openxmlformats.org/officeDocument/2006/relationships/tags" Target="../tags/tag529.xml"/><Relationship Id="rId30" Type="http://schemas.openxmlformats.org/officeDocument/2006/relationships/tags" Target="../tags/tag532.xml"/><Relationship Id="rId35" Type="http://schemas.openxmlformats.org/officeDocument/2006/relationships/tags" Target="../tags/tag53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548.xml"/><Relationship Id="rId13" Type="http://schemas.openxmlformats.org/officeDocument/2006/relationships/tags" Target="../tags/tag553.xml"/><Relationship Id="rId18" Type="http://schemas.openxmlformats.org/officeDocument/2006/relationships/tags" Target="../tags/tag558.xml"/><Relationship Id="rId26" Type="http://schemas.openxmlformats.org/officeDocument/2006/relationships/tags" Target="../tags/tag566.xml"/><Relationship Id="rId3" Type="http://schemas.openxmlformats.org/officeDocument/2006/relationships/tags" Target="../tags/tag543.xml"/><Relationship Id="rId21" Type="http://schemas.openxmlformats.org/officeDocument/2006/relationships/tags" Target="../tags/tag561.xml"/><Relationship Id="rId7" Type="http://schemas.openxmlformats.org/officeDocument/2006/relationships/tags" Target="../tags/tag547.xml"/><Relationship Id="rId12" Type="http://schemas.openxmlformats.org/officeDocument/2006/relationships/tags" Target="../tags/tag552.xml"/><Relationship Id="rId17" Type="http://schemas.openxmlformats.org/officeDocument/2006/relationships/tags" Target="../tags/tag557.xml"/><Relationship Id="rId25" Type="http://schemas.openxmlformats.org/officeDocument/2006/relationships/tags" Target="../tags/tag565.xml"/><Relationship Id="rId2" Type="http://schemas.openxmlformats.org/officeDocument/2006/relationships/tags" Target="../tags/tag542.xml"/><Relationship Id="rId16" Type="http://schemas.openxmlformats.org/officeDocument/2006/relationships/tags" Target="../tags/tag556.xml"/><Relationship Id="rId20" Type="http://schemas.openxmlformats.org/officeDocument/2006/relationships/tags" Target="../tags/tag56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541.xml"/><Relationship Id="rId6" Type="http://schemas.openxmlformats.org/officeDocument/2006/relationships/tags" Target="../tags/tag546.xml"/><Relationship Id="rId11" Type="http://schemas.openxmlformats.org/officeDocument/2006/relationships/tags" Target="../tags/tag551.xml"/><Relationship Id="rId24" Type="http://schemas.openxmlformats.org/officeDocument/2006/relationships/tags" Target="../tags/tag564.xml"/><Relationship Id="rId5" Type="http://schemas.openxmlformats.org/officeDocument/2006/relationships/tags" Target="../tags/tag545.xml"/><Relationship Id="rId15" Type="http://schemas.openxmlformats.org/officeDocument/2006/relationships/tags" Target="../tags/tag555.xml"/><Relationship Id="rId23" Type="http://schemas.openxmlformats.org/officeDocument/2006/relationships/tags" Target="../tags/tag563.xml"/><Relationship Id="rId28" Type="http://schemas.openxmlformats.org/officeDocument/2006/relationships/tags" Target="../tags/tag568.xml"/><Relationship Id="rId10" Type="http://schemas.openxmlformats.org/officeDocument/2006/relationships/tags" Target="../tags/tag550.xml"/><Relationship Id="rId19" Type="http://schemas.openxmlformats.org/officeDocument/2006/relationships/tags" Target="../tags/tag559.xml"/><Relationship Id="rId4" Type="http://schemas.openxmlformats.org/officeDocument/2006/relationships/tags" Target="../tags/tag544.xml"/><Relationship Id="rId9" Type="http://schemas.openxmlformats.org/officeDocument/2006/relationships/tags" Target="../tags/tag549.xml"/><Relationship Id="rId14" Type="http://schemas.openxmlformats.org/officeDocument/2006/relationships/tags" Target="../tags/tag554.xml"/><Relationship Id="rId22" Type="http://schemas.openxmlformats.org/officeDocument/2006/relationships/tags" Target="../tags/tag562.xml"/><Relationship Id="rId27" Type="http://schemas.openxmlformats.org/officeDocument/2006/relationships/tags" Target="../tags/tag567.xml"/><Relationship Id="rId30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576.xml"/><Relationship Id="rId13" Type="http://schemas.openxmlformats.org/officeDocument/2006/relationships/tags" Target="../tags/tag581.xml"/><Relationship Id="rId18" Type="http://schemas.openxmlformats.org/officeDocument/2006/relationships/tags" Target="../tags/tag586.xml"/><Relationship Id="rId26" Type="http://schemas.openxmlformats.org/officeDocument/2006/relationships/tags" Target="../tags/tag594.xml"/><Relationship Id="rId3" Type="http://schemas.openxmlformats.org/officeDocument/2006/relationships/tags" Target="../tags/tag571.xml"/><Relationship Id="rId21" Type="http://schemas.openxmlformats.org/officeDocument/2006/relationships/tags" Target="../tags/tag589.xml"/><Relationship Id="rId7" Type="http://schemas.openxmlformats.org/officeDocument/2006/relationships/tags" Target="../tags/tag575.xml"/><Relationship Id="rId12" Type="http://schemas.openxmlformats.org/officeDocument/2006/relationships/tags" Target="../tags/tag580.xml"/><Relationship Id="rId17" Type="http://schemas.openxmlformats.org/officeDocument/2006/relationships/tags" Target="../tags/tag585.xml"/><Relationship Id="rId25" Type="http://schemas.openxmlformats.org/officeDocument/2006/relationships/tags" Target="../tags/tag593.xml"/><Relationship Id="rId2" Type="http://schemas.openxmlformats.org/officeDocument/2006/relationships/tags" Target="../tags/tag570.xml"/><Relationship Id="rId16" Type="http://schemas.openxmlformats.org/officeDocument/2006/relationships/tags" Target="../tags/tag584.xml"/><Relationship Id="rId20" Type="http://schemas.openxmlformats.org/officeDocument/2006/relationships/tags" Target="../tags/tag588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569.xml"/><Relationship Id="rId6" Type="http://schemas.openxmlformats.org/officeDocument/2006/relationships/tags" Target="../tags/tag574.xml"/><Relationship Id="rId11" Type="http://schemas.openxmlformats.org/officeDocument/2006/relationships/tags" Target="../tags/tag579.xml"/><Relationship Id="rId24" Type="http://schemas.openxmlformats.org/officeDocument/2006/relationships/tags" Target="../tags/tag592.xml"/><Relationship Id="rId5" Type="http://schemas.openxmlformats.org/officeDocument/2006/relationships/tags" Target="../tags/tag573.xml"/><Relationship Id="rId15" Type="http://schemas.openxmlformats.org/officeDocument/2006/relationships/tags" Target="../tags/tag583.xml"/><Relationship Id="rId23" Type="http://schemas.openxmlformats.org/officeDocument/2006/relationships/tags" Target="../tags/tag591.xml"/><Relationship Id="rId28" Type="http://schemas.openxmlformats.org/officeDocument/2006/relationships/tags" Target="../tags/tag596.xml"/><Relationship Id="rId10" Type="http://schemas.openxmlformats.org/officeDocument/2006/relationships/tags" Target="../tags/tag578.xml"/><Relationship Id="rId19" Type="http://schemas.openxmlformats.org/officeDocument/2006/relationships/tags" Target="../tags/tag587.xml"/><Relationship Id="rId4" Type="http://schemas.openxmlformats.org/officeDocument/2006/relationships/tags" Target="../tags/tag572.xml"/><Relationship Id="rId9" Type="http://schemas.openxmlformats.org/officeDocument/2006/relationships/tags" Target="../tags/tag577.xml"/><Relationship Id="rId14" Type="http://schemas.openxmlformats.org/officeDocument/2006/relationships/tags" Target="../tags/tag582.xml"/><Relationship Id="rId22" Type="http://schemas.openxmlformats.org/officeDocument/2006/relationships/tags" Target="../tags/tag590.xml"/><Relationship Id="rId27" Type="http://schemas.openxmlformats.org/officeDocument/2006/relationships/tags" Target="../tags/tag595.xml"/><Relationship Id="rId30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3" Type="http://schemas.openxmlformats.org/officeDocument/2006/relationships/tags" Target="../tags/tag609.xml"/><Relationship Id="rId18" Type="http://schemas.openxmlformats.org/officeDocument/2006/relationships/tags" Target="../tags/tag614.xml"/><Relationship Id="rId26" Type="http://schemas.openxmlformats.org/officeDocument/2006/relationships/tags" Target="../tags/tag622.xml"/><Relationship Id="rId39" Type="http://schemas.openxmlformats.org/officeDocument/2006/relationships/tags" Target="../tags/tag635.xml"/><Relationship Id="rId21" Type="http://schemas.openxmlformats.org/officeDocument/2006/relationships/tags" Target="../tags/tag617.xml"/><Relationship Id="rId34" Type="http://schemas.openxmlformats.org/officeDocument/2006/relationships/tags" Target="../tags/tag630.xml"/><Relationship Id="rId42" Type="http://schemas.openxmlformats.org/officeDocument/2006/relationships/tags" Target="../tags/tag638.xml"/><Relationship Id="rId47" Type="http://schemas.openxmlformats.org/officeDocument/2006/relationships/tags" Target="../tags/tag643.xml"/><Relationship Id="rId50" Type="http://schemas.openxmlformats.org/officeDocument/2006/relationships/tags" Target="../tags/tag646.xml"/><Relationship Id="rId55" Type="http://schemas.openxmlformats.org/officeDocument/2006/relationships/tags" Target="../tags/tag651.xml"/><Relationship Id="rId7" Type="http://schemas.openxmlformats.org/officeDocument/2006/relationships/tags" Target="../tags/tag603.xml"/><Relationship Id="rId2" Type="http://schemas.openxmlformats.org/officeDocument/2006/relationships/tags" Target="../tags/tag598.xml"/><Relationship Id="rId16" Type="http://schemas.openxmlformats.org/officeDocument/2006/relationships/tags" Target="../tags/tag612.xml"/><Relationship Id="rId20" Type="http://schemas.openxmlformats.org/officeDocument/2006/relationships/tags" Target="../tags/tag616.xml"/><Relationship Id="rId29" Type="http://schemas.openxmlformats.org/officeDocument/2006/relationships/tags" Target="../tags/tag625.xml"/><Relationship Id="rId41" Type="http://schemas.openxmlformats.org/officeDocument/2006/relationships/tags" Target="../tags/tag637.xml"/><Relationship Id="rId54" Type="http://schemas.openxmlformats.org/officeDocument/2006/relationships/tags" Target="../tags/tag650.xml"/><Relationship Id="rId62" Type="http://schemas.openxmlformats.org/officeDocument/2006/relationships/notesSlide" Target="../notesSlides/notesSlide34.xml"/><Relationship Id="rId1" Type="http://schemas.openxmlformats.org/officeDocument/2006/relationships/tags" Target="../tags/tag597.xml"/><Relationship Id="rId6" Type="http://schemas.openxmlformats.org/officeDocument/2006/relationships/tags" Target="../tags/tag602.xml"/><Relationship Id="rId11" Type="http://schemas.openxmlformats.org/officeDocument/2006/relationships/tags" Target="../tags/tag607.xml"/><Relationship Id="rId24" Type="http://schemas.openxmlformats.org/officeDocument/2006/relationships/tags" Target="../tags/tag620.xml"/><Relationship Id="rId32" Type="http://schemas.openxmlformats.org/officeDocument/2006/relationships/tags" Target="../tags/tag628.xml"/><Relationship Id="rId37" Type="http://schemas.openxmlformats.org/officeDocument/2006/relationships/tags" Target="../tags/tag633.xml"/><Relationship Id="rId40" Type="http://schemas.openxmlformats.org/officeDocument/2006/relationships/tags" Target="../tags/tag636.xml"/><Relationship Id="rId45" Type="http://schemas.openxmlformats.org/officeDocument/2006/relationships/tags" Target="../tags/tag641.xml"/><Relationship Id="rId53" Type="http://schemas.openxmlformats.org/officeDocument/2006/relationships/tags" Target="../tags/tag649.xml"/><Relationship Id="rId58" Type="http://schemas.openxmlformats.org/officeDocument/2006/relationships/tags" Target="../tags/tag654.xml"/><Relationship Id="rId5" Type="http://schemas.openxmlformats.org/officeDocument/2006/relationships/tags" Target="../tags/tag601.xml"/><Relationship Id="rId15" Type="http://schemas.openxmlformats.org/officeDocument/2006/relationships/tags" Target="../tags/tag611.xml"/><Relationship Id="rId23" Type="http://schemas.openxmlformats.org/officeDocument/2006/relationships/tags" Target="../tags/tag619.xml"/><Relationship Id="rId28" Type="http://schemas.openxmlformats.org/officeDocument/2006/relationships/tags" Target="../tags/tag624.xml"/><Relationship Id="rId36" Type="http://schemas.openxmlformats.org/officeDocument/2006/relationships/tags" Target="../tags/tag632.xml"/><Relationship Id="rId49" Type="http://schemas.openxmlformats.org/officeDocument/2006/relationships/tags" Target="../tags/tag645.xml"/><Relationship Id="rId57" Type="http://schemas.openxmlformats.org/officeDocument/2006/relationships/tags" Target="../tags/tag653.xml"/><Relationship Id="rId61" Type="http://schemas.openxmlformats.org/officeDocument/2006/relationships/slideLayout" Target="../slideLayouts/slideLayout2.xml"/><Relationship Id="rId10" Type="http://schemas.openxmlformats.org/officeDocument/2006/relationships/tags" Target="../tags/tag606.xml"/><Relationship Id="rId19" Type="http://schemas.openxmlformats.org/officeDocument/2006/relationships/tags" Target="../tags/tag615.xml"/><Relationship Id="rId31" Type="http://schemas.openxmlformats.org/officeDocument/2006/relationships/tags" Target="../tags/tag627.xml"/><Relationship Id="rId44" Type="http://schemas.openxmlformats.org/officeDocument/2006/relationships/tags" Target="../tags/tag640.xml"/><Relationship Id="rId52" Type="http://schemas.openxmlformats.org/officeDocument/2006/relationships/tags" Target="../tags/tag648.xml"/><Relationship Id="rId60" Type="http://schemas.openxmlformats.org/officeDocument/2006/relationships/tags" Target="../tags/tag656.xml"/><Relationship Id="rId4" Type="http://schemas.openxmlformats.org/officeDocument/2006/relationships/tags" Target="../tags/tag600.xml"/><Relationship Id="rId9" Type="http://schemas.openxmlformats.org/officeDocument/2006/relationships/tags" Target="../tags/tag605.xml"/><Relationship Id="rId14" Type="http://schemas.openxmlformats.org/officeDocument/2006/relationships/tags" Target="../tags/tag610.xml"/><Relationship Id="rId22" Type="http://schemas.openxmlformats.org/officeDocument/2006/relationships/tags" Target="../tags/tag618.xml"/><Relationship Id="rId27" Type="http://schemas.openxmlformats.org/officeDocument/2006/relationships/tags" Target="../tags/tag623.xml"/><Relationship Id="rId30" Type="http://schemas.openxmlformats.org/officeDocument/2006/relationships/tags" Target="../tags/tag626.xml"/><Relationship Id="rId35" Type="http://schemas.openxmlformats.org/officeDocument/2006/relationships/tags" Target="../tags/tag631.xml"/><Relationship Id="rId43" Type="http://schemas.openxmlformats.org/officeDocument/2006/relationships/tags" Target="../tags/tag639.xml"/><Relationship Id="rId48" Type="http://schemas.openxmlformats.org/officeDocument/2006/relationships/tags" Target="../tags/tag644.xml"/><Relationship Id="rId56" Type="http://schemas.openxmlformats.org/officeDocument/2006/relationships/tags" Target="../tags/tag652.xml"/><Relationship Id="rId8" Type="http://schemas.openxmlformats.org/officeDocument/2006/relationships/tags" Target="../tags/tag604.xml"/><Relationship Id="rId51" Type="http://schemas.openxmlformats.org/officeDocument/2006/relationships/tags" Target="../tags/tag647.xml"/><Relationship Id="rId3" Type="http://schemas.openxmlformats.org/officeDocument/2006/relationships/tags" Target="../tags/tag599.xml"/><Relationship Id="rId12" Type="http://schemas.openxmlformats.org/officeDocument/2006/relationships/tags" Target="../tags/tag608.xml"/><Relationship Id="rId17" Type="http://schemas.openxmlformats.org/officeDocument/2006/relationships/tags" Target="../tags/tag613.xml"/><Relationship Id="rId25" Type="http://schemas.openxmlformats.org/officeDocument/2006/relationships/tags" Target="../tags/tag621.xml"/><Relationship Id="rId33" Type="http://schemas.openxmlformats.org/officeDocument/2006/relationships/tags" Target="../tags/tag629.xml"/><Relationship Id="rId38" Type="http://schemas.openxmlformats.org/officeDocument/2006/relationships/tags" Target="../tags/tag634.xml"/><Relationship Id="rId46" Type="http://schemas.openxmlformats.org/officeDocument/2006/relationships/tags" Target="../tags/tag642.xml"/><Relationship Id="rId59" Type="http://schemas.openxmlformats.org/officeDocument/2006/relationships/tags" Target="../tags/tag65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tags" Target="../tags/tag48.xml"/><Relationship Id="rId3" Type="http://schemas.openxmlformats.org/officeDocument/2006/relationships/tags" Target="../tags/tag25.xml"/><Relationship Id="rId21" Type="http://schemas.openxmlformats.org/officeDocument/2006/relationships/tags" Target="../tags/tag43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tags" Target="../tags/tag47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tags" Target="../tags/tag42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tags" Target="../tags/tag46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tags" Target="../tags/tag45.xml"/><Relationship Id="rId28" Type="http://schemas.openxmlformats.org/officeDocument/2006/relationships/notesSlide" Target="../notesSlides/notesSlide6.xml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tags" Target="../tags/tag44.xml"/><Relationship Id="rId27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5" Type="http://schemas.openxmlformats.org/officeDocument/2006/relationships/notesSlide" Target="../notesSlides/notesSlide8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5" Type="http://schemas.openxmlformats.org/officeDocument/2006/relationships/tags" Target="../tags/tag66.xml"/><Relationship Id="rId10" Type="http://schemas.openxmlformats.org/officeDocument/2006/relationships/tags" Target="../tags/tag71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15: Introduction to Graphs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Which would use </a:t>
            </a:r>
            <a:r>
              <a:rPr lang="en-US" dirty="0" smtClean="0">
                <a:solidFill>
                  <a:schemeClr val="accent2"/>
                </a:solidFill>
              </a:rPr>
              <a:t>directed edges</a:t>
            </a:r>
            <a:r>
              <a:rPr lang="en-US" dirty="0" smtClean="0"/>
              <a:t>?  Which would have </a:t>
            </a:r>
            <a:r>
              <a:rPr lang="en-US" dirty="0" smtClean="0">
                <a:solidFill>
                  <a:schemeClr val="accent2"/>
                </a:solidFill>
              </a:rPr>
              <a:t>self-edges</a:t>
            </a:r>
            <a:r>
              <a:rPr lang="en-US" dirty="0" smtClean="0"/>
              <a:t>?  Which would be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  <a:r>
              <a:rPr lang="en-US" dirty="0" smtClean="0"/>
              <a:t>?  Which could have </a:t>
            </a:r>
            <a:r>
              <a:rPr lang="en-US" dirty="0" smtClean="0">
                <a:solidFill>
                  <a:schemeClr val="accent2"/>
                </a:solidFill>
              </a:rPr>
              <a:t>0-degree nodes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600200"/>
          </a:xfrm>
        </p:spPr>
        <p:txBody>
          <a:bodyPr/>
          <a:lstStyle/>
          <a:p>
            <a:r>
              <a:rPr lang="en-US" dirty="0" smtClean="0"/>
              <a:t>In a weighed graph, each edge has a </a:t>
            </a:r>
            <a:r>
              <a:rPr lang="en-US" dirty="0" smtClean="0">
                <a:solidFill>
                  <a:schemeClr val="accent2"/>
                </a:solidFill>
              </a:rPr>
              <a:t>weight</a:t>
            </a:r>
            <a:r>
              <a:rPr lang="en-US" dirty="0" smtClean="0"/>
              <a:t> a.k.a. </a:t>
            </a:r>
            <a:r>
              <a:rPr lang="en-US" dirty="0" smtClean="0">
                <a:solidFill>
                  <a:schemeClr val="accent2"/>
                </a:solidFill>
              </a:rPr>
              <a:t>cost</a:t>
            </a:r>
          </a:p>
          <a:p>
            <a:pPr lvl="1"/>
            <a:r>
              <a:rPr lang="en-US" dirty="0" smtClean="0"/>
              <a:t>Typically numeric (most examples use </a:t>
            </a:r>
            <a:r>
              <a:rPr lang="en-US" dirty="0" err="1" smtClean="0"/>
              <a:t>ints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Orthogonal</a:t>
            </a:r>
            <a:r>
              <a:rPr lang="en-US" dirty="0" smtClean="0"/>
              <a:t>  to whether graph is directed</a:t>
            </a:r>
          </a:p>
          <a:p>
            <a:pPr lvl="1"/>
            <a:r>
              <a:rPr lang="en-US" dirty="0" smtClean="0"/>
              <a:t>Some graphs allow </a:t>
            </a:r>
            <a:r>
              <a:rPr lang="en-US" i="1" dirty="0" smtClean="0"/>
              <a:t>negative weights</a:t>
            </a:r>
            <a:r>
              <a:rPr lang="en-US" dirty="0" smtClean="0"/>
              <a:t>; many do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737025" y="50149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08425" y="4162425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84625" y="332105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060625" y="494506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36825" y="4078288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517825" y="29956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3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070025" y="60198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cxnSp>
        <p:nvCxnSpPr>
          <p:cNvPr id="14" name="AutoShape 10"/>
          <p:cNvCxnSpPr>
            <a:cxnSpLocks noChangeShapeType="1"/>
            <a:stCxn id="9" idx="2"/>
            <a:endCxn id="12" idx="6"/>
          </p:cNvCxnSpPr>
          <p:nvPr>
            <p:custDataLst>
              <p:tags r:id="rId8"/>
            </p:custDataLst>
          </p:nvPr>
        </p:nvCxnSpPr>
        <p:spPr bwMode="auto">
          <a:xfrm flipH="1" flipV="1">
            <a:off x="4913113" y="3186113"/>
            <a:ext cx="657225" cy="325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2"/>
            <a:endCxn id="11" idx="6"/>
          </p:cNvCxnSpPr>
          <p:nvPr>
            <p:custDataLst>
              <p:tags r:id="rId9"/>
            </p:custDataLst>
          </p:nvPr>
        </p:nvCxnSpPr>
        <p:spPr bwMode="auto">
          <a:xfrm flipH="1" flipV="1">
            <a:off x="4532113" y="4268788"/>
            <a:ext cx="962025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2"/>
            <a:endCxn id="10" idx="6"/>
          </p:cNvCxnSpPr>
          <p:nvPr>
            <p:custDataLst>
              <p:tags r:id="rId10"/>
            </p:custDataLst>
          </p:nvPr>
        </p:nvCxnSpPr>
        <p:spPr bwMode="auto">
          <a:xfrm flipH="1" flipV="1">
            <a:off x="4455913" y="5135563"/>
            <a:ext cx="1266825" cy="6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7" idx="2"/>
            <a:endCxn id="13" idx="6"/>
          </p:cNvCxnSpPr>
          <p:nvPr>
            <p:custDataLst>
              <p:tags r:id="rId11"/>
            </p:custDataLst>
          </p:nvPr>
        </p:nvCxnSpPr>
        <p:spPr bwMode="auto">
          <a:xfrm flipH="1">
            <a:off x="3465313" y="5205413"/>
            <a:ext cx="2257425" cy="1004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51225" y="2938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20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17875" y="4005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30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7875" y="4843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35</a:t>
            </a:r>
          </a:p>
        </p:txBody>
      </p:sp>
      <p:sp>
        <p:nvSpPr>
          <p:cNvPr id="21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984425" y="5529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60</a:t>
            </a:r>
          </a:p>
        </p:txBody>
      </p:sp>
      <p:sp>
        <p:nvSpPr>
          <p:cNvPr id="22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25950" y="3281363"/>
            <a:ext cx="1140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Mukilteo</a:t>
            </a:r>
          </a:p>
        </p:txBody>
      </p:sp>
      <p:sp>
        <p:nvSpPr>
          <p:cNvPr id="23" name="Text Box 1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910063" y="4122738"/>
            <a:ext cx="1268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Edmonds</a:t>
            </a: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94225" y="5013325"/>
            <a:ext cx="982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Seattle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46025" y="5980113"/>
            <a:ext cx="13805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Bremerton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460425" y="4905375"/>
            <a:ext cx="14125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Bainbridge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776338" y="4038600"/>
            <a:ext cx="11833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Kingston</a:t>
            </a:r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344663" y="2955925"/>
            <a:ext cx="9845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Clinton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What, if anything, might weights represent for each of these?  </a:t>
            </a:r>
          </a:p>
          <a:p>
            <a:pPr>
              <a:buNone/>
            </a:pPr>
            <a:r>
              <a:rPr lang="en-US" dirty="0" smtClean="0"/>
              <a:t>Do negative weights make sense?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 and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16764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path</a:t>
            </a:r>
            <a:r>
              <a:rPr lang="en-US" dirty="0" smtClean="0"/>
              <a:t> is a list of vertices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dirty="0" smtClean="0"/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&lt; n. 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Say </a:t>
            </a:r>
            <a:r>
              <a:rPr lang="en-US" i="1" dirty="0" smtClean="0">
                <a:latin typeface="+mj-lt"/>
                <a:cs typeface="Courier New" pitchFamily="49" charset="0"/>
                <a:sym typeface="Symbol"/>
              </a:rPr>
              <a:t>“a path from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i="1" dirty="0" smtClean="0">
                <a:cs typeface="Courier New" pitchFamily="49" charset="0"/>
                <a:sym typeface="Symbol"/>
              </a:rPr>
              <a:t>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i="1" dirty="0" smtClean="0">
                <a:cs typeface="Courier New" pitchFamily="49" charset="0"/>
                <a:sym typeface="Symbol"/>
              </a:rPr>
              <a:t>”</a:t>
            </a:r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/>
              </a:rPr>
              <a:t>cycle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 is a path that begins and ends at the same node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==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3124200"/>
            <a:ext cx="5181600" cy="2714897"/>
            <a:chOff x="801510" y="2357027"/>
            <a:chExt cx="6926136" cy="3875047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0" name="AutoShape 6"/>
            <p:cNvCxnSpPr>
              <a:cxnSpLocks noChangeShapeType="1"/>
              <a:stCxn id="8" idx="0"/>
              <a:endCxn id="9" idx="4"/>
            </p:cNvCxnSpPr>
            <p:nvPr>
              <p:custDataLst>
                <p:tags r:id="rId4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4" name="AutoShape 10"/>
            <p:cNvCxnSpPr>
              <a:cxnSpLocks noChangeShapeType="1"/>
              <a:stCxn id="13" idx="4"/>
              <a:endCxn id="12" idx="7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1"/>
            <p:cNvCxnSpPr>
              <a:cxnSpLocks noChangeShapeType="1"/>
              <a:stCxn id="13" idx="2"/>
              <a:endCxn id="9" idx="6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9" idx="5"/>
              <a:endCxn id="11" idx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3"/>
            <p:cNvCxnSpPr>
              <a:cxnSpLocks noChangeShapeType="1"/>
              <a:stCxn id="8" idx="7"/>
              <a:endCxn id="11" idx="3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4"/>
            <p:cNvCxnSpPr>
              <a:cxnSpLocks noChangeShapeType="1"/>
              <a:stCxn id="11" idx="5"/>
              <a:endCxn id="12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1" idx="7"/>
              <a:endCxn id="13" idx="3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2"/>
              <a:endCxn id="8" idx="6"/>
            </p:cNvCxnSpPr>
            <p:nvPr>
              <p:custDataLst>
                <p:tags r:id="rId14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1" name="Text Box 1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Seattle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4" name="Text Box 20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Chicago</a:t>
              </a:r>
            </a:p>
          </p:txBody>
        </p:sp>
        <p:sp>
          <p:nvSpPr>
            <p:cNvPr id="25" name="Text Box 21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  <p:sp>
        <p:nvSpPr>
          <p:cNvPr id="26" name="Rectangle 2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5943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5425" indent="-225425" eaLnBrk="1" hangingPunct="1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Example: [Seattle</a:t>
            </a:r>
            <a:r>
              <a:rPr lang="en-US" sz="2000" b="0" dirty="0">
                <a:latin typeface="+mj-lt"/>
              </a:rPr>
              <a:t>, Salt Lake City, Chicago, Dallas, San Francisco, </a:t>
            </a:r>
            <a:r>
              <a:rPr lang="en-US" sz="2000" b="0" dirty="0" smtClean="0">
                <a:latin typeface="+mj-lt"/>
              </a:rPr>
              <a:t>Seattle]</a:t>
            </a:r>
            <a:endParaRPr lang="en-US" sz="2000" b="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Length and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1905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Path length:</a:t>
            </a:r>
            <a:r>
              <a:rPr lang="en-US" dirty="0" smtClean="0"/>
              <a:t> Number of </a:t>
            </a:r>
            <a:r>
              <a:rPr lang="en-US" i="1" dirty="0" smtClean="0"/>
              <a:t>edges</a:t>
            </a:r>
            <a:r>
              <a:rPr lang="en-US" dirty="0" smtClean="0"/>
              <a:t> in a path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Path cost:</a:t>
            </a:r>
            <a:r>
              <a:rPr lang="en-US" dirty="0" smtClean="0"/>
              <a:t> Sum of  </a:t>
            </a:r>
            <a:r>
              <a:rPr lang="en-US" i="1" dirty="0" smtClean="0"/>
              <a:t>weights</a:t>
            </a:r>
            <a:r>
              <a:rPr lang="en-US" dirty="0" smtClean="0"/>
              <a:t> of edges in a path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 where </a:t>
            </a:r>
          </a:p>
          <a:p>
            <a:pPr>
              <a:buNone/>
            </a:pPr>
            <a:r>
              <a:rPr lang="en-US" dirty="0" smtClean="0"/>
              <a:t>  P= [Seattle, Salt Lake City, Chicago, Dallas, San Francisco, Seattle]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17663" y="5657850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408113" y="3424238"/>
            <a:ext cx="349250" cy="3492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" name="AutoShape 6"/>
          <p:cNvCxnSpPr>
            <a:cxnSpLocks noChangeShapeType="1"/>
            <a:stCxn id="7" idx="0"/>
            <a:endCxn id="8" idx="4"/>
          </p:cNvCxnSpPr>
          <p:nvPr>
            <p:custDataLst>
              <p:tags r:id="rId3"/>
            </p:custDataLst>
          </p:nvPr>
        </p:nvCxnSpPr>
        <p:spPr bwMode="auto">
          <a:xfrm flipH="1" flipV="1">
            <a:off x="1582738" y="3790950"/>
            <a:ext cx="209550" cy="1854200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943225" y="4471988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572000" y="5791200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597525" y="3703638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3" name="AutoShape 10"/>
          <p:cNvCxnSpPr>
            <a:cxnSpLocks noChangeShapeType="1"/>
            <a:stCxn id="12" idx="4"/>
            <a:endCxn id="11" idx="7"/>
          </p:cNvCxnSpPr>
          <p:nvPr>
            <p:custDataLst>
              <p:tags r:id="rId7"/>
            </p:custDataLst>
          </p:nvPr>
        </p:nvCxnSpPr>
        <p:spPr bwMode="auto">
          <a:xfrm rot="5400000">
            <a:off x="4426398" y="4496594"/>
            <a:ext cx="1789458" cy="902047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14" name="AutoShape 11"/>
          <p:cNvCxnSpPr>
            <a:cxnSpLocks noChangeShapeType="1"/>
            <a:stCxn id="12" idx="2"/>
            <a:endCxn id="8" idx="6"/>
          </p:cNvCxnSpPr>
          <p:nvPr>
            <p:custDataLst>
              <p:tags r:id="rId8"/>
            </p:custDataLst>
          </p:nvPr>
        </p:nvCxnSpPr>
        <p:spPr bwMode="auto">
          <a:xfrm flipH="1" flipV="1">
            <a:off x="1774825" y="3598863"/>
            <a:ext cx="381000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2"/>
          <p:cNvCxnSpPr>
            <a:cxnSpLocks noChangeShapeType="1"/>
            <a:stCxn id="8" idx="5"/>
            <a:endCxn id="10" idx="1"/>
          </p:cNvCxnSpPr>
          <p:nvPr>
            <p:custDataLst>
              <p:tags r:id="rId9"/>
            </p:custDataLst>
          </p:nvPr>
        </p:nvCxnSpPr>
        <p:spPr bwMode="auto">
          <a:xfrm>
            <a:off x="1706563" y="3740150"/>
            <a:ext cx="1289050" cy="768350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16" name="AutoShape 13"/>
          <p:cNvCxnSpPr>
            <a:cxnSpLocks noChangeShapeType="1"/>
            <a:stCxn id="7" idx="7"/>
            <a:endCxn id="10" idx="3"/>
          </p:cNvCxnSpPr>
          <p:nvPr>
            <p:custDataLst>
              <p:tags r:id="rId10"/>
            </p:custDataLst>
          </p:nvPr>
        </p:nvCxnSpPr>
        <p:spPr bwMode="auto">
          <a:xfrm flipV="1">
            <a:off x="1916113" y="4783138"/>
            <a:ext cx="1079500" cy="912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  <a:stCxn id="10" idx="5"/>
            <a:endCxn id="11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3396110" y="4615309"/>
            <a:ext cx="1072254" cy="13818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7"/>
            <a:endCxn id="12" idx="3"/>
          </p:cNvCxnSpPr>
          <p:nvPr>
            <p:custDataLst>
              <p:tags r:id="rId12"/>
            </p:custDataLst>
          </p:nvPr>
        </p:nvCxnSpPr>
        <p:spPr bwMode="auto">
          <a:xfrm flipV="1">
            <a:off x="3241675" y="4014788"/>
            <a:ext cx="2406650" cy="493712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  <a:stCxn id="11" idx="2"/>
            <a:endCxn id="7" idx="6"/>
          </p:cNvCxnSpPr>
          <p:nvPr>
            <p:custDataLst>
              <p:tags r:id="rId13"/>
            </p:custDataLst>
          </p:nvPr>
        </p:nvCxnSpPr>
        <p:spPr bwMode="auto">
          <a:xfrm rot="10800000">
            <a:off x="1966914" y="5832475"/>
            <a:ext cx="2605087" cy="133350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20" name="Text Box 1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1000" y="363220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Seattle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49313" y="6019800"/>
            <a:ext cx="172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San Francisco</a:t>
            </a: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953000" y="5943600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Dallas</a:t>
            </a:r>
          </a:p>
        </p:txBody>
      </p:sp>
      <p:sp>
        <p:nvSpPr>
          <p:cNvPr id="23" name="Text Box 2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48275" y="3276600"/>
            <a:ext cx="1082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Chicago</a:t>
            </a:r>
          </a:p>
        </p:txBody>
      </p:sp>
      <p:sp>
        <p:nvSpPr>
          <p:cNvPr id="24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59138" y="4470400"/>
            <a:ext cx="1765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Salt Lake City</a:t>
            </a:r>
          </a:p>
        </p:txBody>
      </p:sp>
      <p:sp>
        <p:nvSpPr>
          <p:cNvPr id="25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87738" y="336391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3.5</a:t>
            </a:r>
          </a:p>
        </p:txBody>
      </p:sp>
      <p:sp>
        <p:nvSpPr>
          <p:cNvPr id="26" name="Text Box 2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457450" y="391001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7" name="Text Box 2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90975" y="397986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8" name="Text Box 2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248275" y="495776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2.5</a:t>
            </a:r>
          </a:p>
        </p:txBody>
      </p:sp>
      <p:sp>
        <p:nvSpPr>
          <p:cNvPr id="29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74963" y="558641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30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408113" y="453866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17750" y="474821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2.5</a:t>
            </a:r>
          </a:p>
        </p:txBody>
      </p:sp>
      <p:sp>
        <p:nvSpPr>
          <p:cNvPr id="32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79850" y="502761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2.5</a:t>
            </a:r>
          </a:p>
        </p:txBody>
      </p:sp>
      <p:sp>
        <p:nvSpPr>
          <p:cNvPr id="33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05600" y="4038600"/>
            <a:ext cx="177510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length(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/>
              <a:t>) = </a:t>
            </a:r>
            <a:r>
              <a:rPr lang="en-US" sz="2000" dirty="0" smtClean="0"/>
              <a:t>5</a:t>
            </a:r>
            <a:endParaRPr lang="en-US" sz="2000" dirty="0"/>
          </a:p>
          <a:p>
            <a:r>
              <a:rPr lang="en-US" sz="2000" dirty="0"/>
              <a:t>  cost(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) = </a:t>
            </a:r>
            <a:r>
              <a:rPr lang="en-US" sz="2000" dirty="0" smtClean="0"/>
              <a:t>11.5</a:t>
            </a: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Paths and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simple path</a:t>
            </a:r>
            <a:r>
              <a:rPr lang="en-US" dirty="0" smtClean="0"/>
              <a:t> repeats no vertices, except the first might be the last</a:t>
            </a:r>
          </a:p>
          <a:p>
            <a:pPr>
              <a:buNone/>
            </a:pPr>
            <a:r>
              <a:rPr lang="en-US" dirty="0" smtClean="0"/>
              <a:t>	[Seattle, Salt Lake City, San Francisco, Dallas]</a:t>
            </a:r>
          </a:p>
          <a:p>
            <a:pPr>
              <a:buNone/>
            </a:pPr>
            <a:r>
              <a:rPr lang="en-US" dirty="0" smtClean="0"/>
              <a:t>	[Seattle, Salt Lake City, San Francisco, Dallas, Seattle]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Recall, a </a:t>
            </a:r>
            <a:r>
              <a:rPr lang="en-US" dirty="0" smtClean="0">
                <a:solidFill>
                  <a:schemeClr val="accent2"/>
                </a:solidFill>
              </a:rPr>
              <a:t>cycle</a:t>
            </a:r>
            <a:r>
              <a:rPr lang="en-US" dirty="0" smtClean="0"/>
              <a:t> is a path that  ends where it begins</a:t>
            </a:r>
          </a:p>
          <a:p>
            <a:pPr>
              <a:buNone/>
            </a:pPr>
            <a:r>
              <a:rPr lang="en-US" dirty="0" smtClean="0"/>
              <a:t>	[Seattle, Salt Lake City, San Francisco, Dallas, Seattle]</a:t>
            </a:r>
          </a:p>
          <a:p>
            <a:pPr>
              <a:buNone/>
            </a:pPr>
            <a:r>
              <a:rPr lang="en-US" dirty="0" smtClean="0"/>
              <a:t>	[Seattle, Salt Lake City, Seattle, Dallas, Seattle]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simple cycle</a:t>
            </a:r>
            <a:r>
              <a:rPr lang="en-US" dirty="0" smtClean="0"/>
              <a:t> is a cycle and a simple path</a:t>
            </a:r>
          </a:p>
          <a:p>
            <a:pPr>
              <a:buNone/>
            </a:pPr>
            <a:r>
              <a:rPr lang="en-US" dirty="0" smtClean="0"/>
              <a:t>	[Seattle, Salt Lake City, San Francisco, Dallas, Seattle]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 and Cycles in 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Paths and Cycles in Directed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D?    </a:t>
            </a:r>
            <a:r>
              <a:rPr lang="en-US" dirty="0" smtClean="0">
                <a:solidFill>
                  <a:schemeClr val="accent2"/>
                </a:solidFill>
              </a:rPr>
              <a:t>No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cycles?    </a:t>
            </a:r>
            <a:r>
              <a:rPr lang="en-US" dirty="0" smtClean="0">
                <a:solidFill>
                  <a:schemeClr val="accent2"/>
                </a:solidFill>
              </a:rPr>
              <a:t>No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Undirected-Graph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  <a:r>
              <a:rPr lang="en-US" dirty="0" smtClean="0"/>
              <a:t> if for all</a:t>
            </a:r>
          </a:p>
          <a:p>
            <a:pPr>
              <a:buNone/>
            </a:pPr>
            <a:r>
              <a:rPr lang="en-US" dirty="0" smtClean="0"/>
              <a:t>	pairs 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 </a:t>
            </a:r>
            <a:r>
              <a:rPr lang="en-US" i="1" dirty="0" smtClean="0"/>
              <a:t>path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, a.k.a. </a:t>
            </a:r>
            <a:r>
              <a:rPr lang="en-US" dirty="0" smtClean="0">
                <a:solidFill>
                  <a:schemeClr val="accent2"/>
                </a:solidFill>
              </a:rPr>
              <a:t>fully connected</a:t>
            </a:r>
            <a:r>
              <a:rPr lang="en-US" dirty="0" smtClean="0"/>
              <a:t> if for </a:t>
            </a:r>
            <a:r>
              <a:rPr lang="en-US" i="1" dirty="0" smtClean="0"/>
              <a:t>all</a:t>
            </a:r>
            <a:r>
              <a:rPr lang="en-US" dirty="0" smtClean="0"/>
              <a:t> pairs 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an </a:t>
            </a:r>
            <a:r>
              <a:rPr lang="en-US" i="1" dirty="0" smtClean="0"/>
              <a:t>edge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295400" y="2638425"/>
            <a:ext cx="2667000" cy="990600"/>
            <a:chOff x="3216" y="1584"/>
            <a:chExt cx="1680" cy="624"/>
          </a:xfrm>
        </p:grpSpPr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216" y="163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216" y="2016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504" y="182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032" y="182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9"/>
            <p:cNvSpPr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320" y="158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3" name="Oval 10"/>
            <p:cNvSpPr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704" y="158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704" y="1968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5" name="AutoShape 12"/>
            <p:cNvCxnSpPr>
              <a:cxnSpLocks noChangeShapeType="1"/>
              <a:stCxn id="13" idx="4"/>
              <a:endCxn id="14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4800" y="1776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3" idx="2"/>
              <a:endCxn id="12" idx="6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4512" y="1680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4"/>
            <p:cNvCxnSpPr>
              <a:cxnSpLocks noChangeShapeType="1"/>
              <a:stCxn id="12" idx="5"/>
              <a:endCxn id="14" idx="1"/>
            </p:cNvCxnSpPr>
            <p:nvPr>
              <p:custDataLst>
                <p:tags r:id="rId40"/>
              </p:custDataLst>
            </p:nvPr>
          </p:nvCxnSpPr>
          <p:spPr bwMode="auto">
            <a:xfrm>
              <a:off x="4484" y="1748"/>
              <a:ext cx="248" cy="2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5"/>
            <p:cNvCxnSpPr>
              <a:cxnSpLocks noChangeShapeType="1"/>
              <a:stCxn id="12" idx="3"/>
              <a:endCxn id="11" idx="7"/>
            </p:cNvCxnSpPr>
            <p:nvPr>
              <p:custDataLst>
                <p:tags r:id="rId41"/>
              </p:custDataLst>
            </p:nvPr>
          </p:nvCxnSpPr>
          <p:spPr bwMode="auto">
            <a:xfrm flipH="1">
              <a:off x="4196" y="1748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6"/>
            <p:cNvCxnSpPr>
              <a:cxnSpLocks noChangeShapeType="1"/>
              <a:stCxn id="11" idx="2"/>
              <a:endCxn id="10" idx="6"/>
            </p:cNvCxnSpPr>
            <p:nvPr>
              <p:custDataLst>
                <p:tags r:id="rId42"/>
              </p:custDataLst>
            </p:nvPr>
          </p:nvCxnSpPr>
          <p:spPr bwMode="auto">
            <a:xfrm flipH="1">
              <a:off x="3696" y="1920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7"/>
            <p:cNvCxnSpPr>
              <a:cxnSpLocks noChangeShapeType="1"/>
              <a:stCxn id="10" idx="1"/>
              <a:endCxn id="8" idx="5"/>
            </p:cNvCxnSpPr>
            <p:nvPr>
              <p:custDataLst>
                <p:tags r:id="rId43"/>
              </p:custDataLst>
            </p:nvPr>
          </p:nvCxnSpPr>
          <p:spPr bwMode="auto">
            <a:xfrm flipH="1" flipV="1">
              <a:off x="3380" y="1796"/>
              <a:ext cx="152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18"/>
            <p:cNvCxnSpPr>
              <a:cxnSpLocks noChangeShapeType="1"/>
              <a:stCxn id="10" idx="3"/>
              <a:endCxn id="9" idx="7"/>
            </p:cNvCxnSpPr>
            <p:nvPr>
              <p:custDataLst>
                <p:tags r:id="rId44"/>
              </p:custDataLst>
            </p:nvPr>
          </p:nvCxnSpPr>
          <p:spPr bwMode="auto">
            <a:xfrm flipH="1">
              <a:off x="3380" y="1988"/>
              <a:ext cx="152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22" name="Oval 3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27146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3" name="Oval 3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33242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4" name="Oval 3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91200" y="3019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5" name="Oval 3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629400" y="3019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6" name="Oval 4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086600" y="2638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7" name="Oval 4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696200" y="2638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8" name="Oval 4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696200" y="32480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29" name="AutoShape 45"/>
          <p:cNvCxnSpPr>
            <a:cxnSpLocks noChangeShapeType="1"/>
            <a:stCxn id="26" idx="5"/>
            <a:endCxn id="28" idx="1"/>
          </p:cNvCxnSpPr>
          <p:nvPr>
            <p:custDataLst>
              <p:tags r:id="rId9"/>
            </p:custDataLst>
          </p:nvPr>
        </p:nvCxnSpPr>
        <p:spPr bwMode="auto">
          <a:xfrm>
            <a:off x="7346950" y="2898775"/>
            <a:ext cx="393700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" name="AutoShape 46"/>
          <p:cNvCxnSpPr>
            <a:cxnSpLocks noChangeShapeType="1"/>
            <a:stCxn id="26" idx="3"/>
            <a:endCxn id="25" idx="7"/>
          </p:cNvCxnSpPr>
          <p:nvPr>
            <p:custDataLst>
              <p:tags r:id="rId10"/>
            </p:custDataLst>
          </p:nvPr>
        </p:nvCxnSpPr>
        <p:spPr bwMode="auto">
          <a:xfrm flipH="1">
            <a:off x="6889750" y="2898775"/>
            <a:ext cx="241300" cy="165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1" name="AutoShape 48"/>
          <p:cNvCxnSpPr>
            <a:cxnSpLocks noChangeShapeType="1"/>
            <a:stCxn id="24" idx="1"/>
            <a:endCxn id="22" idx="5"/>
          </p:cNvCxnSpPr>
          <p:nvPr>
            <p:custDataLst>
              <p:tags r:id="rId11"/>
            </p:custDataLst>
          </p:nvPr>
        </p:nvCxnSpPr>
        <p:spPr bwMode="auto">
          <a:xfrm flipH="1" flipV="1">
            <a:off x="5594350" y="2974975"/>
            <a:ext cx="241300" cy="88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2" name="AutoShape 49"/>
          <p:cNvCxnSpPr>
            <a:cxnSpLocks noChangeShapeType="1"/>
            <a:stCxn id="24" idx="3"/>
            <a:endCxn id="23" idx="7"/>
          </p:cNvCxnSpPr>
          <p:nvPr>
            <p:custDataLst>
              <p:tags r:id="rId12"/>
            </p:custDataLst>
          </p:nvPr>
        </p:nvCxnSpPr>
        <p:spPr bwMode="auto">
          <a:xfrm flipH="1">
            <a:off x="5594350" y="3279775"/>
            <a:ext cx="241300" cy="88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3" name="Text Box 5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371600" y="3733800"/>
            <a:ext cx="2073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Connected graph</a:t>
            </a:r>
          </a:p>
        </p:txBody>
      </p:sp>
      <p:sp>
        <p:nvSpPr>
          <p:cNvPr id="34" name="Text Box 5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0" y="3733800"/>
            <a:ext cx="23567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Disconnected graph</a:t>
            </a:r>
          </a:p>
        </p:txBody>
      </p:sp>
      <p:grpSp>
        <p:nvGrpSpPr>
          <p:cNvPr id="35" name="Group 19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7010400" y="4938712"/>
            <a:ext cx="1676400" cy="1309688"/>
            <a:chOff x="2256" y="2928"/>
            <a:chExt cx="1536" cy="1200"/>
          </a:xfrm>
        </p:grpSpPr>
        <p:sp>
          <p:nvSpPr>
            <p:cNvPr id="36" name="Oval 20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32" y="292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" name="Oval 2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59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" name="Oval 22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56" y="316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" name="Oval 23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256" y="3264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" name="Oval 2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1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44" y="3168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120" y="316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27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496" y="355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28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880" y="39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2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3504" y="3456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30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V="1">
              <a:off x="2496" y="3360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1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496" y="3456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32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V="1">
              <a:off x="2784" y="3168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33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024" y="3168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34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2832" y="3360"/>
              <a:ext cx="72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496329" y="5924490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plus self edges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Directed-Graph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5562600" cy="4495800"/>
          </a:xfrm>
        </p:spPr>
        <p:txBody>
          <a:bodyPr/>
          <a:lstStyle/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chemeClr val="accent2"/>
                </a:solidFill>
              </a:rPr>
              <a:t>strongly connected</a:t>
            </a:r>
            <a:r>
              <a:rPr lang="en-US" dirty="0" smtClean="0"/>
              <a:t> if there is a path from every vertex to every other vertex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chemeClr val="accent2"/>
                </a:solidFill>
              </a:rPr>
              <a:t>weakly connected</a:t>
            </a:r>
            <a:r>
              <a:rPr lang="en-US" dirty="0" smtClean="0"/>
              <a:t> if there is a path from every vertex to every other vertex </a:t>
            </a:r>
            <a:r>
              <a:rPr lang="en-US" i="1" dirty="0" smtClean="0"/>
              <a:t>ignoring direction of edges</a:t>
            </a:r>
          </a:p>
          <a:p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 a.k.a. </a:t>
            </a:r>
            <a:r>
              <a:rPr lang="en-US" dirty="0" smtClean="0">
                <a:solidFill>
                  <a:schemeClr val="accent2"/>
                </a:solidFill>
              </a:rPr>
              <a:t>fully connected</a:t>
            </a:r>
            <a:r>
              <a:rPr lang="en-US" dirty="0" smtClean="0"/>
              <a:t> directed graph has an edge from every vertex to every other vertex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4600" y="1238250"/>
            <a:ext cx="1600200" cy="1400175"/>
            <a:chOff x="4272" y="2640"/>
            <a:chExt cx="768" cy="672"/>
          </a:xfrm>
        </p:grpSpPr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2" name="AutoShape 9"/>
            <p:cNvCxnSpPr>
              <a:cxnSpLocks noChangeShapeType="1"/>
              <a:stCxn id="8" idx="3"/>
              <a:endCxn id="11" idx="7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8" idx="5"/>
              <a:endCxn id="10" idx="1"/>
            </p:cNvCxnSpPr>
            <p:nvPr>
              <p:custDataLst>
                <p:tags r:id="rId26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1"/>
            <p:cNvCxnSpPr>
              <a:cxnSpLocks noChangeShapeType="1"/>
              <a:stCxn id="10" idx="3"/>
              <a:endCxn id="9" idx="7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2"/>
            <p:cNvCxnSpPr>
              <a:cxnSpLocks noChangeShapeType="1"/>
              <a:stCxn id="11" idx="5"/>
              <a:endCxn id="9" idx="1"/>
            </p:cNvCxnSpPr>
            <p:nvPr>
              <p:custDataLst>
                <p:tags r:id="rId28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9" idx="0"/>
              <a:endCxn id="8" idx="4"/>
            </p:cNvCxnSpPr>
            <p:nvPr>
              <p:custDataLst>
                <p:tags r:id="rId29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7" name="Group 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00800" y="3143250"/>
            <a:ext cx="1600200" cy="1400175"/>
            <a:chOff x="4272" y="3072"/>
            <a:chExt cx="768" cy="672"/>
          </a:xfrm>
        </p:grpSpPr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60" y="307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560" y="355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848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72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2" name="AutoShape 19"/>
            <p:cNvCxnSpPr>
              <a:cxnSpLocks noChangeShapeType="1"/>
              <a:stCxn id="18" idx="5"/>
              <a:endCxn id="20" idx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4724" y="323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0" idx="3"/>
              <a:endCxn id="19" idx="7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4724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21" idx="5"/>
              <a:endCxn id="19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4436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25" name="Group 3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248400" y="5029200"/>
            <a:ext cx="1600200" cy="1200150"/>
            <a:chOff x="4032" y="3216"/>
            <a:chExt cx="1008" cy="756"/>
          </a:xfrm>
        </p:grpSpPr>
        <p:sp>
          <p:nvSpPr>
            <p:cNvPr id="26" name="Oval 2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410" y="3216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0" y="3720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Oval 2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88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32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0" name="AutoShape 27"/>
            <p:cNvCxnSpPr>
              <a:cxnSpLocks noChangeShapeType="1"/>
              <a:stCxn id="27" idx="0"/>
              <a:endCxn id="26" idx="4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4536" y="3468"/>
              <a:ext cx="0" cy="2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1" name="AutoShape 28"/>
            <p:cNvCxnSpPr>
              <a:cxnSpLocks noChangeShapeType="1"/>
              <a:stCxn id="29" idx="6"/>
              <a:endCxn id="28" idx="2"/>
            </p:cNvCxnSpPr>
            <p:nvPr>
              <p:custDataLst>
                <p:tags r:id="rId9"/>
              </p:custDataLst>
            </p:nvPr>
          </p:nvCxnSpPr>
          <p:spPr bwMode="auto">
            <a:xfrm>
              <a:off x="4284" y="3594"/>
              <a:ext cx="50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2" name="AutoShape 29"/>
            <p:cNvCxnSpPr>
              <a:cxnSpLocks noChangeShapeType="1"/>
              <a:stCxn id="26" idx="2"/>
              <a:endCxn id="29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4158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3" name="AutoShape 30"/>
            <p:cNvCxnSpPr>
              <a:cxnSpLocks noChangeShapeType="1"/>
              <a:stCxn id="26" idx="6"/>
              <a:endCxn id="28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662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4" name="AutoShape 31"/>
            <p:cNvCxnSpPr>
              <a:cxnSpLocks noChangeShapeType="1"/>
              <a:stCxn id="28" idx="4"/>
              <a:endCxn id="27" idx="6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4662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5" name="AutoShape 32"/>
            <p:cNvCxnSpPr>
              <a:cxnSpLocks noChangeShapeType="1"/>
              <a:stCxn id="27" idx="2"/>
              <a:endCxn id="29" idx="4"/>
            </p:cNvCxnSpPr>
            <p:nvPr>
              <p:custDataLst>
                <p:tags r:id="rId13"/>
              </p:custDataLst>
            </p:nvPr>
          </p:nvCxnSpPr>
          <p:spPr bwMode="auto">
            <a:xfrm flipH="1" flipV="1">
              <a:off x="4158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7182870" y="5929312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plus self edges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876800"/>
          </a:xfrm>
        </p:spPr>
        <p:txBody>
          <a:bodyPr/>
          <a:lstStyle/>
          <a:p>
            <a:r>
              <a:rPr lang="en-US" dirty="0" smtClean="0"/>
              <a:t>A graph is a formalism for representing relationships among items</a:t>
            </a:r>
          </a:p>
          <a:p>
            <a:pPr lvl="1"/>
            <a:r>
              <a:rPr lang="en-US" dirty="0" smtClean="0"/>
              <a:t>Very general definition because very general concept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graph</a:t>
            </a:r>
            <a:r>
              <a:rPr lang="en-US" dirty="0" smtClean="0"/>
              <a:t> is a pair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chemeClr val="accent2"/>
                </a:solidFill>
              </a:rPr>
              <a:t>vertices</a:t>
            </a:r>
            <a:r>
              <a:rPr lang="en-US" dirty="0" smtClean="0"/>
              <a:t>, also known as </a:t>
            </a:r>
            <a:r>
              <a:rPr lang="en-US" dirty="0" smtClean="0">
                <a:solidFill>
                  <a:schemeClr val="accent2"/>
                </a:solidFill>
              </a:rPr>
              <a:t>nodes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{v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chemeClr val="accent2"/>
                </a:solidFill>
              </a:rPr>
              <a:t>edges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= {e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2"/>
            <a:r>
              <a:rPr lang="en-US" dirty="0" smtClean="0"/>
              <a:t>Each edge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a pair of vertices 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An edge “connects” the vertices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Graphs can be </a:t>
            </a:r>
            <a:r>
              <a:rPr lang="en-US" dirty="0" smtClean="0">
                <a:solidFill>
                  <a:schemeClr val="accent2"/>
                </a:solidFill>
              </a:rPr>
              <a:t>directed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2"/>
                </a:solidFill>
              </a:rPr>
              <a:t>undirected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19850" y="2693927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68624" y="2419290"/>
            <a:ext cx="670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j-lt"/>
              </a:rPr>
              <a:t>Han</a:t>
            </a:r>
            <a:endParaRPr lang="en-US" sz="2000" dirty="0">
              <a:latin typeface="+mj-lt"/>
            </a:endParaRP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88236" y="314954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45411" y="325749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  <a:latin typeface="+mj-lt"/>
              </a:rPr>
              <a:t>Leia</a:t>
            </a:r>
            <a:endParaRPr lang="en-US" sz="2000" dirty="0">
              <a:latin typeface="+mj-lt"/>
            </a:endParaRPr>
          </a:p>
        </p:txBody>
      </p:sp>
      <p:sp>
        <p:nvSpPr>
          <p:cNvPr id="11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96250" y="2362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+mj-lt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83611" y="2541527"/>
            <a:ext cx="7841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Luke</a:t>
            </a:r>
            <a:endParaRPr lang="en-US" sz="2000" dirty="0">
              <a:latin typeface="+mj-lt"/>
            </a:endParaRPr>
          </a:p>
        </p:txBody>
      </p:sp>
      <p:cxnSp>
        <p:nvCxnSpPr>
          <p:cNvPr id="13" name="AutoShape 1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34324" y="2587613"/>
            <a:ext cx="644465" cy="765139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562726" y="2979677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705600" y="2836802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59257" y="3810000"/>
            <a:ext cx="31085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undirected graphs: connected?  </a:t>
            </a:r>
          </a:p>
          <a:p>
            <a:pPr>
              <a:buNone/>
            </a:pPr>
            <a:r>
              <a:rPr lang="en-US" dirty="0" smtClean="0"/>
              <a:t>For directed graphs: strongly connected? weakly connected?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as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886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When talking about graphs, </a:t>
            </a:r>
          </a:p>
          <a:p>
            <a:pPr>
              <a:buNone/>
            </a:pPr>
            <a:r>
              <a:rPr lang="en-US" dirty="0" smtClean="0"/>
              <a:t>we say a </a:t>
            </a:r>
            <a:r>
              <a:rPr lang="en-US" dirty="0" smtClean="0">
                <a:solidFill>
                  <a:schemeClr val="accent2"/>
                </a:solidFill>
              </a:rPr>
              <a:t>tree</a:t>
            </a:r>
            <a:r>
              <a:rPr lang="en-US" dirty="0" smtClean="0"/>
              <a:t> is a graph that is:</a:t>
            </a:r>
          </a:p>
          <a:p>
            <a:pPr lvl="1"/>
            <a:r>
              <a:rPr lang="en-US" dirty="0" smtClean="0"/>
              <a:t>undirected</a:t>
            </a:r>
          </a:p>
          <a:p>
            <a:pPr lvl="1"/>
            <a:r>
              <a:rPr lang="en-US" dirty="0" smtClean="0"/>
              <a:t>acyclic</a:t>
            </a:r>
          </a:p>
          <a:p>
            <a:pPr lvl="1"/>
            <a:r>
              <a:rPr lang="en-US" dirty="0" smtClean="0"/>
              <a:t>connected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all trees are graphs, but not all graphs are trees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does this relate to the trees we know and love?...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7" name="Group 19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0" y="1981200"/>
            <a:ext cx="1295400" cy="3886200"/>
            <a:chOff x="3984" y="1008"/>
            <a:chExt cx="1104" cy="2928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0"/>
              <a:endCxn id="11" idx="4"/>
            </p:cNvCxnSpPr>
            <p:nvPr>
              <p:custDataLst>
                <p:tags r:id="rId3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6"/>
            <p:cNvCxnSpPr>
              <a:cxnSpLocks noChangeShapeType="1"/>
              <a:stCxn id="8" idx="4"/>
              <a:endCxn id="16" idx="0"/>
            </p:cNvCxnSpPr>
            <p:nvPr>
              <p:custDataLst>
                <p:tags r:id="rId4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10"/>
            <p:cNvCxnSpPr>
              <a:cxnSpLocks noChangeShapeType="1"/>
              <a:stCxn id="11" idx="7"/>
              <a:endCxn id="13" idx="3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1"/>
            <p:cNvCxnSpPr>
              <a:cxnSpLocks noChangeShapeType="1"/>
              <a:stCxn id="11" idx="1"/>
              <a:endCxn id="12" idx="5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12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13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14"/>
            <p:cNvCxnSpPr>
              <a:cxnSpLocks noChangeShapeType="1"/>
              <a:stCxn id="16" idx="4"/>
              <a:endCxn id="17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7" idx="3"/>
              <a:endCxn id="2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1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17"/>
            <p:cNvCxnSpPr>
              <a:cxnSpLocks noChangeShapeType="1"/>
              <a:stCxn id="17" idx="5"/>
              <a:endCxn id="20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1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G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953000" y="1600200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Example: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Rooted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2286000"/>
          </a:xfrm>
        </p:spPr>
        <p:txBody>
          <a:bodyPr/>
          <a:lstStyle/>
          <a:p>
            <a:r>
              <a:rPr lang="en-US" dirty="0" smtClean="0"/>
              <a:t>We are more accustomed to </a:t>
            </a:r>
            <a:r>
              <a:rPr lang="en-US" dirty="0" smtClean="0">
                <a:solidFill>
                  <a:schemeClr val="accent2"/>
                </a:solidFill>
              </a:rPr>
              <a:t>rooted trees</a:t>
            </a:r>
            <a:r>
              <a:rPr lang="en-US" dirty="0" smtClean="0"/>
              <a:t> where:</a:t>
            </a:r>
          </a:p>
          <a:p>
            <a:pPr lvl="1"/>
            <a:r>
              <a:rPr lang="en-US" dirty="0" smtClean="0"/>
              <a:t>We identify a unique root</a:t>
            </a:r>
          </a:p>
          <a:p>
            <a:pPr lvl="1"/>
            <a:r>
              <a:rPr lang="en-US" dirty="0" smtClean="0"/>
              <a:t>We think of edges are directed: parent to children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Given a tree, picking a root gives a unique rooted tree </a:t>
            </a:r>
          </a:p>
          <a:p>
            <a:pPr lvl="1"/>
            <a:r>
              <a:rPr lang="en-US" dirty="0" smtClean="0"/>
              <a:t>The tree is just drawn differently and with undirected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328987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4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5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9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grpSp>
        <p:nvGrpSpPr>
          <p:cNvPr id="25" name="Group 36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715000" y="3733800"/>
            <a:ext cx="2133600" cy="2286000"/>
            <a:chOff x="3437" y="1248"/>
            <a:chExt cx="1795" cy="1920"/>
          </a:xfrm>
        </p:grpSpPr>
        <p:sp>
          <p:nvSpPr>
            <p:cNvPr id="26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27" name="AutoShape 38"/>
            <p:cNvCxnSpPr>
              <a:cxnSpLocks noChangeShapeType="1"/>
              <a:stCxn id="26" idx="3"/>
              <a:endCxn id="29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39"/>
            <p:cNvCxnSpPr>
              <a:cxnSpLocks noChangeShapeType="1"/>
              <a:stCxn id="26" idx="5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30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31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32" name="AutoShape 43"/>
            <p:cNvCxnSpPr>
              <a:cxnSpLocks noChangeShapeType="1"/>
              <a:stCxn id="29" idx="5"/>
              <a:endCxn id="31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44"/>
            <p:cNvCxnSpPr>
              <a:cxnSpLocks noChangeShapeType="1"/>
              <a:stCxn id="29" idx="3"/>
              <a:endCxn id="30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4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35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36" name="AutoShape 47"/>
            <p:cNvCxnSpPr>
              <a:cxnSpLocks noChangeShapeType="1"/>
              <a:stCxn id="34" idx="4"/>
              <a:endCxn id="3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" name="AutoShape 48"/>
            <p:cNvCxnSpPr>
              <a:cxnSpLocks noChangeShapeType="1"/>
              <a:stCxn id="35" idx="3"/>
              <a:endCxn id="40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39" name="AutoShape 50"/>
            <p:cNvCxnSpPr>
              <a:cxnSpLocks noChangeShapeType="1"/>
              <a:stCxn id="35" idx="5"/>
              <a:endCxn id="38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Rooted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2286000"/>
          </a:xfrm>
        </p:spPr>
        <p:txBody>
          <a:bodyPr/>
          <a:lstStyle/>
          <a:p>
            <a:r>
              <a:rPr lang="en-US" dirty="0"/>
              <a:t>We are more accustomed to </a:t>
            </a:r>
            <a:r>
              <a:rPr lang="en-US" dirty="0">
                <a:solidFill>
                  <a:schemeClr val="accent2"/>
                </a:solidFill>
              </a:rPr>
              <a:t>rooted trees</a:t>
            </a:r>
            <a:r>
              <a:rPr lang="en-US" dirty="0"/>
              <a:t> where:</a:t>
            </a:r>
          </a:p>
          <a:p>
            <a:pPr lvl="1"/>
            <a:r>
              <a:rPr lang="en-US" dirty="0"/>
              <a:t>We identify a unique root</a:t>
            </a:r>
          </a:p>
          <a:p>
            <a:pPr lvl="1"/>
            <a:r>
              <a:rPr lang="en-US" dirty="0"/>
              <a:t>We think of edges are directed: parent to children</a:t>
            </a:r>
          </a:p>
          <a:p>
            <a:pPr lvl="1"/>
            <a:endParaRPr lang="en-US" sz="1000" dirty="0"/>
          </a:p>
          <a:p>
            <a:r>
              <a:rPr lang="en-US" dirty="0"/>
              <a:t>Given a tree, picking a root gives a unique rooted tree </a:t>
            </a:r>
          </a:p>
          <a:p>
            <a:pPr lvl="1"/>
            <a:r>
              <a:rPr lang="en-US" dirty="0"/>
              <a:t>The tree is just drawn differently and with undirected edges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328987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3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4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sp>
        <p:nvSpPr>
          <p:cNvPr id="26" name="Oval 3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248765" y="3352800"/>
            <a:ext cx="376039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cxnSp>
        <p:nvCxnSpPr>
          <p:cNvPr id="27" name="AutoShape 38"/>
          <p:cNvCxnSpPr>
            <a:cxnSpLocks noChangeShapeType="1"/>
            <a:stCxn id="26" idx="3"/>
            <a:endCxn id="29" idx="0"/>
          </p:cNvCxnSpPr>
          <p:nvPr>
            <p:custDataLst>
              <p:tags r:id="rId3"/>
            </p:custDataLst>
          </p:nvPr>
        </p:nvCxnSpPr>
        <p:spPr bwMode="auto">
          <a:xfrm rot="5400000">
            <a:off x="5833150" y="3567914"/>
            <a:ext cx="393117" cy="5482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9"/>
          <p:cNvCxnSpPr>
            <a:cxnSpLocks noChangeShapeType="1"/>
            <a:stCxn id="26" idx="4"/>
            <a:endCxn id="34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6267633" y="3864852"/>
            <a:ext cx="342900" cy="4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4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5675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4" name="Oval 4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2533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4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8629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cxnSp>
        <p:nvCxnSpPr>
          <p:cNvPr id="36" name="AutoShape 47"/>
          <p:cNvCxnSpPr>
            <a:cxnSpLocks noChangeShapeType="1"/>
            <a:stCxn id="26" idx="5"/>
            <a:endCxn id="35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6613799" y="3601417"/>
            <a:ext cx="393117" cy="4812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Oval 49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862961" y="46101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39" name="AutoShape 50"/>
          <p:cNvCxnSpPr>
            <a:cxnSpLocks noChangeShapeType="1"/>
            <a:stCxn id="35" idx="4"/>
            <a:endCxn id="38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6936681" y="44958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49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62961" y="5180806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cxnSp>
        <p:nvCxnSpPr>
          <p:cNvPr id="53" name="AutoShape 50"/>
          <p:cNvCxnSpPr>
            <a:cxnSpLocks noChangeShapeType="1"/>
            <a:endCxn id="52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936681" y="5066506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39"/>
          <p:cNvCxnSpPr>
            <a:cxnSpLocks noChangeShapeType="1"/>
            <a:stCxn id="52" idx="5"/>
            <a:endCxn id="56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108520" y="5548899"/>
            <a:ext cx="317711" cy="166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Oval 40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4770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6" name="Oval 4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71628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58" name="AutoShape 38"/>
          <p:cNvCxnSpPr>
            <a:cxnSpLocks noChangeShapeType="1"/>
            <a:stCxn id="52" idx="3"/>
            <a:endCxn id="55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6632671" y="5505839"/>
            <a:ext cx="317711" cy="2530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Acyclic Graphs (DAGs)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DAG</a:t>
            </a:r>
            <a:r>
              <a:rPr lang="en-US" dirty="0" smtClean="0"/>
              <a:t> is a directed graph with no (directed) cycles</a:t>
            </a:r>
          </a:p>
          <a:p>
            <a:pPr lvl="1"/>
            <a:r>
              <a:rPr lang="en-US" dirty="0" smtClean="0"/>
              <a:t>Every rooted directed tree is a DAG</a:t>
            </a:r>
          </a:p>
          <a:p>
            <a:pPr lvl="1"/>
            <a:r>
              <a:rPr lang="en-US" dirty="0" smtClean="0"/>
              <a:t>But not every DAG is a rooted directed tree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Every DAG is a directed graph</a:t>
            </a:r>
          </a:p>
          <a:p>
            <a:pPr lvl="1"/>
            <a:r>
              <a:rPr lang="en-US" dirty="0" smtClean="0"/>
              <a:t>But not every directed graph is a DAG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3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16200000">
            <a:off x="3031673" y="3154817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4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 rot="16200000">
            <a:off x="4303259" y="311195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5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 rot="16200000">
            <a:off x="3621883" y="255474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6" name="Oval 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 rot="16200000">
            <a:off x="3621883" y="375489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7" name="AutoShape 9"/>
          <p:cNvCxnSpPr>
            <a:cxnSpLocks noChangeShapeType="1"/>
            <a:stCxn id="23" idx="3"/>
            <a:endCxn id="26" idx="7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3368450" y="3563060"/>
            <a:ext cx="316706" cy="2557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10"/>
          <p:cNvCxnSpPr>
            <a:cxnSpLocks noChangeShapeType="1"/>
            <a:stCxn id="23" idx="5"/>
            <a:endCxn id="25" idx="1"/>
          </p:cNvCxnSpPr>
          <p:nvPr>
            <p:custDataLst>
              <p:tags r:id="rId6"/>
            </p:custDataLst>
          </p:nvPr>
        </p:nvCxnSpPr>
        <p:spPr bwMode="auto">
          <a:xfrm rot="16200000">
            <a:off x="3368450" y="2962985"/>
            <a:ext cx="316706" cy="2557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1"/>
          <p:cNvCxnSpPr>
            <a:cxnSpLocks noChangeShapeType="1"/>
            <a:stCxn id="25" idx="3"/>
            <a:endCxn id="24" idx="7"/>
          </p:cNvCxnSpPr>
          <p:nvPr>
            <p:custDataLst>
              <p:tags r:id="rId7"/>
            </p:custDataLst>
          </p:nvPr>
        </p:nvCxnSpPr>
        <p:spPr bwMode="auto">
          <a:xfrm>
            <a:off x="3988845" y="2932265"/>
            <a:ext cx="347502" cy="27433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0" name="AutoShape 12"/>
          <p:cNvCxnSpPr>
            <a:cxnSpLocks noChangeShapeType="1"/>
            <a:stCxn id="26" idx="5"/>
            <a:endCxn id="24" idx="1"/>
          </p:cNvCxnSpPr>
          <p:nvPr>
            <p:custDataLst>
              <p:tags r:id="rId8"/>
            </p:custDataLst>
          </p:nvPr>
        </p:nvCxnSpPr>
        <p:spPr bwMode="auto">
          <a:xfrm flipV="1">
            <a:off x="3988845" y="3489478"/>
            <a:ext cx="347502" cy="3600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" name="AutoShape 11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4038600" y="2767014"/>
            <a:ext cx="990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Oval 6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 rot="16200000">
            <a:off x="5126491" y="257855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38" name="AutoShape 12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flipV="1">
            <a:off x="4648200" y="2919414"/>
            <a:ext cx="381000" cy="2838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40" name="Group 4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3200400" y="5000625"/>
            <a:ext cx="1600200" cy="1400175"/>
            <a:chOff x="4272" y="2640"/>
            <a:chExt cx="768" cy="672"/>
          </a:xfrm>
        </p:grpSpPr>
        <p:sp>
          <p:nvSpPr>
            <p:cNvPr id="41" name="Oval 5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2" name="Oval 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" name="Oval 7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" name="Oval 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5" name="AutoShape 9"/>
            <p:cNvCxnSpPr>
              <a:cxnSpLocks noChangeShapeType="1"/>
              <a:stCxn id="41" idx="3"/>
              <a:endCxn id="44" idx="7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0"/>
            <p:cNvCxnSpPr>
              <a:cxnSpLocks noChangeShapeType="1"/>
              <a:stCxn id="41" idx="5"/>
              <a:endCxn id="43" idx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11"/>
            <p:cNvCxnSpPr>
              <a:cxnSpLocks noChangeShapeType="1"/>
              <a:stCxn id="43" idx="3"/>
              <a:endCxn id="42" idx="7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12"/>
            <p:cNvCxnSpPr>
              <a:cxnSpLocks noChangeShapeType="1"/>
              <a:stCxn id="44" idx="5"/>
              <a:endCxn id="42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" name="AutoShape 13"/>
            <p:cNvCxnSpPr>
              <a:cxnSpLocks noChangeShapeType="1"/>
              <a:stCxn id="42" idx="0"/>
              <a:endCxn id="41" idx="4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our directed-graph examples do you expect to be a DAG?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/ </a:t>
            </a:r>
            <a:r>
              <a:rPr lang="en-US" dirty="0" err="1" smtClean="0"/>
              <a:t>Sparsity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Recall: In an undirected graph,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 ≤ |E| &lt; 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 smtClean="0"/>
              <a:t>Recall: In a directed graph: </a:t>
            </a:r>
            <a:r>
              <a:rPr lang="en-US" dirty="0" smtClean="0">
                <a:latin typeface="Times New Roman" pitchFamily="18" charset="0"/>
              </a:rPr>
              <a:t>0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|E|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|V|</a:t>
            </a:r>
            <a:r>
              <a:rPr lang="en-US" baseline="30000" dirty="0" smtClean="0">
                <a:latin typeface="Times New Roman" pitchFamily="18" charset="0"/>
              </a:rPr>
              <a:t>2</a:t>
            </a:r>
          </a:p>
          <a:p>
            <a:r>
              <a:rPr lang="en-US" dirty="0" smtClean="0">
                <a:latin typeface="+mj-lt"/>
              </a:rPr>
              <a:t>So for any graph, </a:t>
            </a:r>
            <a:r>
              <a:rPr lang="en-US" i="1" dirty="0" smtClean="0"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(|E|+|V|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+mj-lt"/>
              </a:rPr>
              <a:t> is </a:t>
            </a:r>
            <a:r>
              <a:rPr lang="en-US" i="1" dirty="0" smtClean="0"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1000" baseline="30000" dirty="0" smtClean="0">
              <a:latin typeface="Times New Roman" pitchFamily="18" charset="0"/>
            </a:endParaRPr>
          </a:p>
          <a:p>
            <a:r>
              <a:rPr lang="en-US" dirty="0" smtClean="0"/>
              <a:t>Another fact: If an undirected graph is </a:t>
            </a:r>
            <a:r>
              <a:rPr lang="en-US" i="1" dirty="0" smtClean="0"/>
              <a:t>connected</a:t>
            </a:r>
            <a:r>
              <a:rPr lang="en-US" dirty="0" smtClean="0"/>
              <a:t>, then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|V|-1 ≤ |E|</a:t>
            </a:r>
          </a:p>
          <a:p>
            <a:endParaRPr lang="en-US" sz="1000" dirty="0" smtClean="0">
              <a:latin typeface="Times New Roman" pitchFamily="18" charset="0"/>
            </a:endParaRPr>
          </a:p>
          <a:p>
            <a:r>
              <a:rPr lang="en-US" dirty="0" smtClean="0">
                <a:latin typeface="+mj-lt"/>
              </a:rPr>
              <a:t>Because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often much smaller than its maximum size, we do not always </a:t>
            </a:r>
            <a:r>
              <a:rPr lang="en-US" dirty="0" smtClean="0">
                <a:latin typeface="+mj-lt"/>
              </a:rPr>
              <a:t>approximate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as </a:t>
            </a:r>
            <a:r>
              <a:rPr lang="en-US" i="1" dirty="0" smtClean="0">
                <a:latin typeface="+mj-lt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>
                <a:latin typeface="+mj-lt"/>
              </a:rPr>
              <a:t>This is a correct bound, it just is often not tight</a:t>
            </a:r>
          </a:p>
          <a:p>
            <a:pPr lvl="1"/>
            <a:r>
              <a:rPr lang="en-US" dirty="0" smtClean="0">
                <a:latin typeface="+mj-lt"/>
              </a:rPr>
              <a:t>If it is tight, i.e.,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/>
              <a:t>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we say the graph is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dense</a:t>
            </a:r>
          </a:p>
          <a:p>
            <a:pPr lvl="2"/>
            <a:r>
              <a:rPr lang="en-US" dirty="0" smtClean="0">
                <a:latin typeface="+mj-lt"/>
              </a:rPr>
              <a:t>More sloppily, dense means “lots of edges”</a:t>
            </a:r>
          </a:p>
          <a:p>
            <a:pPr lvl="1"/>
            <a:r>
              <a:rPr lang="en-US" dirty="0" smtClean="0">
                <a:latin typeface="+mj-lt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</a:t>
            </a:r>
            <a:r>
              <a:rPr lang="en-US" i="1" dirty="0" smtClean="0">
                <a:latin typeface="+mj-lt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(|V|)</a:t>
            </a:r>
            <a:r>
              <a:rPr lang="en-US" dirty="0" smtClean="0">
                <a:latin typeface="+mj-lt"/>
              </a:rPr>
              <a:t> we say the graph is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sparse</a:t>
            </a:r>
          </a:p>
          <a:p>
            <a:pPr lvl="2"/>
            <a:r>
              <a:rPr lang="en-US" dirty="0" smtClean="0">
                <a:latin typeface="+mj-lt"/>
              </a:rPr>
              <a:t>More sloppily, sparse means “most possible edges missing”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Data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So graphs are really useful for lots of data and questions </a:t>
            </a:r>
          </a:p>
          <a:p>
            <a:pPr lvl="1"/>
            <a:r>
              <a:rPr lang="en-US" dirty="0" smtClean="0"/>
              <a:t>For example, “what’s the lowest-cost path from x to y”</a:t>
            </a:r>
          </a:p>
          <a:p>
            <a:endParaRPr lang="en-US" dirty="0" smtClean="0"/>
          </a:p>
          <a:p>
            <a:r>
              <a:rPr lang="en-US" dirty="0" smtClean="0"/>
              <a:t>But we need a data structure that represents graphs</a:t>
            </a:r>
          </a:p>
          <a:p>
            <a:endParaRPr lang="en-US" dirty="0" smtClean="0"/>
          </a:p>
          <a:p>
            <a:r>
              <a:rPr lang="en-US" dirty="0" smtClean="0"/>
              <a:t>The “best one” can depend on: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roperties of the graph (e.g., dense versus sparse)</a:t>
            </a:r>
          </a:p>
          <a:p>
            <a:pPr lvl="1"/>
            <a:r>
              <a:rPr lang="en-US" dirty="0" smtClean="0"/>
              <a:t>The common queries (e.g., “is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an edge?” versus “what are the neighbors of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?”)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we’ll discuss the two standard graph representations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Adjacency Matrix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Adjacency List</a:t>
            </a:r>
          </a:p>
          <a:p>
            <a:pPr lvl="1"/>
            <a:r>
              <a:rPr lang="en-US" dirty="0" smtClean="0"/>
              <a:t>Different trade-offs, particularly time versus 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matrix (i.e., 2-D array) of Booleans (or 1 vs. 0)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the matrix,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M[u][v] </a:t>
            </a:r>
            <a:r>
              <a:rPr lang="en-US" dirty="0" smtClean="0">
                <a:latin typeface="+mj-lt"/>
                <a:cs typeface="Courier New" pitchFamily="49" charset="0"/>
              </a:rPr>
              <a:t>being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true</a:t>
            </a:r>
            <a:r>
              <a:rPr lang="en-US" dirty="0" smtClean="0"/>
              <a:t>                    means there is an edge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53013" y="3768725"/>
            <a:ext cx="24384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9" name="Text Box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05413" y="3276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" name="Text Box 1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13463" y="3276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1" name="Text Box 1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75463" y="3276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2" name="Text Box 1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2000" y="3886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3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89463" y="4495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4" name="Text Box 2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89463" y="52165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5" name="Rectangle 2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53013" y="5089525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2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53013" y="3768725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53013" y="3768725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78613" y="3768725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4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8253413" y="4419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4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15013" y="6324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4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43813" y="3276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2" name="Text Box 4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95813" y="5791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grpSp>
        <p:nvGrpSpPr>
          <p:cNvPr id="23" name="Group 42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990600" y="3748087"/>
            <a:ext cx="2932113" cy="1814513"/>
            <a:chOff x="536" y="1747"/>
            <a:chExt cx="1847" cy="1143"/>
          </a:xfrm>
        </p:grpSpPr>
        <p:sp>
          <p:nvSpPr>
            <p:cNvPr id="24" name="Oval 3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3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36" y="209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6" name="Oval 3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632" y="264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8" name="Oval 3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29" name="Text Box 35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160" y="218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8" idx="4"/>
              <a:endCxn id="26" idx="6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37"/>
            <p:cNvCxnSpPr>
              <a:cxnSpLocks noChangeShapeType="1"/>
              <a:stCxn id="26" idx="2"/>
              <a:endCxn id="24" idx="4"/>
            </p:cNvCxnSpPr>
            <p:nvPr>
              <p:custDataLst>
                <p:tags r:id="rId24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38"/>
            <p:cNvCxnSpPr>
              <a:cxnSpLocks noChangeShapeType="1"/>
              <a:stCxn id="24" idx="6"/>
              <a:endCxn id="26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Oval 3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34" name="AutoShape 40"/>
            <p:cNvCxnSpPr>
              <a:cxnSpLocks noChangeShapeType="1"/>
              <a:stCxn id="28" idx="1"/>
            </p:cNvCxnSpPr>
            <p:nvPr>
              <p:custDataLst>
                <p:tags r:id="rId27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41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40" y="174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135240" y="3886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57800" y="4552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96000" y="51816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696200" y="51816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97040" y="3886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97240" y="3886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96200" y="3886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35240" y="4552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58000" y="4552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96200" y="4552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257800" y="51816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897240" y="51624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25780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9600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9724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69620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</a:p>
          <a:p>
            <a:pPr lvl="1" eaLnBrk="1" hangingPunct="1"/>
            <a:r>
              <a:rPr lang="en-US" dirty="0" smtClean="0"/>
              <a:t>Get a vertex’s in-edges: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/>
            <a:r>
              <a:rPr lang="en-US" dirty="0" smtClean="0"/>
              <a:t>Insert an edge: </a:t>
            </a:r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Best for sparse or dense graphs?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grpSp>
        <p:nvGrpSpPr>
          <p:cNvPr id="74757" name="Group 3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638800" y="914400"/>
            <a:ext cx="3224213" cy="2819400"/>
            <a:chOff x="5005387" y="838200"/>
            <a:chExt cx="3681413" cy="3124200"/>
          </a:xfrm>
        </p:grpSpPr>
        <p:sp>
          <p:nvSpPr>
            <p:cNvPr id="74758" name="Rectangle 1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486400" y="13303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		</a:t>
              </a:r>
            </a:p>
          </p:txBody>
        </p:sp>
        <p:sp>
          <p:nvSpPr>
            <p:cNvPr id="74759" name="Text Box 15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638800" y="8382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74760" name="Text Box 16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546850" y="8382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B</a:t>
              </a:r>
            </a:p>
          </p:txBody>
        </p:sp>
        <p:sp>
          <p:nvSpPr>
            <p:cNvPr id="74761" name="Text Box 17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308850" y="8382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74762" name="Text Box 1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005387" y="14478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74763" name="Text Box 1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022850" y="20574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B</a:t>
              </a:r>
            </a:p>
          </p:txBody>
        </p:sp>
        <p:sp>
          <p:nvSpPr>
            <p:cNvPr id="74764" name="Text Box 20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22850" y="2778125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74765" name="Rectangle 2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486400" y="26511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6" name="Rectangle 2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486400" y="13303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7" name="Rectangle 2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486400" y="13303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8" name="Rectangle 2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112000" y="13303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9" name="Line 44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8662987" y="1981200"/>
              <a:ext cx="23813" cy="198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0" name="Line 4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248400" y="3886200"/>
              <a:ext cx="2262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1" name="Text Box 4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077200" y="8382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FF"/>
                  </a:solidFill>
                </a:rPr>
                <a:t>D</a:t>
              </a:r>
            </a:p>
          </p:txBody>
        </p:sp>
        <p:sp>
          <p:nvSpPr>
            <p:cNvPr id="74772" name="Text Box 4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029200" y="33528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FF"/>
                  </a:solidFill>
                </a:rPr>
                <a:t>D</a:t>
              </a:r>
            </a:p>
          </p:txBody>
        </p:sp>
        <p:sp>
          <p:nvSpPr>
            <p:cNvPr id="23" name="TextBox 22"/>
            <p:cNvSpPr txBox="1"/>
            <p:nvPr>
              <p:custDataLst>
                <p:tags r:id="rId19"/>
              </p:custDataLst>
            </p:nvPr>
          </p:nvSpPr>
          <p:spPr>
            <a:xfrm>
              <a:off x="6567857" y="1448616"/>
              <a:ext cx="342584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T</a:t>
              </a:r>
            </a:p>
          </p:txBody>
        </p:sp>
        <p:sp>
          <p:nvSpPr>
            <p:cNvPr id="24" name="TextBox 23"/>
            <p:cNvSpPr txBox="1"/>
            <p:nvPr>
              <p:custDataLst>
                <p:tags r:id="rId20"/>
              </p:custDataLst>
            </p:nvPr>
          </p:nvSpPr>
          <p:spPr>
            <a:xfrm>
              <a:off x="5690554" y="2115322"/>
              <a:ext cx="342584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T</a:t>
              </a:r>
            </a:p>
          </p:txBody>
        </p:sp>
        <p:sp>
          <p:nvSpPr>
            <p:cNvPr id="25" name="TextBox 24"/>
            <p:cNvSpPr txBox="1"/>
            <p:nvPr>
              <p:custDataLst>
                <p:tags r:id="rId21"/>
              </p:custDataLst>
            </p:nvPr>
          </p:nvSpPr>
          <p:spPr>
            <a:xfrm>
              <a:off x="6529793" y="2743329"/>
              <a:ext cx="340771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T</a:t>
              </a:r>
            </a:p>
          </p:txBody>
        </p:sp>
        <p:sp>
          <p:nvSpPr>
            <p:cNvPr id="26" name="TextBox 25"/>
            <p:cNvSpPr txBox="1"/>
            <p:nvPr>
              <p:custDataLst>
                <p:tags r:id="rId22"/>
              </p:custDataLst>
            </p:nvPr>
          </p:nvSpPr>
          <p:spPr>
            <a:xfrm>
              <a:off x="8130328" y="2743329"/>
              <a:ext cx="340771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T</a:t>
              </a:r>
            </a:p>
          </p:txBody>
        </p:sp>
        <p:sp>
          <p:nvSpPr>
            <p:cNvPr id="27" name="TextBox 26"/>
            <p:cNvSpPr txBox="1"/>
            <p:nvPr>
              <p:custDataLst>
                <p:tags r:id="rId23"/>
              </p:custDataLst>
            </p:nvPr>
          </p:nvSpPr>
          <p:spPr>
            <a:xfrm>
              <a:off x="5730431" y="1448616"/>
              <a:ext cx="342584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28" name="TextBox 27"/>
            <p:cNvSpPr txBox="1"/>
            <p:nvPr>
              <p:custDataLst>
                <p:tags r:id="rId24"/>
              </p:custDataLst>
            </p:nvPr>
          </p:nvSpPr>
          <p:spPr>
            <a:xfrm>
              <a:off x="7330967" y="1448616"/>
              <a:ext cx="340771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29" name="TextBox 28"/>
            <p:cNvSpPr txBox="1"/>
            <p:nvPr>
              <p:custDataLst>
                <p:tags r:id="rId25"/>
              </p:custDataLst>
            </p:nvPr>
          </p:nvSpPr>
          <p:spPr>
            <a:xfrm>
              <a:off x="8130328" y="1448616"/>
              <a:ext cx="340771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0" name="TextBox 29"/>
            <p:cNvSpPr txBox="1"/>
            <p:nvPr>
              <p:custDataLst>
                <p:tags r:id="rId26"/>
              </p:custDataLst>
            </p:nvPr>
          </p:nvSpPr>
          <p:spPr>
            <a:xfrm>
              <a:off x="6567857" y="2115322"/>
              <a:ext cx="342584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1" name="TextBox 30"/>
            <p:cNvSpPr txBox="1"/>
            <p:nvPr>
              <p:custDataLst>
                <p:tags r:id="rId27"/>
              </p:custDataLst>
            </p:nvPr>
          </p:nvSpPr>
          <p:spPr>
            <a:xfrm>
              <a:off x="7291090" y="2115322"/>
              <a:ext cx="342583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2" name="TextBox 31"/>
            <p:cNvSpPr txBox="1"/>
            <p:nvPr>
              <p:custDataLst>
                <p:tags r:id="rId28"/>
              </p:custDataLst>
            </p:nvPr>
          </p:nvSpPr>
          <p:spPr>
            <a:xfrm>
              <a:off x="8130328" y="2115322"/>
              <a:ext cx="340771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3" name="TextBox 32"/>
            <p:cNvSpPr txBox="1"/>
            <p:nvPr>
              <p:custDataLst>
                <p:tags r:id="rId29"/>
              </p:custDataLst>
            </p:nvPr>
          </p:nvSpPr>
          <p:spPr>
            <a:xfrm>
              <a:off x="5690554" y="2743329"/>
              <a:ext cx="342584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30"/>
              </p:custDataLst>
            </p:nvPr>
          </p:nvSpPr>
          <p:spPr>
            <a:xfrm>
              <a:off x="7330967" y="2723978"/>
              <a:ext cx="340771" cy="4010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31"/>
              </p:custDataLst>
            </p:nvPr>
          </p:nvSpPr>
          <p:spPr>
            <a:xfrm>
              <a:off x="5690554" y="3410036"/>
              <a:ext cx="342584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6" name="TextBox 35"/>
            <p:cNvSpPr txBox="1"/>
            <p:nvPr>
              <p:custDataLst>
                <p:tags r:id="rId32"/>
              </p:custDataLst>
            </p:nvPr>
          </p:nvSpPr>
          <p:spPr>
            <a:xfrm>
              <a:off x="6529793" y="3410036"/>
              <a:ext cx="340771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7" name="TextBox 36"/>
            <p:cNvSpPr txBox="1"/>
            <p:nvPr>
              <p:custDataLst>
                <p:tags r:id="rId33"/>
              </p:custDataLst>
            </p:nvPr>
          </p:nvSpPr>
          <p:spPr>
            <a:xfrm>
              <a:off x="7330967" y="3410036"/>
              <a:ext cx="340771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8" name="TextBox 37"/>
            <p:cNvSpPr txBox="1"/>
            <p:nvPr>
              <p:custDataLst>
                <p:tags r:id="rId34"/>
              </p:custDataLst>
            </p:nvPr>
          </p:nvSpPr>
          <p:spPr>
            <a:xfrm>
              <a:off x="8130328" y="3410036"/>
              <a:ext cx="340771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48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ADT?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think of graphs as an ADT with operations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isEdge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But it is unclear what the “standard operations” are</a:t>
            </a:r>
          </a:p>
          <a:p>
            <a:endParaRPr lang="en-US" sz="1000" b="1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Instead we tend to develop algorithms over graphs and then use data structures that are efficient for those algorithms</a:t>
            </a:r>
          </a:p>
          <a:p>
            <a:pPr lvl="1"/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Many important problems can be solved by: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Formulating them in terms of graphs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Applying a standard graph algorithm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457200" indent="-457200"/>
            <a:r>
              <a:rPr lang="en-US" dirty="0" smtClean="0">
                <a:latin typeface="+mj-lt"/>
                <a:cs typeface="Courier New" pitchFamily="49" charset="0"/>
              </a:rPr>
              <a:t>To make the formulation easy and standard, we have a lot of </a:t>
            </a:r>
            <a:r>
              <a:rPr lang="en-US" i="1" dirty="0" smtClean="0">
                <a:latin typeface="+mj-lt"/>
                <a:cs typeface="Courier New" pitchFamily="49" charset="0"/>
              </a:rPr>
              <a:t>standard terminology</a:t>
            </a:r>
            <a:r>
              <a:rPr lang="en-US" dirty="0" smtClean="0">
                <a:latin typeface="+mj-lt"/>
                <a:cs typeface="Courier New" pitchFamily="49" charset="0"/>
              </a:rPr>
              <a:t> about graphs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</a:t>
            </a:r>
            <a:r>
              <a:rPr lang="en-US" dirty="0"/>
              <a:t>P</a:t>
            </a:r>
            <a:r>
              <a:rPr lang="en-US" dirty="0" smtClean="0"/>
              <a:t>roperties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(|V|)</a:t>
            </a:r>
          </a:p>
          <a:p>
            <a:pPr lvl="1" eaLnBrk="1" hangingPunct="1"/>
            <a:r>
              <a:rPr lang="en-US" dirty="0" smtClean="0"/>
              <a:t>Get a vertex’s in-edges: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(|V|)</a:t>
            </a:r>
          </a:p>
          <a:p>
            <a:pPr lvl="1" eaLnBrk="1" hangingPunct="1"/>
            <a:r>
              <a:rPr lang="en-US" dirty="0" smtClean="0"/>
              <a:t>Decide if some edge exists: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(1)</a:t>
            </a:r>
          </a:p>
          <a:p>
            <a:pPr lvl="1" eaLnBrk="1" hangingPunct="1"/>
            <a:r>
              <a:rPr lang="en-US" dirty="0" smtClean="0"/>
              <a:t>Insert an edge: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(1)</a:t>
            </a:r>
          </a:p>
          <a:p>
            <a:pPr lvl="1" eaLnBrk="1" hangingPunct="1"/>
            <a:r>
              <a:rPr lang="en-US" dirty="0" smtClean="0"/>
              <a:t>Delete an edge: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(1)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 eaLnBrk="1" hangingPunct="1"/>
            <a:r>
              <a:rPr lang="en-US" dirty="0" smtClean="0">
                <a:solidFill>
                  <a:schemeClr val="accent2"/>
                </a:solidFill>
              </a:rPr>
              <a:t>|V|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bits</a:t>
            </a:r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r>
              <a:rPr lang="en-US" dirty="0"/>
              <a:t>Best for sparse or dense graphs?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Best for dense graphs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grpSp>
        <p:nvGrpSpPr>
          <p:cNvPr id="76805" name="Group 3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638800" y="914400"/>
            <a:ext cx="3224213" cy="2819400"/>
            <a:chOff x="5005387" y="838200"/>
            <a:chExt cx="3681413" cy="3124200"/>
          </a:xfrm>
        </p:grpSpPr>
        <p:sp>
          <p:nvSpPr>
            <p:cNvPr id="76806" name="Rectangle 1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486400" y="13303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		</a:t>
              </a:r>
            </a:p>
          </p:txBody>
        </p:sp>
        <p:sp>
          <p:nvSpPr>
            <p:cNvPr id="76807" name="Text Box 15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638800" y="8382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76808" name="Text Box 16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546850" y="8382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B</a:t>
              </a:r>
            </a:p>
          </p:txBody>
        </p:sp>
        <p:sp>
          <p:nvSpPr>
            <p:cNvPr id="76809" name="Text Box 17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308850" y="8382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76810" name="Text Box 1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005387" y="14478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76811" name="Text Box 1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022850" y="20574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B</a:t>
              </a:r>
            </a:p>
          </p:txBody>
        </p:sp>
        <p:sp>
          <p:nvSpPr>
            <p:cNvPr id="76812" name="Text Box 20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22850" y="2778125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76813" name="Rectangle 2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486400" y="26511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4" name="Rectangle 2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486400" y="13303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5" name="Rectangle 2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486400" y="13303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6" name="Rectangle 2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112000" y="13303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7" name="Line 44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8662987" y="1981200"/>
              <a:ext cx="23813" cy="198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8" name="Line 4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248400" y="3886200"/>
              <a:ext cx="2262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9" name="Text Box 4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077200" y="8382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FF"/>
                  </a:solidFill>
                </a:rPr>
                <a:t>D</a:t>
              </a:r>
            </a:p>
          </p:txBody>
        </p:sp>
        <p:sp>
          <p:nvSpPr>
            <p:cNvPr id="76820" name="Text Box 4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029200" y="33528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FF"/>
                  </a:solidFill>
                </a:rPr>
                <a:t>D</a:t>
              </a:r>
            </a:p>
          </p:txBody>
        </p:sp>
        <p:sp>
          <p:nvSpPr>
            <p:cNvPr id="23" name="TextBox 22"/>
            <p:cNvSpPr txBox="1"/>
            <p:nvPr>
              <p:custDataLst>
                <p:tags r:id="rId19"/>
              </p:custDataLst>
            </p:nvPr>
          </p:nvSpPr>
          <p:spPr>
            <a:xfrm>
              <a:off x="6567857" y="1448616"/>
              <a:ext cx="342584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T</a:t>
              </a:r>
            </a:p>
          </p:txBody>
        </p:sp>
        <p:sp>
          <p:nvSpPr>
            <p:cNvPr id="24" name="TextBox 23"/>
            <p:cNvSpPr txBox="1"/>
            <p:nvPr>
              <p:custDataLst>
                <p:tags r:id="rId20"/>
              </p:custDataLst>
            </p:nvPr>
          </p:nvSpPr>
          <p:spPr>
            <a:xfrm>
              <a:off x="5690554" y="2115322"/>
              <a:ext cx="342584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T</a:t>
              </a:r>
            </a:p>
          </p:txBody>
        </p:sp>
        <p:sp>
          <p:nvSpPr>
            <p:cNvPr id="25" name="TextBox 24"/>
            <p:cNvSpPr txBox="1"/>
            <p:nvPr>
              <p:custDataLst>
                <p:tags r:id="rId21"/>
              </p:custDataLst>
            </p:nvPr>
          </p:nvSpPr>
          <p:spPr>
            <a:xfrm>
              <a:off x="6529793" y="2743329"/>
              <a:ext cx="340771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T</a:t>
              </a:r>
            </a:p>
          </p:txBody>
        </p:sp>
        <p:sp>
          <p:nvSpPr>
            <p:cNvPr id="26" name="TextBox 25"/>
            <p:cNvSpPr txBox="1"/>
            <p:nvPr>
              <p:custDataLst>
                <p:tags r:id="rId22"/>
              </p:custDataLst>
            </p:nvPr>
          </p:nvSpPr>
          <p:spPr>
            <a:xfrm>
              <a:off x="8130328" y="2743329"/>
              <a:ext cx="340771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T</a:t>
              </a:r>
            </a:p>
          </p:txBody>
        </p:sp>
        <p:sp>
          <p:nvSpPr>
            <p:cNvPr id="27" name="TextBox 26"/>
            <p:cNvSpPr txBox="1"/>
            <p:nvPr>
              <p:custDataLst>
                <p:tags r:id="rId23"/>
              </p:custDataLst>
            </p:nvPr>
          </p:nvSpPr>
          <p:spPr>
            <a:xfrm>
              <a:off x="5730431" y="1448616"/>
              <a:ext cx="342584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28" name="TextBox 27"/>
            <p:cNvSpPr txBox="1"/>
            <p:nvPr>
              <p:custDataLst>
                <p:tags r:id="rId24"/>
              </p:custDataLst>
            </p:nvPr>
          </p:nvSpPr>
          <p:spPr>
            <a:xfrm>
              <a:off x="7330967" y="1448616"/>
              <a:ext cx="340771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29" name="TextBox 28"/>
            <p:cNvSpPr txBox="1"/>
            <p:nvPr>
              <p:custDataLst>
                <p:tags r:id="rId25"/>
              </p:custDataLst>
            </p:nvPr>
          </p:nvSpPr>
          <p:spPr>
            <a:xfrm>
              <a:off x="8130328" y="1448616"/>
              <a:ext cx="340771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0" name="TextBox 29"/>
            <p:cNvSpPr txBox="1"/>
            <p:nvPr>
              <p:custDataLst>
                <p:tags r:id="rId26"/>
              </p:custDataLst>
            </p:nvPr>
          </p:nvSpPr>
          <p:spPr>
            <a:xfrm>
              <a:off x="6567857" y="2115322"/>
              <a:ext cx="342584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1" name="TextBox 30"/>
            <p:cNvSpPr txBox="1"/>
            <p:nvPr>
              <p:custDataLst>
                <p:tags r:id="rId27"/>
              </p:custDataLst>
            </p:nvPr>
          </p:nvSpPr>
          <p:spPr>
            <a:xfrm>
              <a:off x="7291090" y="2115322"/>
              <a:ext cx="342583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2" name="TextBox 31"/>
            <p:cNvSpPr txBox="1"/>
            <p:nvPr>
              <p:custDataLst>
                <p:tags r:id="rId28"/>
              </p:custDataLst>
            </p:nvPr>
          </p:nvSpPr>
          <p:spPr>
            <a:xfrm>
              <a:off x="8130328" y="2115322"/>
              <a:ext cx="340771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3" name="TextBox 32"/>
            <p:cNvSpPr txBox="1"/>
            <p:nvPr>
              <p:custDataLst>
                <p:tags r:id="rId29"/>
              </p:custDataLst>
            </p:nvPr>
          </p:nvSpPr>
          <p:spPr>
            <a:xfrm>
              <a:off x="5690554" y="2743329"/>
              <a:ext cx="342584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30"/>
              </p:custDataLst>
            </p:nvPr>
          </p:nvSpPr>
          <p:spPr>
            <a:xfrm>
              <a:off x="7330967" y="2723978"/>
              <a:ext cx="340771" cy="4010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31"/>
              </p:custDataLst>
            </p:nvPr>
          </p:nvSpPr>
          <p:spPr>
            <a:xfrm>
              <a:off x="5690554" y="3410036"/>
              <a:ext cx="342584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6" name="TextBox 35"/>
            <p:cNvSpPr txBox="1"/>
            <p:nvPr>
              <p:custDataLst>
                <p:tags r:id="rId32"/>
              </p:custDataLst>
            </p:nvPr>
          </p:nvSpPr>
          <p:spPr>
            <a:xfrm>
              <a:off x="6529793" y="3410036"/>
              <a:ext cx="340771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7" name="TextBox 36"/>
            <p:cNvSpPr txBox="1"/>
            <p:nvPr>
              <p:custDataLst>
                <p:tags r:id="rId33"/>
              </p:custDataLst>
            </p:nvPr>
          </p:nvSpPr>
          <p:spPr>
            <a:xfrm>
              <a:off x="7330967" y="3410036"/>
              <a:ext cx="340771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8" name="TextBox 37"/>
            <p:cNvSpPr txBox="1"/>
            <p:nvPr>
              <p:custDataLst>
                <p:tags r:id="rId34"/>
              </p:custDataLst>
            </p:nvPr>
          </p:nvSpPr>
          <p:spPr>
            <a:xfrm>
              <a:off x="8130328" y="3410036"/>
              <a:ext cx="340771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03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will the adjacency matrix vary for an </a:t>
            </a:r>
            <a:r>
              <a:rPr lang="en-US" i="1" dirty="0" smtClean="0"/>
              <a:t>undirected graph</a:t>
            </a:r>
            <a:r>
              <a:rPr lang="en-US" dirty="0" smtClean="0"/>
              <a:t>?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can we adapt the representation for </a:t>
            </a:r>
            <a:r>
              <a:rPr lang="en-US" i="1" dirty="0" smtClean="0"/>
              <a:t>weighted graphs</a:t>
            </a:r>
            <a:r>
              <a:rPr lang="en-US" dirty="0" smtClean="0"/>
              <a:t>?</a:t>
            </a:r>
          </a:p>
        </p:txBody>
      </p:sp>
      <p:grpSp>
        <p:nvGrpSpPr>
          <p:cNvPr id="78851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638797" y="3733800"/>
            <a:ext cx="3224216" cy="2819400"/>
            <a:chOff x="5005387" y="838200"/>
            <a:chExt cx="3681418" cy="3124200"/>
          </a:xfrm>
        </p:grpSpPr>
        <p:sp>
          <p:nvSpPr>
            <p:cNvPr id="78854" name="Rectangle 1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486400" y="13303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		</a:t>
              </a:r>
            </a:p>
          </p:txBody>
        </p:sp>
        <p:sp>
          <p:nvSpPr>
            <p:cNvPr id="78855" name="Text Box 15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638800" y="8382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78856" name="Text Box 16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546850" y="8382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B</a:t>
              </a:r>
            </a:p>
          </p:txBody>
        </p:sp>
        <p:sp>
          <p:nvSpPr>
            <p:cNvPr id="78857" name="Text Box 17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308850" y="8382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78858" name="Text Box 1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005387" y="14478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78859" name="Text Box 1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022850" y="20574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B</a:t>
              </a:r>
            </a:p>
          </p:txBody>
        </p:sp>
        <p:sp>
          <p:nvSpPr>
            <p:cNvPr id="78860" name="Text Box 20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22850" y="2778125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78861" name="Rectangle 2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486400" y="26511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2" name="Rectangle 2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486400" y="13303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3" name="Rectangle 2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486400" y="13303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4" name="Rectangle 2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112000" y="13303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5" name="Line 44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8662992" y="1981200"/>
              <a:ext cx="23813" cy="198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6" name="Line 4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248400" y="3886200"/>
              <a:ext cx="2262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7" name="Text Box 4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077200" y="8382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FF"/>
                  </a:solidFill>
                </a:rPr>
                <a:t>D</a:t>
              </a:r>
            </a:p>
          </p:txBody>
        </p:sp>
        <p:sp>
          <p:nvSpPr>
            <p:cNvPr id="78868" name="Text Box 4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029200" y="33528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FF"/>
                  </a:solidFill>
                </a:rPr>
                <a:t>D</a:t>
              </a:r>
            </a:p>
          </p:txBody>
        </p:sp>
        <p:sp>
          <p:nvSpPr>
            <p:cNvPr id="21" name="TextBox 20"/>
            <p:cNvSpPr txBox="1"/>
            <p:nvPr>
              <p:custDataLst>
                <p:tags r:id="rId19"/>
              </p:custDataLst>
            </p:nvPr>
          </p:nvSpPr>
          <p:spPr>
            <a:xfrm>
              <a:off x="6567857" y="1448616"/>
              <a:ext cx="342584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T</a:t>
              </a:r>
            </a:p>
          </p:txBody>
        </p:sp>
        <p:sp>
          <p:nvSpPr>
            <p:cNvPr id="22" name="TextBox 21"/>
            <p:cNvSpPr txBox="1"/>
            <p:nvPr>
              <p:custDataLst>
                <p:tags r:id="rId20"/>
              </p:custDataLst>
            </p:nvPr>
          </p:nvSpPr>
          <p:spPr>
            <a:xfrm>
              <a:off x="5690554" y="2115322"/>
              <a:ext cx="342584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T</a:t>
              </a:r>
            </a:p>
          </p:txBody>
        </p:sp>
        <p:sp>
          <p:nvSpPr>
            <p:cNvPr id="23" name="TextBox 22"/>
            <p:cNvSpPr txBox="1"/>
            <p:nvPr>
              <p:custDataLst>
                <p:tags r:id="rId21"/>
              </p:custDataLst>
            </p:nvPr>
          </p:nvSpPr>
          <p:spPr>
            <a:xfrm>
              <a:off x="6529793" y="2743329"/>
              <a:ext cx="340771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T</a:t>
              </a:r>
            </a:p>
          </p:txBody>
        </p:sp>
        <p:sp>
          <p:nvSpPr>
            <p:cNvPr id="24" name="TextBox 23"/>
            <p:cNvSpPr txBox="1"/>
            <p:nvPr>
              <p:custDataLst>
                <p:tags r:id="rId22"/>
              </p:custDataLst>
            </p:nvPr>
          </p:nvSpPr>
          <p:spPr>
            <a:xfrm>
              <a:off x="8130328" y="2743329"/>
              <a:ext cx="340771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T</a:t>
              </a:r>
            </a:p>
          </p:txBody>
        </p:sp>
        <p:sp>
          <p:nvSpPr>
            <p:cNvPr id="25" name="TextBox 24"/>
            <p:cNvSpPr txBox="1"/>
            <p:nvPr>
              <p:custDataLst>
                <p:tags r:id="rId23"/>
              </p:custDataLst>
            </p:nvPr>
          </p:nvSpPr>
          <p:spPr>
            <a:xfrm>
              <a:off x="5730431" y="1448616"/>
              <a:ext cx="342584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26" name="TextBox 25"/>
            <p:cNvSpPr txBox="1"/>
            <p:nvPr>
              <p:custDataLst>
                <p:tags r:id="rId24"/>
              </p:custDataLst>
            </p:nvPr>
          </p:nvSpPr>
          <p:spPr>
            <a:xfrm>
              <a:off x="7330967" y="1448616"/>
              <a:ext cx="340771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27" name="TextBox 26"/>
            <p:cNvSpPr txBox="1"/>
            <p:nvPr>
              <p:custDataLst>
                <p:tags r:id="rId25"/>
              </p:custDataLst>
            </p:nvPr>
          </p:nvSpPr>
          <p:spPr>
            <a:xfrm>
              <a:off x="8130328" y="1448616"/>
              <a:ext cx="340771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28" name="TextBox 27"/>
            <p:cNvSpPr txBox="1"/>
            <p:nvPr>
              <p:custDataLst>
                <p:tags r:id="rId26"/>
              </p:custDataLst>
            </p:nvPr>
          </p:nvSpPr>
          <p:spPr>
            <a:xfrm>
              <a:off x="6567857" y="2115322"/>
              <a:ext cx="342584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29" name="TextBox 28"/>
            <p:cNvSpPr txBox="1"/>
            <p:nvPr>
              <p:custDataLst>
                <p:tags r:id="rId27"/>
              </p:custDataLst>
            </p:nvPr>
          </p:nvSpPr>
          <p:spPr>
            <a:xfrm>
              <a:off x="7291090" y="2115322"/>
              <a:ext cx="342583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0" name="TextBox 29"/>
            <p:cNvSpPr txBox="1"/>
            <p:nvPr>
              <p:custDataLst>
                <p:tags r:id="rId28"/>
              </p:custDataLst>
            </p:nvPr>
          </p:nvSpPr>
          <p:spPr>
            <a:xfrm>
              <a:off x="8130328" y="2115322"/>
              <a:ext cx="340771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1" name="TextBox 30"/>
            <p:cNvSpPr txBox="1"/>
            <p:nvPr>
              <p:custDataLst>
                <p:tags r:id="rId29"/>
              </p:custDataLst>
            </p:nvPr>
          </p:nvSpPr>
          <p:spPr>
            <a:xfrm>
              <a:off x="5690554" y="2743329"/>
              <a:ext cx="342584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2" name="TextBox 31"/>
            <p:cNvSpPr txBox="1"/>
            <p:nvPr>
              <p:custDataLst>
                <p:tags r:id="rId30"/>
              </p:custDataLst>
            </p:nvPr>
          </p:nvSpPr>
          <p:spPr>
            <a:xfrm>
              <a:off x="7330967" y="2723978"/>
              <a:ext cx="340771" cy="4010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3" name="TextBox 32"/>
            <p:cNvSpPr txBox="1"/>
            <p:nvPr>
              <p:custDataLst>
                <p:tags r:id="rId31"/>
              </p:custDataLst>
            </p:nvPr>
          </p:nvSpPr>
          <p:spPr>
            <a:xfrm>
              <a:off x="5690554" y="3410036"/>
              <a:ext cx="342584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32"/>
              </p:custDataLst>
            </p:nvPr>
          </p:nvSpPr>
          <p:spPr>
            <a:xfrm>
              <a:off x="6529793" y="3410036"/>
              <a:ext cx="340771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33"/>
              </p:custDataLst>
            </p:nvPr>
          </p:nvSpPr>
          <p:spPr>
            <a:xfrm>
              <a:off x="7330967" y="3410036"/>
              <a:ext cx="340771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6" name="TextBox 35"/>
            <p:cNvSpPr txBox="1"/>
            <p:nvPr>
              <p:custDataLst>
                <p:tags r:id="rId34"/>
              </p:custDataLst>
            </p:nvPr>
          </p:nvSpPr>
          <p:spPr>
            <a:xfrm>
              <a:off x="8130328" y="3410036"/>
              <a:ext cx="340771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4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will the adjacency matrix vary for an </a:t>
            </a:r>
            <a:r>
              <a:rPr lang="en-US" i="1" dirty="0" smtClean="0"/>
              <a:t>undirected graph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 smtClean="0">
                <a:solidFill>
                  <a:schemeClr val="accent2"/>
                </a:solidFill>
              </a:rPr>
              <a:t>Undirected will be symmetric about diagonal axis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can we adapt the representation for </a:t>
            </a:r>
            <a:r>
              <a:rPr lang="en-US" i="1" dirty="0" smtClean="0"/>
              <a:t>weighted graphs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 smtClean="0">
                <a:solidFill>
                  <a:schemeClr val="accent2"/>
                </a:solidFill>
              </a:rPr>
              <a:t>Instead of a </a:t>
            </a:r>
            <a:r>
              <a:rPr lang="en-US" dirty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oolean, store a number in each cell</a:t>
            </a:r>
          </a:p>
          <a:p>
            <a:pPr lvl="1" eaLnBrk="1" hangingPunct="1"/>
            <a:r>
              <a:rPr lang="en-US" dirty="0" smtClean="0">
                <a:solidFill>
                  <a:schemeClr val="accent2"/>
                </a:solidFill>
              </a:rPr>
              <a:t>Need some value to represent ‘not an edge’</a:t>
            </a:r>
          </a:p>
          <a:p>
            <a:pPr lvl="2" eaLnBrk="1" hangingPunct="1"/>
            <a:r>
              <a:rPr lang="en-US" dirty="0" smtClean="0">
                <a:solidFill>
                  <a:schemeClr val="accent2"/>
                </a:solidFill>
              </a:rPr>
              <a:t>In </a:t>
            </a:r>
            <a:r>
              <a:rPr lang="en-US" i="1" dirty="0" smtClean="0">
                <a:solidFill>
                  <a:schemeClr val="accent2"/>
                </a:solidFill>
              </a:rPr>
              <a:t>some</a:t>
            </a:r>
            <a:r>
              <a:rPr lang="en-US" dirty="0" smtClean="0">
                <a:solidFill>
                  <a:schemeClr val="accent2"/>
                </a:solidFill>
              </a:rPr>
              <a:t> situations, 0 or -1 works</a:t>
            </a:r>
          </a:p>
        </p:txBody>
      </p:sp>
      <p:grpSp>
        <p:nvGrpSpPr>
          <p:cNvPr id="78851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638797" y="3657600"/>
            <a:ext cx="3224216" cy="2819400"/>
            <a:chOff x="5005387" y="838200"/>
            <a:chExt cx="3681418" cy="3124200"/>
          </a:xfrm>
        </p:grpSpPr>
        <p:sp>
          <p:nvSpPr>
            <p:cNvPr id="78854" name="Rectangle 1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486400" y="13303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		</a:t>
              </a:r>
            </a:p>
          </p:txBody>
        </p:sp>
        <p:sp>
          <p:nvSpPr>
            <p:cNvPr id="78855" name="Text Box 15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638800" y="8382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78856" name="Text Box 16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546850" y="8382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B</a:t>
              </a:r>
            </a:p>
          </p:txBody>
        </p:sp>
        <p:sp>
          <p:nvSpPr>
            <p:cNvPr id="78857" name="Text Box 17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308850" y="8382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78858" name="Text Box 1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005387" y="14478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78859" name="Text Box 1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022850" y="20574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B</a:t>
              </a:r>
            </a:p>
          </p:txBody>
        </p:sp>
        <p:sp>
          <p:nvSpPr>
            <p:cNvPr id="78860" name="Text Box 20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22850" y="2778125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78861" name="Rectangle 2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486400" y="26511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2" name="Rectangle 2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486400" y="13303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3" name="Rectangle 2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486400" y="13303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4" name="Rectangle 2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112000" y="13303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5" name="Line 44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8662992" y="1981200"/>
              <a:ext cx="23813" cy="198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6" name="Line 4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248400" y="3886200"/>
              <a:ext cx="2262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7" name="Text Box 4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077200" y="8382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FF"/>
                  </a:solidFill>
                </a:rPr>
                <a:t>D</a:t>
              </a:r>
            </a:p>
          </p:txBody>
        </p:sp>
        <p:sp>
          <p:nvSpPr>
            <p:cNvPr id="78868" name="Text Box 4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029200" y="33528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FF"/>
                  </a:solidFill>
                </a:rPr>
                <a:t>D</a:t>
              </a:r>
            </a:p>
          </p:txBody>
        </p:sp>
        <p:sp>
          <p:nvSpPr>
            <p:cNvPr id="21" name="TextBox 20"/>
            <p:cNvSpPr txBox="1"/>
            <p:nvPr>
              <p:custDataLst>
                <p:tags r:id="rId19"/>
              </p:custDataLst>
            </p:nvPr>
          </p:nvSpPr>
          <p:spPr>
            <a:xfrm>
              <a:off x="6567857" y="1448616"/>
              <a:ext cx="342584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T</a:t>
              </a:r>
            </a:p>
          </p:txBody>
        </p:sp>
        <p:sp>
          <p:nvSpPr>
            <p:cNvPr id="22" name="TextBox 21"/>
            <p:cNvSpPr txBox="1"/>
            <p:nvPr>
              <p:custDataLst>
                <p:tags r:id="rId20"/>
              </p:custDataLst>
            </p:nvPr>
          </p:nvSpPr>
          <p:spPr>
            <a:xfrm>
              <a:off x="5690554" y="2115322"/>
              <a:ext cx="342584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T</a:t>
              </a:r>
            </a:p>
          </p:txBody>
        </p:sp>
        <p:sp>
          <p:nvSpPr>
            <p:cNvPr id="23" name="TextBox 22"/>
            <p:cNvSpPr txBox="1"/>
            <p:nvPr>
              <p:custDataLst>
                <p:tags r:id="rId21"/>
              </p:custDataLst>
            </p:nvPr>
          </p:nvSpPr>
          <p:spPr>
            <a:xfrm>
              <a:off x="6529793" y="2743329"/>
              <a:ext cx="340771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T</a:t>
              </a:r>
            </a:p>
          </p:txBody>
        </p:sp>
        <p:sp>
          <p:nvSpPr>
            <p:cNvPr id="24" name="TextBox 23"/>
            <p:cNvSpPr txBox="1"/>
            <p:nvPr>
              <p:custDataLst>
                <p:tags r:id="rId22"/>
              </p:custDataLst>
            </p:nvPr>
          </p:nvSpPr>
          <p:spPr>
            <a:xfrm>
              <a:off x="8130328" y="2743329"/>
              <a:ext cx="340771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T</a:t>
              </a:r>
            </a:p>
          </p:txBody>
        </p:sp>
        <p:sp>
          <p:nvSpPr>
            <p:cNvPr id="25" name="TextBox 24"/>
            <p:cNvSpPr txBox="1"/>
            <p:nvPr>
              <p:custDataLst>
                <p:tags r:id="rId23"/>
              </p:custDataLst>
            </p:nvPr>
          </p:nvSpPr>
          <p:spPr>
            <a:xfrm>
              <a:off x="5730431" y="1448616"/>
              <a:ext cx="342584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26" name="TextBox 25"/>
            <p:cNvSpPr txBox="1"/>
            <p:nvPr>
              <p:custDataLst>
                <p:tags r:id="rId24"/>
              </p:custDataLst>
            </p:nvPr>
          </p:nvSpPr>
          <p:spPr>
            <a:xfrm>
              <a:off x="7330967" y="1448616"/>
              <a:ext cx="340771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27" name="TextBox 26"/>
            <p:cNvSpPr txBox="1"/>
            <p:nvPr>
              <p:custDataLst>
                <p:tags r:id="rId25"/>
              </p:custDataLst>
            </p:nvPr>
          </p:nvSpPr>
          <p:spPr>
            <a:xfrm>
              <a:off x="8130328" y="1448616"/>
              <a:ext cx="340771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28" name="TextBox 27"/>
            <p:cNvSpPr txBox="1"/>
            <p:nvPr>
              <p:custDataLst>
                <p:tags r:id="rId26"/>
              </p:custDataLst>
            </p:nvPr>
          </p:nvSpPr>
          <p:spPr>
            <a:xfrm>
              <a:off x="6567857" y="2115322"/>
              <a:ext cx="342584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29" name="TextBox 28"/>
            <p:cNvSpPr txBox="1"/>
            <p:nvPr>
              <p:custDataLst>
                <p:tags r:id="rId27"/>
              </p:custDataLst>
            </p:nvPr>
          </p:nvSpPr>
          <p:spPr>
            <a:xfrm>
              <a:off x="7291090" y="2115322"/>
              <a:ext cx="342583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0" name="TextBox 29"/>
            <p:cNvSpPr txBox="1"/>
            <p:nvPr>
              <p:custDataLst>
                <p:tags r:id="rId28"/>
              </p:custDataLst>
            </p:nvPr>
          </p:nvSpPr>
          <p:spPr>
            <a:xfrm>
              <a:off x="8130328" y="2115322"/>
              <a:ext cx="340771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1" name="TextBox 30"/>
            <p:cNvSpPr txBox="1"/>
            <p:nvPr>
              <p:custDataLst>
                <p:tags r:id="rId29"/>
              </p:custDataLst>
            </p:nvPr>
          </p:nvSpPr>
          <p:spPr>
            <a:xfrm>
              <a:off x="5690554" y="2743329"/>
              <a:ext cx="342584" cy="399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2" name="TextBox 31"/>
            <p:cNvSpPr txBox="1"/>
            <p:nvPr>
              <p:custDataLst>
                <p:tags r:id="rId30"/>
              </p:custDataLst>
            </p:nvPr>
          </p:nvSpPr>
          <p:spPr>
            <a:xfrm>
              <a:off x="7330967" y="2723978"/>
              <a:ext cx="340771" cy="4010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3" name="TextBox 32"/>
            <p:cNvSpPr txBox="1"/>
            <p:nvPr>
              <p:custDataLst>
                <p:tags r:id="rId31"/>
              </p:custDataLst>
            </p:nvPr>
          </p:nvSpPr>
          <p:spPr>
            <a:xfrm>
              <a:off x="5690554" y="3410036"/>
              <a:ext cx="342584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32"/>
              </p:custDataLst>
            </p:nvPr>
          </p:nvSpPr>
          <p:spPr>
            <a:xfrm>
              <a:off x="6529793" y="3410036"/>
              <a:ext cx="340771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33"/>
              </p:custDataLst>
            </p:nvPr>
          </p:nvSpPr>
          <p:spPr>
            <a:xfrm>
              <a:off x="7330967" y="3410036"/>
              <a:ext cx="340771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  <p:sp>
          <p:nvSpPr>
            <p:cNvPr id="36" name="TextBox 35"/>
            <p:cNvSpPr txBox="1"/>
            <p:nvPr>
              <p:custDataLst>
                <p:tags r:id="rId34"/>
              </p:custDataLst>
            </p:nvPr>
          </p:nvSpPr>
          <p:spPr>
            <a:xfrm>
              <a:off x="8130328" y="3410036"/>
              <a:ext cx="340771" cy="399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F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7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An array of length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>
                <a:latin typeface="+mj-lt"/>
                <a:cs typeface="Courier New" pitchFamily="49" charset="0"/>
              </a:rPr>
              <a:t> in which each entry stores a list of all adjacent vertices </a:t>
            </a:r>
            <a:r>
              <a:rPr lang="en-US" dirty="0">
                <a:cs typeface="Courier New" pitchFamily="49" charset="0"/>
              </a:rPr>
              <a:t>(e.g., linked list)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7" name="Group 3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182687" y="3138487"/>
            <a:ext cx="2947988" cy="1814513"/>
            <a:chOff x="536" y="1747"/>
            <a:chExt cx="1857" cy="1143"/>
          </a:xfrm>
        </p:grpSpPr>
        <p:sp>
          <p:nvSpPr>
            <p:cNvPr id="8" name="Oval 34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Text Box 3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36" y="209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0" name="Oval 36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37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632" y="264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38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3" name="Text Box 39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160" y="218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4" name="AutoShape 40"/>
            <p:cNvCxnSpPr>
              <a:cxnSpLocks noChangeShapeType="1"/>
              <a:stCxn id="12" idx="4"/>
              <a:endCxn id="10" idx="6"/>
            </p:cNvCxnSpPr>
            <p:nvPr>
              <p:custDataLst>
                <p:tags r:id="rId33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1"/>
            <p:cNvCxnSpPr>
              <a:cxnSpLocks noChangeShapeType="1"/>
              <a:stCxn id="10" idx="2"/>
              <a:endCxn id="8" idx="4"/>
            </p:cNvCxnSpPr>
            <p:nvPr>
              <p:custDataLst>
                <p:tags r:id="rId34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42"/>
            <p:cNvCxnSpPr>
              <a:cxnSpLocks noChangeShapeType="1"/>
              <a:stCxn id="8" idx="6"/>
              <a:endCxn id="10" idx="0"/>
            </p:cNvCxnSpPr>
            <p:nvPr>
              <p:custDataLst>
                <p:tags r:id="rId35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43"/>
            <p:cNvSpPr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8" name="AutoShape 44"/>
            <p:cNvCxnSpPr>
              <a:cxnSpLocks noChangeShapeType="1"/>
              <a:stCxn id="12" idx="1"/>
            </p:cNvCxnSpPr>
            <p:nvPr>
              <p:custDataLst>
                <p:tags r:id="rId37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Text Box 4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40" y="174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20" name="Group 5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410200" y="3276600"/>
            <a:ext cx="1309687" cy="2590800"/>
            <a:chOff x="3351" y="1776"/>
            <a:chExt cx="825" cy="1632"/>
          </a:xfrm>
        </p:grpSpPr>
        <p:sp>
          <p:nvSpPr>
            <p:cNvPr id="21" name="Rectangle 1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669" y="1776"/>
              <a:ext cx="507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2" name="Rectangle 1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69" y="2608"/>
              <a:ext cx="507" cy="4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3" name="Rectangle 1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669" y="1776"/>
              <a:ext cx="507" cy="4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4" name="Rectangle 2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669" y="1776"/>
              <a:ext cx="507" cy="16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5" name="Text Box 46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351" y="1872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6" name="Text Box 47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362" y="2256"/>
              <a:ext cx="2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99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7" name="Text Box 48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362" y="271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8" name="Text Box 49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366" y="3072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3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34200" y="3429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3429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33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6400800" y="3581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429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6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62800" y="411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6400800" y="42672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0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866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FF"/>
                </a:solidFill>
              </a:rPr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4800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>
            <a:off x="6477000" y="49530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4" name="Rectangle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1534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4800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46" name="AutoShape 9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7543800" y="49530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7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21802" y="5334000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Adjacency List Properties</a:t>
            </a:r>
          </a:p>
        </p:txBody>
      </p:sp>
      <p:sp>
        <p:nvSpPr>
          <p:cNvPr id="8192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all of a vertex’s out-edges: </a:t>
            </a:r>
          </a:p>
          <a:p>
            <a:pPr lvl="1" eaLnBrk="1" hangingPunct="1">
              <a:buFontTx/>
              <a:buNone/>
            </a:pP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all of a vertex’s in-edges: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endParaRPr lang="en-US" sz="500" dirty="0" smtClean="0"/>
          </a:p>
          <a:p>
            <a:pPr eaLnBrk="1" hangingPunct="1"/>
            <a:r>
              <a:rPr lang="en-US" dirty="0" smtClean="0"/>
              <a:t>Best for dense or sparse graphs</a:t>
            </a:r>
            <a:r>
              <a:rPr lang="en-US" dirty="0" smtClean="0"/>
              <a:t>? 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grpSp>
        <p:nvGrpSpPr>
          <p:cNvPr id="81925" name="Group 5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715000" y="304800"/>
            <a:ext cx="1309688" cy="2590800"/>
            <a:chOff x="3351" y="1776"/>
            <a:chExt cx="825" cy="1632"/>
          </a:xfrm>
        </p:grpSpPr>
        <p:sp>
          <p:nvSpPr>
            <p:cNvPr id="81943" name="Rectangle 14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669" y="1776"/>
              <a:ext cx="507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1944" name="Rectangle 18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669" y="2608"/>
              <a:ext cx="507" cy="4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1945" name="Rectangle 1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669" y="1776"/>
              <a:ext cx="507" cy="4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1946" name="Rectangle 2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669" y="1776"/>
              <a:ext cx="507" cy="16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1947" name="Text Box 4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351" y="1872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81948" name="Text Box 47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362" y="2256"/>
              <a:ext cx="2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</a:rPr>
                <a:t>B</a:t>
              </a:r>
            </a:p>
          </p:txBody>
        </p:sp>
        <p:sp>
          <p:nvSpPr>
            <p:cNvPr id="81949" name="Text Box 48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362" y="271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81950" name="Text Box 49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366" y="3072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</a:rPr>
                <a:t>D</a:t>
              </a:r>
            </a:p>
          </p:txBody>
        </p:sp>
      </p:grpSp>
      <p:sp>
        <p:nvSpPr>
          <p:cNvPr id="81926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45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9900"/>
                </a:solidFill>
              </a:rPr>
              <a:t>B</a:t>
            </a:r>
            <a:r>
              <a:rPr lang="en-US" sz="2000"/>
              <a:t>	</a:t>
            </a:r>
          </a:p>
        </p:txBody>
      </p:sp>
      <p:sp>
        <p:nvSpPr>
          <p:cNvPr id="81927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91400" y="45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1928" name="AutoShape 9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>
            <a:off x="6705600" y="60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92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543800" y="45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/</a:t>
            </a:r>
          </a:p>
        </p:txBody>
      </p:sp>
      <p:sp>
        <p:nvSpPr>
          <p:cNvPr id="81930" name="Rectangle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1143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A</a:t>
            </a:r>
            <a:r>
              <a:rPr lang="en-US" sz="2000"/>
              <a:t>	</a:t>
            </a:r>
          </a:p>
        </p:txBody>
      </p:sp>
      <p:sp>
        <p:nvSpPr>
          <p:cNvPr id="8193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67600" y="1143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193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6705600" y="12954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93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620000" y="1143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/</a:t>
            </a:r>
          </a:p>
        </p:txBody>
      </p:sp>
      <p:sp>
        <p:nvSpPr>
          <p:cNvPr id="81934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91400" y="1828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FF"/>
                </a:solidFill>
              </a:rPr>
              <a:t>D</a:t>
            </a:r>
            <a:r>
              <a:rPr lang="en-US" sz="2000"/>
              <a:t>	</a:t>
            </a:r>
          </a:p>
        </p:txBody>
      </p:sp>
      <p:sp>
        <p:nvSpPr>
          <p:cNvPr id="81935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543800" y="1828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1936" name="AutoShape 9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>
            <a:off x="6781800" y="19812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937" name="Rectangle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696200" y="1828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1938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458200" y="1828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9900"/>
                </a:solidFill>
              </a:rPr>
              <a:t>B</a:t>
            </a:r>
            <a:r>
              <a:rPr lang="en-US" sz="2000"/>
              <a:t>	</a:t>
            </a:r>
          </a:p>
        </p:txBody>
      </p:sp>
      <p:sp>
        <p:nvSpPr>
          <p:cNvPr id="81939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610600" y="1828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1940" name="AutoShape 9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7848600" y="19812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941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763000" y="1828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/</a:t>
            </a:r>
          </a:p>
        </p:txBody>
      </p:sp>
      <p:sp>
        <p:nvSpPr>
          <p:cNvPr id="33" name="TextBox 32"/>
          <p:cNvSpPr txBox="1"/>
          <p:nvPr>
            <p:custDataLst>
              <p:tags r:id="rId20"/>
            </p:custDataLst>
          </p:nvPr>
        </p:nvSpPr>
        <p:spPr>
          <a:xfrm>
            <a:off x="6526213" y="2362200"/>
            <a:ext cx="2555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/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69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Adjacency List Properties</a:t>
            </a:r>
          </a:p>
        </p:txBody>
      </p:sp>
      <p:sp>
        <p:nvSpPr>
          <p:cNvPr id="8397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all of a vertex’s out-edges: </a:t>
            </a:r>
          </a:p>
          <a:p>
            <a:pPr lvl="1" eaLnBrk="1" hangingPunct="1">
              <a:buFontTx/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	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>
                <a:solidFill>
                  <a:schemeClr val="accent2"/>
                </a:solidFill>
              </a:rPr>
              <a:t>) where </a:t>
            </a:r>
            <a:r>
              <a:rPr lang="en-US" i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>
                <a:solidFill>
                  <a:schemeClr val="accent2"/>
                </a:solidFill>
              </a:rPr>
              <a:t> is out-degree of vertex</a:t>
            </a:r>
          </a:p>
          <a:p>
            <a:pPr lvl="1" eaLnBrk="1" hangingPunct="1"/>
            <a:r>
              <a:rPr lang="en-US" dirty="0" smtClean="0"/>
              <a:t>Get all of a vertex’s in-edges: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	O(|E|) (but could keep a second adjacency list for this!)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	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>
                <a:solidFill>
                  <a:schemeClr val="accent2"/>
                </a:solidFill>
              </a:rPr>
              <a:t>) where </a:t>
            </a:r>
            <a:r>
              <a:rPr lang="en-US" i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>
                <a:solidFill>
                  <a:schemeClr val="accent2"/>
                </a:solidFill>
              </a:rPr>
              <a:t> is out-degree of source</a:t>
            </a:r>
          </a:p>
          <a:p>
            <a:pPr lvl="1" eaLnBrk="1" hangingPunct="1"/>
            <a:r>
              <a:rPr lang="en-US" dirty="0" smtClean="0"/>
              <a:t>Insert an edge: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(1) (unless you need to check if it’s there)</a:t>
            </a:r>
          </a:p>
          <a:p>
            <a:pPr lvl="1" eaLnBrk="1" hangingPunct="1"/>
            <a:r>
              <a:rPr lang="en-US" dirty="0" smtClean="0"/>
              <a:t>Delete an edge: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>
                <a:solidFill>
                  <a:schemeClr val="accent2"/>
                </a:solidFill>
              </a:rPr>
              <a:t>) where </a:t>
            </a:r>
            <a:r>
              <a:rPr lang="en-US" i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>
                <a:solidFill>
                  <a:schemeClr val="accent2"/>
                </a:solidFill>
              </a:rPr>
              <a:t> is out-degree of source</a:t>
            </a:r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 eaLnBrk="1" hangingPunct="1"/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(|V|+|E|)</a:t>
            </a:r>
          </a:p>
          <a:p>
            <a:pPr lvl="1" eaLnBrk="1" hangingPunct="1">
              <a:buFontTx/>
              <a:buNone/>
            </a:pPr>
            <a:endParaRPr lang="en-US" sz="500" dirty="0" smtClean="0"/>
          </a:p>
          <a:p>
            <a:pPr eaLnBrk="1" hangingPunct="1"/>
            <a:r>
              <a:rPr lang="en-US" dirty="0"/>
              <a:t>Best for dense or sparse graphs?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Best for sparse graphs, so usually just stick with linked lists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grpSp>
        <p:nvGrpSpPr>
          <p:cNvPr id="83973" name="Group 5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715000" y="304800"/>
            <a:ext cx="1309688" cy="2590800"/>
            <a:chOff x="3351" y="1776"/>
            <a:chExt cx="825" cy="1632"/>
          </a:xfrm>
        </p:grpSpPr>
        <p:sp>
          <p:nvSpPr>
            <p:cNvPr id="83991" name="Rectangle 14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669" y="1776"/>
              <a:ext cx="507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3992" name="Rectangle 18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669" y="2608"/>
              <a:ext cx="507" cy="4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3993" name="Rectangle 1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669" y="1776"/>
              <a:ext cx="507" cy="4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3994" name="Rectangle 2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669" y="1776"/>
              <a:ext cx="507" cy="16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3995" name="Text Box 4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351" y="1872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83996" name="Text Box 47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362" y="2256"/>
              <a:ext cx="2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</a:rPr>
                <a:t>B</a:t>
              </a:r>
            </a:p>
          </p:txBody>
        </p:sp>
        <p:sp>
          <p:nvSpPr>
            <p:cNvPr id="83997" name="Text Box 48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362" y="271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83998" name="Text Box 49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366" y="3072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</a:rPr>
                <a:t>D</a:t>
              </a:r>
            </a:p>
          </p:txBody>
        </p:sp>
      </p:grpSp>
      <p:sp>
        <p:nvSpPr>
          <p:cNvPr id="83974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45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9900"/>
                </a:solidFill>
              </a:rPr>
              <a:t>B</a:t>
            </a:r>
            <a:r>
              <a:rPr lang="en-US" sz="2000"/>
              <a:t>	</a:t>
            </a:r>
          </a:p>
        </p:txBody>
      </p:sp>
      <p:sp>
        <p:nvSpPr>
          <p:cNvPr id="83975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91400" y="45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3976" name="AutoShape 9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>
            <a:off x="6705600" y="60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3977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543800" y="45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/</a:t>
            </a:r>
          </a:p>
        </p:txBody>
      </p:sp>
      <p:sp>
        <p:nvSpPr>
          <p:cNvPr id="83978" name="Rectangle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1143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A</a:t>
            </a:r>
            <a:r>
              <a:rPr lang="en-US" sz="2000"/>
              <a:t>	</a:t>
            </a:r>
          </a:p>
        </p:txBody>
      </p:sp>
      <p:sp>
        <p:nvSpPr>
          <p:cNvPr id="83979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67600" y="1143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3980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6705600" y="12954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3981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620000" y="1143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/</a:t>
            </a:r>
          </a:p>
        </p:txBody>
      </p:sp>
      <p:sp>
        <p:nvSpPr>
          <p:cNvPr id="83982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91400" y="1828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FF"/>
                </a:solidFill>
              </a:rPr>
              <a:t>D</a:t>
            </a:r>
            <a:r>
              <a:rPr lang="en-US" sz="2000"/>
              <a:t>	</a:t>
            </a:r>
          </a:p>
        </p:txBody>
      </p:sp>
      <p:sp>
        <p:nvSpPr>
          <p:cNvPr id="83983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543800" y="1828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3984" name="AutoShape 9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>
            <a:off x="6781800" y="19812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3985" name="Rectangle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696200" y="1828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3986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458200" y="1828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9900"/>
                </a:solidFill>
              </a:rPr>
              <a:t>B</a:t>
            </a:r>
            <a:r>
              <a:rPr lang="en-US" sz="2000"/>
              <a:t>	</a:t>
            </a:r>
          </a:p>
        </p:txBody>
      </p:sp>
      <p:sp>
        <p:nvSpPr>
          <p:cNvPr id="83987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610600" y="1828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3988" name="AutoShape 9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7848600" y="19812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3989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763000" y="1828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/</a:t>
            </a:r>
          </a:p>
        </p:txBody>
      </p:sp>
      <p:sp>
        <p:nvSpPr>
          <p:cNvPr id="33" name="TextBox 32"/>
          <p:cNvSpPr txBox="1"/>
          <p:nvPr>
            <p:custDataLst>
              <p:tags r:id="rId20"/>
            </p:custDataLst>
          </p:nvPr>
        </p:nvSpPr>
        <p:spPr>
          <a:xfrm>
            <a:off x="6526213" y="2362200"/>
            <a:ext cx="2555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/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65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 bwMode="auto">
          <a:xfrm>
            <a:off x="4648200" y="4572000"/>
            <a:ext cx="609600" cy="533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648200" y="3962400"/>
            <a:ext cx="609600" cy="533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334000" y="5181600"/>
            <a:ext cx="609600" cy="533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334000" y="4572000"/>
            <a:ext cx="609600" cy="533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334000" y="3962400"/>
            <a:ext cx="609600" cy="533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Adjacency matrices &amp; adjacency lists both do fine for undirected graphs</a:t>
            </a:r>
          </a:p>
          <a:p>
            <a:r>
              <a:rPr lang="en-US" dirty="0" smtClean="0"/>
              <a:t>Matrix: Can save roughly 2x space</a:t>
            </a:r>
          </a:p>
          <a:p>
            <a:pPr lvl="1"/>
            <a:r>
              <a:rPr lang="en-US" dirty="0" smtClean="0"/>
              <a:t>But may slow down operations in languages with “proper” 2D arrays (not Java, which has only arrays of arrays)</a:t>
            </a:r>
          </a:p>
          <a:p>
            <a:pPr lvl="1"/>
            <a:r>
              <a:rPr lang="en-US" dirty="0" smtClean="0"/>
              <a:t>How would you “get all neighbors”?</a:t>
            </a:r>
          </a:p>
          <a:p>
            <a:r>
              <a:rPr lang="en-US" dirty="0" smtClean="0"/>
              <a:t>Lists: Each edge in two lists to support efficient “get all neighbors”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7" name="Group 3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52400" y="4205287"/>
            <a:ext cx="2438400" cy="1509713"/>
            <a:chOff x="1838" y="1257"/>
            <a:chExt cx="1857" cy="1143"/>
          </a:xfrm>
        </p:grpSpPr>
        <p:sp>
          <p:nvSpPr>
            <p:cNvPr id="8" name="Oval 35"/>
            <p:cNvSpPr>
              <a:spLocks noChangeAspect="1"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056" y="179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Text Box 3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838" y="160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0" name="Oval 37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772" y="208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3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934" y="21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39"/>
            <p:cNvSpPr>
              <a:spLocks noChangeAspect="1"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312" y="165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3" name="Text Box 4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462" y="169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4" name="AutoShape 41"/>
            <p:cNvCxnSpPr>
              <a:cxnSpLocks noChangeShapeType="1"/>
              <a:stCxn id="12" idx="3"/>
              <a:endCxn id="10" idx="6"/>
            </p:cNvCxnSpPr>
            <p:nvPr>
              <p:custDataLst>
                <p:tags r:id="rId56"/>
              </p:custDataLst>
            </p:nvPr>
          </p:nvCxnSpPr>
          <p:spPr bwMode="auto">
            <a:xfrm flipH="1">
              <a:off x="2961" y="1814"/>
              <a:ext cx="377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42"/>
            <p:cNvCxnSpPr>
              <a:cxnSpLocks noChangeShapeType="1"/>
              <a:stCxn id="10" idx="2"/>
              <a:endCxn id="8" idx="5"/>
            </p:cNvCxnSpPr>
            <p:nvPr>
              <p:custDataLst>
                <p:tags r:id="rId57"/>
              </p:custDataLst>
            </p:nvPr>
          </p:nvCxnSpPr>
          <p:spPr bwMode="auto">
            <a:xfrm flipH="1" flipV="1">
              <a:off x="2210" y="1958"/>
              <a:ext cx="553" cy="2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43"/>
            <p:cNvSpPr>
              <a:spLocks noChangeAspect="1"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646" y="145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7" name="AutoShape 44"/>
            <p:cNvCxnSpPr>
              <a:cxnSpLocks noChangeShapeType="1"/>
              <a:stCxn id="12" idx="1"/>
            </p:cNvCxnSpPr>
            <p:nvPr>
              <p:custDataLst>
                <p:tags r:id="rId59"/>
              </p:custDataLst>
            </p:nvPr>
          </p:nvCxnSpPr>
          <p:spPr bwMode="auto">
            <a:xfrm flipH="1" flipV="1">
              <a:off x="2838" y="1553"/>
              <a:ext cx="50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Text Box 45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742" y="125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20" name="Rectangle 1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64475" y="3949313"/>
            <a:ext cx="2135572" cy="17879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21" name="Text Box 1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97949" y="3505200"/>
            <a:ext cx="354539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2" name="Text Box 1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93226" y="3505200"/>
            <a:ext cx="339244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3" name="Text 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60593" y="3505200"/>
            <a:ext cx="339244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4" name="Text Box 1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055327"/>
            <a:ext cx="354539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5" name="Text Box 1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58494" y="4605454"/>
            <a:ext cx="339244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6" name="Text Box 2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58494" y="5255864"/>
            <a:ext cx="339244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7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64475" y="5141254"/>
            <a:ext cx="2802938" cy="5945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64475" y="3949313"/>
            <a:ext cx="2802938" cy="5945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64475" y="3949313"/>
            <a:ext cx="704906" cy="23065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88190" y="3949313"/>
            <a:ext cx="704906" cy="23065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4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943600" y="4536688"/>
            <a:ext cx="23813" cy="1730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4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831841" y="6255834"/>
            <a:ext cx="2135572" cy="116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4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33520" y="3505200"/>
            <a:ext cx="354539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4" name="Text Box 4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764056" y="5774473"/>
            <a:ext cx="354539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112299" y="4055327"/>
            <a:ext cx="299316" cy="361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343830" y="4656974"/>
            <a:ext cx="299316" cy="361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77932" y="5224346"/>
            <a:ext cx="299316" cy="361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79401" y="5224346"/>
            <a:ext cx="299316" cy="361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78196" y="4055327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779665" y="4055327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479401" y="4055327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12299" y="4656974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45298" y="4656974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479401" y="4656974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43830" y="5224346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79665" y="5207101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43830" y="5825993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77932" y="5825993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79665" y="5825993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479401" y="5825993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648200" y="3962400"/>
            <a:ext cx="609600" cy="533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806084" y="4038600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648200" y="4572000"/>
            <a:ext cx="609600" cy="533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806084" y="4648200"/>
            <a:ext cx="299316" cy="361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3962400" y="3962400"/>
            <a:ext cx="609600" cy="533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14800" y="4038600"/>
            <a:ext cx="299316" cy="361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grpSp>
        <p:nvGrpSpPr>
          <p:cNvPr id="62" name="Group 50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6324600" y="3810000"/>
            <a:ext cx="990600" cy="2590800"/>
            <a:chOff x="3351" y="1776"/>
            <a:chExt cx="825" cy="1632"/>
          </a:xfrm>
        </p:grpSpPr>
        <p:sp>
          <p:nvSpPr>
            <p:cNvPr id="63" name="Rectangle 14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669" y="1776"/>
              <a:ext cx="507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4" name="Rectangle 18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669" y="2608"/>
              <a:ext cx="507" cy="4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5" name="Rectangle 19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69" y="1776"/>
              <a:ext cx="507" cy="4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6" name="Rectangle 20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669" y="1776"/>
              <a:ext cx="507" cy="16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7" name="Text Box 46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351" y="1872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68" name="Text Box 47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362" y="2256"/>
              <a:ext cx="2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99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69" name="Text Box 48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362" y="2710"/>
              <a:ext cx="30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70" name="Text Box 49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3366" y="3072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71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11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73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6934200" y="4267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4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7724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5438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6" name="Rectangle 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696200" y="4648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77" name="AutoShape 9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>
            <a:off x="6934200" y="48006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8" name="Rectangle 3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8486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9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43800" y="533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FF"/>
                </a:solidFill>
              </a:rPr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0" name="Rectangle 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696200" y="533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1" name="AutoShape 9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>
            <a:off x="7010400" y="5486400"/>
            <a:ext cx="533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" name="Rectangle 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848600" y="533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3" name="Rectangle 3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82000" y="533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4" name="Rectangle 5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534400" y="533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5" name="AutoShape 9"/>
          <p:cNvCxnSpPr>
            <a:cxnSpLocks noChangeShapeType="1"/>
          </p:cNvCxnSpPr>
          <p:nvPr>
            <p:custDataLst>
              <p:tags r:id="rId32"/>
            </p:custDataLst>
          </p:nvPr>
        </p:nvCxnSpPr>
        <p:spPr bwMode="auto">
          <a:xfrm>
            <a:off x="8001000" y="5486400"/>
            <a:ext cx="381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6" name="Rectangle 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686800" y="533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4" name="Rectangle 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820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C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5" name="Rectangle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534400" y="4648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116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>
            <a:off x="8001000" y="4800600"/>
            <a:ext cx="381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7" name="Rectangle 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6868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6" name="Rectangle 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467600" y="5943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C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7" name="Rectangle 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20000" y="5943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128" name="AutoShape 9"/>
          <p:cNvCxnSpPr>
            <a:cxnSpLocks noChangeShapeType="1"/>
          </p:cNvCxnSpPr>
          <p:nvPr>
            <p:custDataLst>
              <p:tags r:id="rId40"/>
            </p:custDataLst>
          </p:nvPr>
        </p:nvCxnSpPr>
        <p:spPr bwMode="auto">
          <a:xfrm>
            <a:off x="7086600" y="6096000"/>
            <a:ext cx="381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9" name="Rectangle 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772400" y="5943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Okay, we can represent graphs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Now let’s implement some useful and non-trivial algorithms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Topological sort:</a:t>
            </a:r>
            <a:r>
              <a:rPr lang="en-US" dirty="0" smtClean="0"/>
              <a:t> Given a DAG, order all the vertices so that every vertex comes before all of its neighbors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Shortest paths:</a:t>
            </a:r>
            <a:r>
              <a:rPr lang="en-US" dirty="0" smtClean="0"/>
              <a:t> Find the shortest or lowest-cost path from x to y</a:t>
            </a:r>
          </a:p>
          <a:p>
            <a:pPr lvl="1"/>
            <a:r>
              <a:rPr lang="en-US" dirty="0" smtClean="0"/>
              <a:t>Related: Determine if there even is such a path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each, what are the </a:t>
            </a:r>
            <a:r>
              <a:rPr lang="en-US" dirty="0" smtClean="0">
                <a:solidFill>
                  <a:schemeClr val="accent2"/>
                </a:solidFill>
              </a:rPr>
              <a:t>vertices</a:t>
            </a:r>
            <a:r>
              <a:rPr lang="en-US" dirty="0" smtClean="0"/>
              <a:t> and what are the </a:t>
            </a:r>
            <a:r>
              <a:rPr lang="en-US" dirty="0" smtClean="0">
                <a:solidFill>
                  <a:schemeClr val="accent2"/>
                </a:solidFill>
              </a:rPr>
              <a:t>edges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…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Wow: Using the same algorithms for problems across so many domains sounds like “core computer science and engineering”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accent2"/>
                </a:solidFill>
              </a:rPr>
              <a:t>undirected graphs</a:t>
            </a:r>
            <a:r>
              <a:rPr lang="en-US" dirty="0" smtClean="0"/>
              <a:t>, edges have no specific direction</a:t>
            </a:r>
          </a:p>
          <a:p>
            <a:pPr lvl="1"/>
            <a:r>
              <a:rPr lang="en-US" dirty="0" smtClean="0"/>
              <a:t>Edges are always “two-way”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267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implies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Only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one of these edges needs to be in the set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The other is implicit, so normalize how you check for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lang="en-US" sz="1000" b="0" kern="0" baseline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Degree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of a vertex: number of edges containing that vertex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j-lt"/>
                <a:sym typeface="Symbol" pitchFamily="18" charset="2"/>
              </a:rPr>
              <a:t>Put another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way: the number of adjacent vertices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9" name="Group 8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191000" y="2286000"/>
            <a:ext cx="2947988" cy="1814513"/>
            <a:chOff x="1838" y="1257"/>
            <a:chExt cx="1857" cy="1143"/>
          </a:xfrm>
        </p:grpSpPr>
        <p:sp>
          <p:nvSpPr>
            <p:cNvPr id="10" name="Oval 68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056" y="179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69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838" y="160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70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772" y="208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7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934" y="21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72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12" y="165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5" name="Text Box 7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62" y="169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6" name="AutoShape 74"/>
            <p:cNvCxnSpPr>
              <a:cxnSpLocks noChangeShapeType="1"/>
              <a:stCxn id="14" idx="3"/>
              <a:endCxn id="12" idx="6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2961" y="1814"/>
              <a:ext cx="377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75"/>
            <p:cNvCxnSpPr>
              <a:cxnSpLocks noChangeShapeType="1"/>
              <a:stCxn id="12" idx="2"/>
              <a:endCxn id="10" idx="5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210" y="1958"/>
              <a:ext cx="553" cy="2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Oval 7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45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9" name="AutoShape 78"/>
            <p:cNvCxnSpPr>
              <a:cxnSpLocks noChangeShapeType="1"/>
              <a:stCxn id="14" idx="1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2838" y="1553"/>
              <a:ext cx="50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Text Box 7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42" y="125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cxnSp>
        <p:nvCxnSpPr>
          <p:cNvPr id="22" name="Straight Connector 21"/>
          <p:cNvCxnSpPr>
            <a:stCxn id="10" idx="6"/>
            <a:endCxn id="14" idx="2"/>
          </p:cNvCxnSpPr>
          <p:nvPr/>
        </p:nvCxnSpPr>
        <p:spPr bwMode="auto">
          <a:xfrm flipV="1">
            <a:off x="4822825" y="3054350"/>
            <a:ext cx="170815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accent2"/>
                </a:solidFill>
              </a:rPr>
              <a:t>directed graphs</a:t>
            </a:r>
            <a:r>
              <a:rPr lang="en-US" dirty="0" smtClean="0"/>
              <a:t> (sometimes called </a:t>
            </a:r>
            <a:r>
              <a:rPr lang="en-US" dirty="0" smtClean="0">
                <a:solidFill>
                  <a:schemeClr val="accent2"/>
                </a:solidFill>
              </a:rPr>
              <a:t>digraphs</a:t>
            </a:r>
            <a:r>
              <a:rPr lang="en-US" dirty="0" smtClean="0"/>
              <a:t>), edges have a direction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7338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does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not</a:t>
            </a:r>
            <a:r>
              <a:rPr lang="en-US" sz="2000" b="0" dirty="0" smtClean="0">
                <a:latin typeface="+mj-lt"/>
                <a:sym typeface="Symbol" pitchFamily="18" charset="2"/>
              </a:rPr>
              <a:t> imply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. 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Let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mean u → v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>
                <a:latin typeface="+mj-lt"/>
                <a:cs typeface="Courier New" pitchFamily="49" charset="0"/>
                <a:sym typeface="Symbol" pitchFamily="18" charset="2"/>
              </a:rPr>
              <a:t>C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all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u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 pitchFamily="18" charset="2"/>
              </a:rPr>
              <a:t>source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v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 pitchFamily="18" charset="2"/>
              </a:rPr>
              <a:t>destination</a:t>
            </a:r>
            <a:endParaRPr lang="en-US" sz="1000" b="0" kern="0" baseline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In-Degree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of a vertex: number of in-bound edges, </a:t>
            </a:r>
          </a:p>
          <a:p>
            <a:pPr>
              <a:spcBef>
                <a:spcPct val="20000"/>
              </a:spcBef>
            </a:pPr>
            <a:r>
              <a:rPr lang="en-US" sz="2000" b="0" kern="0" noProof="0" dirty="0" smtClean="0">
                <a:latin typeface="+mj-lt"/>
                <a:sym typeface="Symbol" pitchFamily="18" charset="2"/>
              </a:rPr>
              <a:t>    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i.e., edges where the vertex is the destination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chemeClr val="accent2"/>
                </a:solidFill>
                <a:latin typeface="+mj-lt"/>
                <a:sym typeface="Symbol" pitchFamily="18" charset="2"/>
              </a:rPr>
              <a:t>Out-Degree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of a vertex: number of out-bound edges</a:t>
            </a:r>
          </a:p>
          <a:p>
            <a:pPr>
              <a:spcBef>
                <a:spcPct val="20000"/>
              </a:spcBef>
            </a:pPr>
            <a:r>
              <a:rPr lang="en-US" sz="2000" b="0" kern="0" dirty="0">
                <a:latin typeface="+mj-lt"/>
                <a:sym typeface="Symbol" pitchFamily="18" charset="2"/>
              </a:rPr>
              <a:t> 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   i.e., edges where the vertex is the source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48200" y="2590800"/>
            <a:ext cx="426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or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410200" y="3048000"/>
            <a:ext cx="1568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2 edges </a:t>
            </a:r>
            <a:r>
              <a:rPr lang="en-US" sz="2000" dirty="0" smtClean="0"/>
              <a:t>here</a:t>
            </a:r>
            <a:endParaRPr lang="en-US" sz="2000" dirty="0"/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6639786" y="2971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grpSp>
        <p:nvGrpSpPr>
          <p:cNvPr id="11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066800" y="2057401"/>
            <a:ext cx="2971800" cy="1752600"/>
            <a:chOff x="528" y="1238"/>
            <a:chExt cx="1857" cy="1143"/>
          </a:xfrm>
        </p:grpSpPr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6" y="1776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9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28" y="158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462" y="2063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5" name="Text Box 1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624" y="213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6" name="Oval 1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002" y="163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152" y="168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8" name="AutoShape 14"/>
            <p:cNvCxnSpPr>
              <a:cxnSpLocks noChangeShapeType="1"/>
              <a:stCxn id="16" idx="4"/>
              <a:endCxn id="14" idx="6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1704" y="1764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4" idx="2"/>
              <a:endCxn id="12" idx="4"/>
            </p:cNvCxnSpPr>
            <p:nvPr>
              <p:custDataLst>
                <p:tags r:id="rId22"/>
              </p:custDataLst>
            </p:nvPr>
          </p:nvCxnSpPr>
          <p:spPr bwMode="auto">
            <a:xfrm rot="10800000">
              <a:off x="836" y="1962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6"/>
              <a:endCxn id="14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932" y="1866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336" y="1440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22" name="AutoShape 18"/>
            <p:cNvCxnSpPr>
              <a:cxnSpLocks noChangeShapeType="1"/>
              <a:stCxn id="16" idx="1"/>
            </p:cNvCxnSpPr>
            <p:nvPr>
              <p:custDataLst>
                <p:tags r:id="rId25"/>
              </p:custDataLst>
            </p:nvPr>
          </p:nvCxnSpPr>
          <p:spPr bwMode="auto">
            <a:xfrm rot="5400000" flipH="1">
              <a:off x="1720" y="1342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432" y="123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24" name="Oval 2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84161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38086" y="2209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Oval 2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220811" y="29702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77986" y="30781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8" name="Oval 24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8078061" y="22860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316186" y="2362200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28" idx="4"/>
            <a:endCxn id="26" idx="6"/>
          </p:cNvCxnSpPr>
          <p:nvPr>
            <p:custDataLst>
              <p:tags r:id="rId11"/>
            </p:custDataLst>
          </p:nvPr>
        </p:nvCxnSpPr>
        <p:spPr bwMode="auto">
          <a:xfrm rot="5400000">
            <a:off x="7604192" y="2496345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7"/>
          <p:cNvCxnSpPr>
            <a:cxnSpLocks noChangeShapeType="1"/>
            <a:stCxn id="26" idx="2"/>
            <a:endCxn id="24" idx="5"/>
          </p:cNvCxnSpPr>
          <p:nvPr>
            <p:custDataLst>
              <p:tags r:id="rId12"/>
            </p:custDataLst>
          </p:nvPr>
        </p:nvCxnSpPr>
        <p:spPr bwMode="auto">
          <a:xfrm flipH="1" flipV="1">
            <a:off x="6328636" y="27733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2" name="Oval 2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020786" y="1981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33" name="AutoShape 29"/>
          <p:cNvCxnSpPr>
            <a:cxnSpLocks noChangeShapeType="1"/>
            <a:stCxn id="28" idx="1"/>
          </p:cNvCxnSpPr>
          <p:nvPr>
            <p:custDataLst>
              <p:tags r:id="rId14"/>
            </p:custDataLst>
          </p:nvPr>
        </p:nvCxnSpPr>
        <p:spPr bwMode="auto">
          <a:xfrm rot="5400000" flipH="1">
            <a:off x="7631179" y="1824832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Self-Edges, Connectedness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self-edge</a:t>
            </a:r>
            <a:r>
              <a:rPr lang="en-US" dirty="0" smtClean="0"/>
              <a:t> a.k.a. a </a:t>
            </a:r>
            <a:r>
              <a:rPr lang="en-US" dirty="0" smtClean="0">
                <a:solidFill>
                  <a:schemeClr val="accent2"/>
                </a:solidFill>
              </a:rPr>
              <a:t>loop</a:t>
            </a:r>
            <a:r>
              <a:rPr lang="en-US" dirty="0" smtClean="0"/>
              <a:t> is an edge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Depending on the use/algorithm, a graph may have:</a:t>
            </a:r>
          </a:p>
          <a:p>
            <a:pPr lvl="2"/>
            <a:r>
              <a:rPr lang="en-US" dirty="0" smtClean="0"/>
              <a:t>No self edges</a:t>
            </a:r>
          </a:p>
          <a:p>
            <a:pPr lvl="2"/>
            <a:r>
              <a:rPr lang="en-US" dirty="0" smtClean="0"/>
              <a:t>Some self edges</a:t>
            </a:r>
          </a:p>
          <a:p>
            <a:pPr lvl="2"/>
            <a:r>
              <a:rPr lang="en-US" dirty="0" smtClean="0"/>
              <a:t>All self edges (often therefore implicit, but we will be explicit)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A node can have a degree / in-degree / out-degree of </a:t>
            </a:r>
            <a:r>
              <a:rPr lang="en-US" dirty="0" smtClean="0">
                <a:solidFill>
                  <a:schemeClr val="accent2"/>
                </a:solidFill>
              </a:rPr>
              <a:t>zero</a:t>
            </a:r>
          </a:p>
          <a:p>
            <a:endParaRPr lang="en-US" sz="1000" dirty="0" smtClean="0"/>
          </a:p>
          <a:p>
            <a:r>
              <a:rPr lang="en-US" dirty="0" smtClean="0"/>
              <a:t>A graph does not have to be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</a:p>
          <a:p>
            <a:pPr lvl="1"/>
            <a:r>
              <a:rPr lang="en-US" dirty="0" smtClean="0"/>
              <a:t>Even if every node has non-zero degree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6573322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edges</a:t>
            </a:r>
          </a:p>
          <a:p>
            <a:pPr lvl="1"/>
            <a:r>
              <a:rPr lang="en-US" dirty="0" smtClean="0"/>
              <a:t>Minimum?</a:t>
            </a:r>
          </a:p>
          <a:p>
            <a:pPr lvl="1"/>
            <a:r>
              <a:rPr lang="en-US" dirty="0" smtClean="0"/>
              <a:t>Maximum for undirected?</a:t>
            </a:r>
          </a:p>
          <a:p>
            <a:pPr lvl="1"/>
            <a:r>
              <a:rPr lang="en-US" dirty="0" smtClean="0"/>
              <a:t>Maximum for directed?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b="1" dirty="0" smtClean="0">
                <a:sym typeface="Symbol" pitchFamily="18" charset="2"/>
              </a:rPr>
              <a:t> </a:t>
            </a:r>
            <a:endParaRPr lang="en-US" b="1" dirty="0" smtClean="0"/>
          </a:p>
          <a:p>
            <a:pPr lvl="1"/>
            <a:r>
              <a:rPr lang="en-US" dirty="0" smtClean="0"/>
              <a:t>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chemeClr val="accent2"/>
                </a:solidFill>
              </a:rPr>
              <a:t>neighbor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2"/>
                </a:solidFill>
              </a:rPr>
              <a:t>adjacent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</a:p>
          <a:p>
            <a:pPr lvl="1"/>
            <a:r>
              <a:rPr lang="en-US" dirty="0" smtClean="0"/>
              <a:t>Order matters for directed edges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/>
              <a:t> is not </a:t>
            </a:r>
            <a:r>
              <a:rPr lang="en-US" dirty="0">
                <a:solidFill>
                  <a:schemeClr val="accent2"/>
                </a:solidFill>
              </a:rPr>
              <a:t>adjacent</a:t>
            </a:r>
            <a:r>
              <a:rPr lang="en-US" dirty="0"/>
              <a:t>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dirty="0"/>
              <a:t>unless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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36747" y="12350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90672" y="9302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73397" y="16906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30572" y="17986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30647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68772" y="10826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56778" y="12168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179622" y="15303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332022" y="13779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2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16122" y="2454275"/>
            <a:ext cx="264687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  <p:sp>
        <p:nvSpPr>
          <p:cNvPr id="17" name="Oval 2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973372" y="7016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2"/>
            </p:custDataLst>
          </p:nvPr>
        </p:nvCxnSpPr>
        <p:spPr bwMode="auto">
          <a:xfrm rot="5400000" flipH="1">
            <a:off x="7583765" y="5453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25772" y="381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G=(V,E)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edges</a:t>
            </a:r>
          </a:p>
          <a:p>
            <a:pPr lvl="1"/>
            <a:r>
              <a:rPr lang="en-US" dirty="0" smtClean="0"/>
              <a:t>Minimum?                          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lvl="1"/>
            <a:r>
              <a:rPr lang="en-US" dirty="0" smtClean="0"/>
              <a:t>Maximum for undirected?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|V||V+1|/2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b="1" baseline="30000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Maximum for directed?    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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			(assuming self-edges allowed, else subtract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)</a:t>
            </a:r>
            <a:endParaRPr lang="en-US" dirty="0" smtClean="0">
              <a:solidFill>
                <a:schemeClr val="accent2"/>
              </a:solidFill>
              <a:latin typeface="+mj-lt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b="1" dirty="0" smtClean="0">
                <a:sym typeface="Symbol" pitchFamily="18" charset="2"/>
              </a:rPr>
              <a:t> </a:t>
            </a:r>
            <a:endParaRPr lang="en-US" b="1" dirty="0" smtClean="0"/>
          </a:p>
          <a:p>
            <a:pPr lvl="1"/>
            <a:r>
              <a:rPr lang="en-US" dirty="0" smtClean="0"/>
              <a:t>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chemeClr val="accent2"/>
                </a:solidFill>
              </a:rPr>
              <a:t>neighbor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2"/>
                </a:solidFill>
              </a:rPr>
              <a:t>adjacent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</a:p>
          <a:p>
            <a:pPr lvl="1"/>
            <a:r>
              <a:rPr lang="en-US" dirty="0" smtClean="0"/>
              <a:t>Order matters for directed edges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/>
              <a:t> is not </a:t>
            </a:r>
            <a:r>
              <a:rPr lang="en-US" dirty="0">
                <a:solidFill>
                  <a:schemeClr val="accent2"/>
                </a:solidFill>
              </a:rPr>
              <a:t>adjacent</a:t>
            </a:r>
            <a:r>
              <a:rPr lang="en-US" dirty="0"/>
              <a:t>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dirty="0"/>
              <a:t>unless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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36747" y="12350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90672" y="9302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73397" y="16906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30572" y="17986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30647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68772" y="10826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56778" y="12168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179622" y="15303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332022" y="13779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25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973372" y="7016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1"/>
            </p:custDataLst>
          </p:nvPr>
        </p:nvCxnSpPr>
        <p:spPr bwMode="auto">
          <a:xfrm rot="5400000" flipH="1">
            <a:off x="7583765" y="5453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25772" y="381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49840</TotalTime>
  <Words>2644</Words>
  <Application>Microsoft Office PowerPoint</Application>
  <PresentationFormat>On-screen Show (4:3)</PresentationFormat>
  <Paragraphs>855</Paragraphs>
  <Slides>37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dan_design_template</vt:lpstr>
      <vt:lpstr>CSE332: Data Abstractions  Lecture 15: Introduction to Graphs</vt:lpstr>
      <vt:lpstr>Graphs</vt:lpstr>
      <vt:lpstr>An ADT?</vt:lpstr>
      <vt:lpstr>Some Graphs</vt:lpstr>
      <vt:lpstr>Undirected Graphs</vt:lpstr>
      <vt:lpstr>Directed Graphs</vt:lpstr>
      <vt:lpstr>Self-Edges, Connectedness</vt:lpstr>
      <vt:lpstr>More Notation</vt:lpstr>
      <vt:lpstr>More notation</vt:lpstr>
      <vt:lpstr>Examples again</vt:lpstr>
      <vt:lpstr>Weighted Graphs</vt:lpstr>
      <vt:lpstr>Examples</vt:lpstr>
      <vt:lpstr>Paths and Cycles</vt:lpstr>
      <vt:lpstr>Path Length and Cost</vt:lpstr>
      <vt:lpstr>Simple Paths and Cycles</vt:lpstr>
      <vt:lpstr>Paths and Cycles in Directed Graphs</vt:lpstr>
      <vt:lpstr>Paths and Cycles in Directed Graphs</vt:lpstr>
      <vt:lpstr>Undirected-Graph Connectivity</vt:lpstr>
      <vt:lpstr>Directed-Graph Connectivity</vt:lpstr>
      <vt:lpstr>Examples</vt:lpstr>
      <vt:lpstr>Trees as Graphs</vt:lpstr>
      <vt:lpstr>Rooted Trees</vt:lpstr>
      <vt:lpstr>Rooted Trees</vt:lpstr>
      <vt:lpstr>Directed Acyclic Graphs (DAGs)</vt:lpstr>
      <vt:lpstr>Examples</vt:lpstr>
      <vt:lpstr>Density / Sparsity</vt:lpstr>
      <vt:lpstr>What is the Data Structure?</vt:lpstr>
      <vt:lpstr>Adjacency Matrix</vt:lpstr>
      <vt:lpstr>Adjacency Matrix Properties</vt:lpstr>
      <vt:lpstr>Adjacency Matrix Properties</vt:lpstr>
      <vt:lpstr>Adjacency Matrix Properties</vt:lpstr>
      <vt:lpstr>Adjacency Matrix Properties</vt:lpstr>
      <vt:lpstr>Adjacency List</vt:lpstr>
      <vt:lpstr>Adjacency List Properties</vt:lpstr>
      <vt:lpstr>Adjacency List Properties</vt:lpstr>
      <vt:lpstr>Undirected Graphs</vt:lpstr>
      <vt:lpstr>Next…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2198</cp:revision>
  <dcterms:created xsi:type="dcterms:W3CDTF">2009-03-13T20:43:19Z</dcterms:created>
  <dcterms:modified xsi:type="dcterms:W3CDTF">2012-05-03T15:16:46Z</dcterms:modified>
</cp:coreProperties>
</file>