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8.xml" ContentType="application/vnd.openxmlformats-officedocument.presentationml.notesSlide+xml"/>
  <Override PartName="/ppt/tags/tag136.xml" ContentType="application/vnd.openxmlformats-officedocument.presentationml.tags+xml"/>
  <Override PartName="/ppt/notesSlides/notesSlide19.xml" ContentType="application/vnd.openxmlformats-officedocument.presentationml.notesSlide+xml"/>
  <Override PartName="/ppt/tags/tag137.xml" ContentType="application/vnd.openxmlformats-officedocument.presentationml.tags+xml"/>
  <Override PartName="/ppt/notesSlides/notesSlide20.xml" ContentType="application/vnd.openxmlformats-officedocument.presentationml.notesSlide+xml"/>
  <Override PartName="/ppt/tags/tag138.xml" ContentType="application/vnd.openxmlformats-officedocument.presentationml.tags+xml"/>
  <Override PartName="/ppt/notesSlides/notesSlide21.xml" ContentType="application/vnd.openxmlformats-officedocument.presentationml.notesSlide+xml"/>
  <Override PartName="/ppt/tags/tag139.xml" ContentType="application/vnd.openxmlformats-officedocument.presentationml.tags+xml"/>
  <Override PartName="/ppt/notesSlides/notesSlide22.xml" ContentType="application/vnd.openxmlformats-officedocument.presentationml.notesSlide+xml"/>
  <Override PartName="/ppt/tags/tag140.xml" ContentType="application/vnd.openxmlformats-officedocument.presentationml.tags+xml"/>
  <Override PartName="/ppt/notesSlides/notesSlide23.xml" ContentType="application/vnd.openxmlformats-officedocument.presentationml.notesSlide+xml"/>
  <Override PartName="/ppt/tags/tag141.xml" ContentType="application/vnd.openxmlformats-officedocument.presentationml.tags+xml"/>
  <Override PartName="/ppt/notesSlides/notesSlide24.xml" ContentType="application/vnd.openxmlformats-officedocument.presentationml.notesSlide+xml"/>
  <Override PartName="/ppt/tags/tag14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31.xml" ContentType="application/vnd.openxmlformats-officedocument.presentationml.notesSlide+xml"/>
  <Override PartName="/ppt/tags/tag156.xml" ContentType="application/vnd.openxmlformats-officedocument.presentationml.tags+xml"/>
  <Override PartName="/ppt/notesSlides/notesSlide32.xml" ContentType="application/vnd.openxmlformats-officedocument.presentationml.notesSlide+xml"/>
  <Override PartName="/ppt/tags/tag15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58.xml" ContentType="application/vnd.openxmlformats-officedocument.presentationml.tags+xml"/>
  <Override PartName="/ppt/notesSlides/notesSlide36.xml" ContentType="application/vnd.openxmlformats-officedocument.presentationml.notesSlide+xml"/>
  <Override PartName="/ppt/tags/tag159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4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23" r:id="rId18"/>
    <p:sldId id="324" r:id="rId19"/>
    <p:sldId id="325" r:id="rId20"/>
    <p:sldId id="306" r:id="rId21"/>
    <p:sldId id="305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26" r:id="rId32"/>
    <p:sldId id="316" r:id="rId33"/>
    <p:sldId id="317" r:id="rId34"/>
    <p:sldId id="327" r:id="rId35"/>
    <p:sldId id="296" r:id="rId36"/>
    <p:sldId id="318" r:id="rId37"/>
    <p:sldId id="319" r:id="rId38"/>
    <p:sldId id="328" r:id="rId39"/>
    <p:sldId id="320" r:id="rId40"/>
    <p:sldId id="321" r:id="rId41"/>
    <p:sldId id="322" r:id="rId4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tags" Target="../tags/tag69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tags" Target="../tags/tag80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41" Type="http://schemas.openxmlformats.org/officeDocument/2006/relationships/tags" Target="../tags/tag71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tags" Target="../tags/tag82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8" Type="http://schemas.openxmlformats.org/officeDocument/2006/relationships/tags" Target="../tags/tag38.xml"/><Relationship Id="rId51" Type="http://schemas.openxmlformats.org/officeDocument/2006/relationships/tags" Target="../tags/tag8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tags" Target="../tags/tag124.xml"/><Relationship Id="rId47" Type="http://schemas.openxmlformats.org/officeDocument/2006/relationships/tags" Target="../tags/tag129.xml"/><Relationship Id="rId50" Type="http://schemas.openxmlformats.org/officeDocument/2006/relationships/tags" Target="../tags/tag132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Relationship Id="rId46" Type="http://schemas.openxmlformats.org/officeDocument/2006/relationships/tags" Target="../tags/tag128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41" Type="http://schemas.openxmlformats.org/officeDocument/2006/relationships/tags" Target="../tags/tag12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45" Type="http://schemas.openxmlformats.org/officeDocument/2006/relationships/tags" Target="../tags/tag127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49" Type="http://schemas.openxmlformats.org/officeDocument/2006/relationships/tags" Target="../tags/tag131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4" Type="http://schemas.openxmlformats.org/officeDocument/2006/relationships/tags" Target="../tags/tag126.xml"/><Relationship Id="rId52" Type="http://schemas.openxmlformats.org/officeDocument/2006/relationships/tags" Target="../tags/tag134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tags" Target="../tags/tag125.xml"/><Relationship Id="rId48" Type="http://schemas.openxmlformats.org/officeDocument/2006/relationships/tags" Target="../tags/tag130.xml"/><Relationship Id="rId8" Type="http://schemas.openxmlformats.org/officeDocument/2006/relationships/tags" Target="../tags/tag90.xml"/><Relationship Id="rId51" Type="http://schemas.openxmlformats.org/officeDocument/2006/relationships/tags" Target="../tags/tag1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5" Type="http://schemas.openxmlformats.org/officeDocument/2006/relationships/notesSlide" Target="../notesSlides/notesSlide31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17: 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See homework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irrevocably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4259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(?)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lvl="1"/>
            <a:r>
              <a:rPr lang="en-US" dirty="0" smtClean="0"/>
              <a:t>My favorite quotation: 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the logical course progression, we would next study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All-pairs-shortest paths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Minimum spanning trees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But to align lectures with projects and </a:t>
            </a:r>
            <a:r>
              <a:rPr lang="en-US" dirty="0" err="1" smtClean="0"/>
              <a:t>homeworks</a:t>
            </a:r>
            <a:r>
              <a:rPr lang="en-US" dirty="0" smtClean="0"/>
              <a:t>, instead we will</a:t>
            </a:r>
          </a:p>
          <a:p>
            <a:pPr marL="457200" indent="-457200"/>
            <a:r>
              <a:rPr lang="en-US" dirty="0" smtClean="0"/>
              <a:t>Start parallelism and concurrency</a:t>
            </a:r>
          </a:p>
          <a:p>
            <a:pPr marL="457200" indent="-457200"/>
            <a:r>
              <a:rPr lang="en-US" dirty="0" smtClean="0"/>
              <a:t>Come back to graphs at the end of the course</a:t>
            </a:r>
          </a:p>
          <a:p>
            <a:pPr marL="857250" lvl="1" indent="-457200"/>
            <a:r>
              <a:rPr lang="en-US" dirty="0" smtClean="0"/>
              <a:t>We might skip (1) except to point out where to learn more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Note toward the future:</a:t>
            </a:r>
          </a:p>
          <a:p>
            <a:pPr marL="857250" lvl="1" indent="-457200"/>
            <a:r>
              <a:rPr lang="en-US" dirty="0" smtClean="0"/>
              <a:t>We cannot do all of graphs last because of the CSE312 co-requisite (needed for study of NP)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23367</TotalTime>
  <Words>3447</Words>
  <Application>Microsoft Office PowerPoint</Application>
  <PresentationFormat>On-screen Show (4:3)</PresentationFormat>
  <Paragraphs>1628</Paragraphs>
  <Slides>41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dan_design_template</vt:lpstr>
      <vt:lpstr>CSE332: Data Abstractions  Lecture 17: Shortest Paths</vt:lpstr>
      <vt:lpstr>Single source shortest paths</vt:lpstr>
      <vt:lpstr>Not as easy</vt:lpstr>
      <vt:lpstr>Dijkstra’s Algorithm</vt:lpstr>
      <vt:lpstr>Dijkstra’s Algorithm: Idea</vt:lpstr>
      <vt:lpstr>The Algorithm</vt:lpstr>
      <vt:lpstr>Important 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Improving asymptotic running time</vt:lpstr>
      <vt:lpstr>Improving (?) asymptotic running time</vt:lpstr>
      <vt:lpstr>Efficiency, second approach</vt:lpstr>
      <vt:lpstr>Efficiency, second approach</vt:lpstr>
      <vt:lpstr>Dense vs. sparse again</vt:lpstr>
      <vt:lpstr>What comes next?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1179</cp:revision>
  <dcterms:created xsi:type="dcterms:W3CDTF">2009-03-13T20:43:19Z</dcterms:created>
  <dcterms:modified xsi:type="dcterms:W3CDTF">2012-05-08T21:38:21Z</dcterms:modified>
</cp:coreProperties>
</file>