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87" r:id="rId3"/>
    <p:sldId id="289" r:id="rId4"/>
    <p:sldId id="302" r:id="rId5"/>
    <p:sldId id="291" r:id="rId6"/>
    <p:sldId id="292" r:id="rId7"/>
    <p:sldId id="293" r:id="rId8"/>
    <p:sldId id="294" r:id="rId9"/>
    <p:sldId id="298" r:id="rId10"/>
    <p:sldId id="299" r:id="rId11"/>
    <p:sldId id="300" r:id="rId12"/>
    <p:sldId id="301" r:id="rId13"/>
    <p:sldId id="295" r:id="rId14"/>
    <p:sldId id="296" r:id="rId15"/>
    <p:sldId id="290" r:id="rId16"/>
    <p:sldId id="297" r:id="rId1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FFFF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4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5/29/2012</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173377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7174598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2012</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2012</a:t>
            </a:r>
            <a:endParaRPr lang="en-US"/>
          </a:p>
        </p:txBody>
      </p:sp>
      <p:sp>
        <p:nvSpPr>
          <p:cNvPr id="8" name="Footer Placeholder 7"/>
          <p:cNvSpPr>
            <a:spLocks noGrp="1"/>
          </p:cNvSpPr>
          <p:nvPr>
            <p:ph type="ftr" sz="quarter" idx="11"/>
          </p:nvPr>
        </p:nvSpPr>
        <p:spPr/>
        <p:txBody>
          <a:bodyPr/>
          <a:lstStyle>
            <a:lvl1pPr>
              <a:defRPr/>
            </a:lvl1pPr>
          </a:lstStyle>
          <a:p>
            <a:r>
              <a:rPr lang="en-US" smtClean="0"/>
              <a:t>CSE332: Data Abstractions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2012</a:t>
            </a:r>
            <a:endParaRPr lang="en-US"/>
          </a:p>
        </p:txBody>
      </p:sp>
      <p:sp>
        <p:nvSpPr>
          <p:cNvPr id="4" name="Footer Placeholder 3"/>
          <p:cNvSpPr>
            <a:spLocks noGrp="1"/>
          </p:cNvSpPr>
          <p:nvPr>
            <p:ph type="ftr" sz="quarter" idx="11"/>
          </p:nvPr>
        </p:nvSpPr>
        <p:spPr/>
        <p:txBody>
          <a:bodyPr/>
          <a:lstStyle>
            <a:lvl1pPr>
              <a:defRPr/>
            </a:lvl1pPr>
          </a:lstStyle>
          <a:p>
            <a:r>
              <a:rPr lang="en-US" smtClean="0"/>
              <a:t>CSE332: Data Abstractions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2012</a:t>
            </a:r>
            <a:endParaRPr lang="en-US"/>
          </a:p>
        </p:txBody>
      </p:sp>
      <p:sp>
        <p:nvSpPr>
          <p:cNvPr id="3" name="Footer Placeholder 2"/>
          <p:cNvSpPr>
            <a:spLocks noGrp="1"/>
          </p:cNvSpPr>
          <p:nvPr>
            <p:ph type="ftr" sz="quarter" idx="11"/>
          </p:nvPr>
        </p:nvSpPr>
        <p:spPr/>
        <p:txBody>
          <a:bodyPr/>
          <a:lstStyle>
            <a:lvl1pPr>
              <a:defRPr/>
            </a:lvl1pPr>
          </a:lstStyle>
          <a:p>
            <a:r>
              <a:rPr lang="en-US" smtClean="0"/>
              <a:t>CSE332: Data Abstractions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2012</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CSE332: Data Abstractions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notesSlide" Target="../notesSlides/notesSlide9.xml"/><Relationship Id="rId5" Type="http://schemas.openxmlformats.org/officeDocument/2006/relationships/tags" Target="../tags/tag52.xml"/><Relationship Id="rId10"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tags" Target="../tags/tag56.xml"/></Relationships>
</file>

<file path=ppt/slides/_rels/slide11.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notesSlide" Target="../notesSlides/notesSlide10.xml"/><Relationship Id="rId5" Type="http://schemas.openxmlformats.org/officeDocument/2006/relationships/tags" Target="../tags/tag61.xml"/><Relationship Id="rId10"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s>
</file>

<file path=ppt/slides/_rels/slide12.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notesSlide" Target="../notesSlides/notesSlide1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Layout" Target="../slideLayouts/slideLayout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notesSlide" Target="../notesSlides/notesSlide8.xml"/><Relationship Id="rId4" Type="http://schemas.openxmlformats.org/officeDocument/2006/relationships/tags" Target="../tags/tag43.xml"/><Relationship Id="rId9"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CSE332: Data Abstractions</a:t>
            </a:r>
            <a:br>
              <a:rPr lang="en-US" sz="3200" i="0" dirty="0" smtClean="0"/>
            </a:br>
            <a:r>
              <a:rPr lang="en-US" sz="1400" i="0" dirty="0" smtClean="0"/>
              <a:t/>
            </a:r>
            <a:br>
              <a:rPr lang="en-US" sz="1400" i="0" dirty="0" smtClean="0"/>
            </a:br>
            <a:r>
              <a:rPr lang="en-US" sz="3200" i="0" dirty="0" smtClean="0"/>
              <a:t>Lecture 25: 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Dan Grossman</a:t>
            </a:r>
          </a:p>
          <a:p>
            <a:r>
              <a:rPr lang="en-US" sz="2400" dirty="0" smtClean="0"/>
              <a:t>Spring 2012</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and usefulness</a:t>
            </a:r>
            <a:endParaRPr lang="en-US" dirty="0"/>
          </a:p>
        </p:txBody>
      </p:sp>
      <p:sp>
        <p:nvSpPr>
          <p:cNvPr id="3" name="Content Placeholder 2"/>
          <p:cNvSpPr>
            <a:spLocks noGrp="1"/>
          </p:cNvSpPr>
          <p:nvPr>
            <p:ph idx="1"/>
          </p:nvPr>
        </p:nvSpPr>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dirty="0" smtClean="0"/>
              <a:t>Example: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concurrent setting), amortized bounds are too weak</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2"/>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85800" y="1600200"/>
            <a:ext cx="8153400" cy="4495800"/>
          </a:xfrm>
        </p:spPr>
        <p:txBody>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For example, maybe </a:t>
            </a:r>
            <a:r>
              <a:rPr lang="en-US" b="1" dirty="0" smtClean="0">
                <a:latin typeface="Courier New" pitchFamily="49" charset="0"/>
                <a:cs typeface="Courier New" pitchFamily="49" charset="0"/>
              </a:rPr>
              <a:t>f(n)=1</a:t>
            </a:r>
            <a:r>
              <a:rPr lang="en-US" dirty="0" smtClean="0"/>
              <a:t>, but the worst-case is </a:t>
            </a:r>
            <a:r>
              <a:rPr lang="en-US" b="1" dirty="0" smtClean="0">
                <a:latin typeface="Courier New" pitchFamily="49" charset="0"/>
                <a:cs typeface="Courier New" pitchFamily="49" charset="0"/>
              </a:rPr>
              <a:t>n</a:t>
            </a:r>
          </a:p>
          <a:p>
            <a:pPr lvl="1"/>
            <a:endParaRPr lang="en-US" sz="1000" dirty="0" smtClean="0"/>
          </a:p>
          <a:p>
            <a:r>
              <a:rPr lang="en-US" dirty="0" smtClean="0"/>
              <a:t>But the worst-case for </a:t>
            </a:r>
            <a:r>
              <a:rPr lang="en-US" i="1" dirty="0" smtClean="0"/>
              <a:t>any</a:t>
            </a:r>
            <a:r>
              <a:rPr lang="en-US" dirty="0" smtClean="0"/>
              <a:t> sequence of </a:t>
            </a:r>
            <a:r>
              <a:rPr lang="en-US" b="1" dirty="0" smtClean="0">
                <a:latin typeface="Courier New" pitchFamily="49" charset="0"/>
                <a:cs typeface="Courier New" pitchFamily="49" charset="0"/>
              </a:rPr>
              <a:t>M</a:t>
            </a:r>
            <a:r>
              <a:rPr lang="en-US" dirty="0" smtClean="0"/>
              <a:t> operations is </a:t>
            </a:r>
            <a:r>
              <a:rPr lang="en-US" i="1" dirty="0" smtClean="0"/>
              <a:t>O</a:t>
            </a:r>
            <a:r>
              <a:rPr lang="en-US" dirty="0" smtClean="0"/>
              <a:t>(</a:t>
            </a:r>
            <a:r>
              <a:rPr lang="en-US" b="1" dirty="0" smtClean="0">
                <a:latin typeface="Courier New" pitchFamily="49" charset="0"/>
                <a:cs typeface="Courier New" pitchFamily="49" charset="0"/>
              </a:rPr>
              <a:t>M</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f(n)</a:t>
            </a:r>
            <a:r>
              <a:rPr lang="en-US" dirty="0" smtClean="0"/>
              <a:t>)</a:t>
            </a:r>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would violate the bound</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extLst>
      <p:ext uri="{BB962C8B-B14F-4D97-AF65-F5344CB8AC3E}">
        <p14:creationId xmlns:p14="http://schemas.microsoft.com/office/powerpoint/2010/main" val="3644144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From lecture 1: 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2012</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26384</TotalTime>
  <Words>1316</Words>
  <Application>Microsoft Office PowerPoint</Application>
  <PresentationFormat>On-screen Show (4:3)</PresentationFormat>
  <Paragraphs>300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dan_design_template</vt:lpstr>
      <vt:lpstr>CSE332: Data Abstractions  Lecture 25: Amortized Analysis</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cse</cp:lastModifiedBy>
  <cp:revision>1288</cp:revision>
  <dcterms:created xsi:type="dcterms:W3CDTF">2009-03-13T20:43:19Z</dcterms:created>
  <dcterms:modified xsi:type="dcterms:W3CDTF">2012-05-29T17:21:05Z</dcterms:modified>
</cp:coreProperties>
</file>