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5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1.xml" ContentType="application/vnd.openxmlformats-officedocument.presentationml.tags+xml"/>
  <Override PartName="/ppt/notesSlides/notesSlide10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1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2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13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14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15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16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17.xml" ContentType="application/vnd.openxmlformats-officedocument.presentationml.notesSlide+xml"/>
  <Override PartName="/ppt/tags/tag421.xml" ContentType="application/vnd.openxmlformats-officedocument.presentationml.tags+xml"/>
  <Override PartName="/ppt/notesSlides/notesSlide18.xml" ContentType="application/vnd.openxmlformats-officedocument.presentationml.notesSlide+xml"/>
  <Override PartName="/ppt/tags/tag422.xml" ContentType="application/vnd.openxmlformats-officedocument.presentationml.tags+xml"/>
  <Override PartName="/ppt/notesSlides/notesSlide19.xml" ContentType="application/vnd.openxmlformats-officedocument.presentationml.notesSlide+xml"/>
  <Override PartName="/ppt/tags/tag423.xml" ContentType="application/vnd.openxmlformats-officedocument.presentationml.tags+xml"/>
  <Override PartName="/ppt/notesSlides/notesSlide20.xml" ContentType="application/vnd.openxmlformats-officedocument.presentationml.notesSlide+xml"/>
  <Override PartName="/ppt/tags/tag42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82" r:id="rId4"/>
    <p:sldId id="303" r:id="rId5"/>
    <p:sldId id="283" r:id="rId6"/>
    <p:sldId id="284" r:id="rId7"/>
    <p:sldId id="286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2" r:id="rId24"/>
    <p:sldId id="301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08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3" Type="http://schemas.openxmlformats.org/officeDocument/2006/relationships/tags" Target="../tags/tag124.xml"/><Relationship Id="rId21" Type="http://schemas.openxmlformats.org/officeDocument/2006/relationships/tags" Target="../tags/tag142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5" Type="http://schemas.openxmlformats.org/officeDocument/2006/relationships/notesSlide" Target="../notesSlides/notesSlide11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20" Type="http://schemas.openxmlformats.org/officeDocument/2006/relationships/tags" Target="../tags/tag141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23" Type="http://schemas.openxmlformats.org/officeDocument/2006/relationships/tags" Target="../tags/tag144.xml"/><Relationship Id="rId10" Type="http://schemas.openxmlformats.org/officeDocument/2006/relationships/tags" Target="../tags/tag131.xml"/><Relationship Id="rId19" Type="http://schemas.openxmlformats.org/officeDocument/2006/relationships/tags" Target="../tags/tag140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Relationship Id="rId22" Type="http://schemas.openxmlformats.org/officeDocument/2006/relationships/tags" Target="../tags/tag1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26" Type="http://schemas.openxmlformats.org/officeDocument/2006/relationships/tags" Target="../tags/tag170.xml"/><Relationship Id="rId39" Type="http://schemas.openxmlformats.org/officeDocument/2006/relationships/tags" Target="../tags/tag183.xml"/><Relationship Id="rId3" Type="http://schemas.openxmlformats.org/officeDocument/2006/relationships/tags" Target="../tags/tag147.xml"/><Relationship Id="rId21" Type="http://schemas.openxmlformats.org/officeDocument/2006/relationships/tags" Target="../tags/tag165.xml"/><Relationship Id="rId34" Type="http://schemas.openxmlformats.org/officeDocument/2006/relationships/tags" Target="../tags/tag178.xml"/><Relationship Id="rId42" Type="http://schemas.openxmlformats.org/officeDocument/2006/relationships/tags" Target="../tags/tag186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33" Type="http://schemas.openxmlformats.org/officeDocument/2006/relationships/tags" Target="../tags/tag177.xml"/><Relationship Id="rId38" Type="http://schemas.openxmlformats.org/officeDocument/2006/relationships/tags" Target="../tags/tag182.xml"/><Relationship Id="rId46" Type="http://schemas.openxmlformats.org/officeDocument/2006/relationships/tags" Target="../tags/tag190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0" Type="http://schemas.openxmlformats.org/officeDocument/2006/relationships/tags" Target="../tags/tag164.xml"/><Relationship Id="rId29" Type="http://schemas.openxmlformats.org/officeDocument/2006/relationships/tags" Target="../tags/tag173.xml"/><Relationship Id="rId41" Type="http://schemas.openxmlformats.org/officeDocument/2006/relationships/tags" Target="../tags/tag185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32" Type="http://schemas.openxmlformats.org/officeDocument/2006/relationships/tags" Target="../tags/tag176.xml"/><Relationship Id="rId37" Type="http://schemas.openxmlformats.org/officeDocument/2006/relationships/tags" Target="../tags/tag181.xml"/><Relationship Id="rId40" Type="http://schemas.openxmlformats.org/officeDocument/2006/relationships/tags" Target="../tags/tag184.xml"/><Relationship Id="rId45" Type="http://schemas.openxmlformats.org/officeDocument/2006/relationships/tags" Target="../tags/tag189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tags" Target="../tags/tag172.xml"/><Relationship Id="rId36" Type="http://schemas.openxmlformats.org/officeDocument/2006/relationships/tags" Target="../tags/tag180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31" Type="http://schemas.openxmlformats.org/officeDocument/2006/relationships/tags" Target="../tags/tag175.xml"/><Relationship Id="rId44" Type="http://schemas.openxmlformats.org/officeDocument/2006/relationships/tags" Target="../tags/tag188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tags" Target="../tags/tag171.xml"/><Relationship Id="rId30" Type="http://schemas.openxmlformats.org/officeDocument/2006/relationships/tags" Target="../tags/tag174.xml"/><Relationship Id="rId35" Type="http://schemas.openxmlformats.org/officeDocument/2006/relationships/tags" Target="../tags/tag179.xml"/><Relationship Id="rId43" Type="http://schemas.openxmlformats.org/officeDocument/2006/relationships/tags" Target="../tags/tag187.xml"/><Relationship Id="rId48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18" Type="http://schemas.openxmlformats.org/officeDocument/2006/relationships/tags" Target="../tags/tag208.xml"/><Relationship Id="rId26" Type="http://schemas.openxmlformats.org/officeDocument/2006/relationships/tags" Target="../tags/tag216.xml"/><Relationship Id="rId39" Type="http://schemas.openxmlformats.org/officeDocument/2006/relationships/tags" Target="../tags/tag229.xml"/><Relationship Id="rId3" Type="http://schemas.openxmlformats.org/officeDocument/2006/relationships/tags" Target="../tags/tag193.xml"/><Relationship Id="rId21" Type="http://schemas.openxmlformats.org/officeDocument/2006/relationships/tags" Target="../tags/tag211.xml"/><Relationship Id="rId34" Type="http://schemas.openxmlformats.org/officeDocument/2006/relationships/tags" Target="../tags/tag224.xml"/><Relationship Id="rId42" Type="http://schemas.openxmlformats.org/officeDocument/2006/relationships/tags" Target="../tags/tag232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5" Type="http://schemas.openxmlformats.org/officeDocument/2006/relationships/tags" Target="../tags/tag215.xml"/><Relationship Id="rId33" Type="http://schemas.openxmlformats.org/officeDocument/2006/relationships/tags" Target="../tags/tag223.xml"/><Relationship Id="rId38" Type="http://schemas.openxmlformats.org/officeDocument/2006/relationships/tags" Target="../tags/tag228.xml"/><Relationship Id="rId46" Type="http://schemas.openxmlformats.org/officeDocument/2006/relationships/tags" Target="../tags/tag236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20" Type="http://schemas.openxmlformats.org/officeDocument/2006/relationships/tags" Target="../tags/tag210.xml"/><Relationship Id="rId29" Type="http://schemas.openxmlformats.org/officeDocument/2006/relationships/tags" Target="../tags/tag219.xml"/><Relationship Id="rId41" Type="http://schemas.openxmlformats.org/officeDocument/2006/relationships/tags" Target="../tags/tag231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24" Type="http://schemas.openxmlformats.org/officeDocument/2006/relationships/tags" Target="../tags/tag214.xml"/><Relationship Id="rId32" Type="http://schemas.openxmlformats.org/officeDocument/2006/relationships/tags" Target="../tags/tag222.xml"/><Relationship Id="rId37" Type="http://schemas.openxmlformats.org/officeDocument/2006/relationships/tags" Target="../tags/tag227.xml"/><Relationship Id="rId40" Type="http://schemas.openxmlformats.org/officeDocument/2006/relationships/tags" Target="../tags/tag230.xml"/><Relationship Id="rId45" Type="http://schemas.openxmlformats.org/officeDocument/2006/relationships/tags" Target="../tags/tag235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23" Type="http://schemas.openxmlformats.org/officeDocument/2006/relationships/tags" Target="../tags/tag213.xml"/><Relationship Id="rId28" Type="http://schemas.openxmlformats.org/officeDocument/2006/relationships/tags" Target="../tags/tag218.xml"/><Relationship Id="rId36" Type="http://schemas.openxmlformats.org/officeDocument/2006/relationships/tags" Target="../tags/tag226.xml"/><Relationship Id="rId10" Type="http://schemas.openxmlformats.org/officeDocument/2006/relationships/tags" Target="../tags/tag200.xml"/><Relationship Id="rId19" Type="http://schemas.openxmlformats.org/officeDocument/2006/relationships/tags" Target="../tags/tag209.xml"/><Relationship Id="rId31" Type="http://schemas.openxmlformats.org/officeDocument/2006/relationships/tags" Target="../tags/tag221.xml"/><Relationship Id="rId44" Type="http://schemas.openxmlformats.org/officeDocument/2006/relationships/tags" Target="../tags/tag234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Relationship Id="rId22" Type="http://schemas.openxmlformats.org/officeDocument/2006/relationships/tags" Target="../tags/tag212.xml"/><Relationship Id="rId27" Type="http://schemas.openxmlformats.org/officeDocument/2006/relationships/tags" Target="../tags/tag217.xml"/><Relationship Id="rId30" Type="http://schemas.openxmlformats.org/officeDocument/2006/relationships/tags" Target="../tags/tag220.xml"/><Relationship Id="rId35" Type="http://schemas.openxmlformats.org/officeDocument/2006/relationships/tags" Target="../tags/tag225.xml"/><Relationship Id="rId43" Type="http://schemas.openxmlformats.org/officeDocument/2006/relationships/tags" Target="../tags/tag233.xml"/><Relationship Id="rId48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18" Type="http://schemas.openxmlformats.org/officeDocument/2006/relationships/tags" Target="../tags/tag254.xml"/><Relationship Id="rId26" Type="http://schemas.openxmlformats.org/officeDocument/2006/relationships/tags" Target="../tags/tag262.xml"/><Relationship Id="rId39" Type="http://schemas.openxmlformats.org/officeDocument/2006/relationships/tags" Target="../tags/tag275.xml"/><Relationship Id="rId3" Type="http://schemas.openxmlformats.org/officeDocument/2006/relationships/tags" Target="../tags/tag239.xml"/><Relationship Id="rId21" Type="http://schemas.openxmlformats.org/officeDocument/2006/relationships/tags" Target="../tags/tag257.xml"/><Relationship Id="rId34" Type="http://schemas.openxmlformats.org/officeDocument/2006/relationships/tags" Target="../tags/tag270.xml"/><Relationship Id="rId42" Type="http://schemas.openxmlformats.org/officeDocument/2006/relationships/tags" Target="../tags/tag278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17" Type="http://schemas.openxmlformats.org/officeDocument/2006/relationships/tags" Target="../tags/tag253.xml"/><Relationship Id="rId25" Type="http://schemas.openxmlformats.org/officeDocument/2006/relationships/tags" Target="../tags/tag261.xml"/><Relationship Id="rId33" Type="http://schemas.openxmlformats.org/officeDocument/2006/relationships/tags" Target="../tags/tag269.xml"/><Relationship Id="rId38" Type="http://schemas.openxmlformats.org/officeDocument/2006/relationships/tags" Target="../tags/tag274.xml"/><Relationship Id="rId46" Type="http://schemas.openxmlformats.org/officeDocument/2006/relationships/tags" Target="../tags/tag282.xml"/><Relationship Id="rId2" Type="http://schemas.openxmlformats.org/officeDocument/2006/relationships/tags" Target="../tags/tag238.xml"/><Relationship Id="rId16" Type="http://schemas.openxmlformats.org/officeDocument/2006/relationships/tags" Target="../tags/tag252.xml"/><Relationship Id="rId20" Type="http://schemas.openxmlformats.org/officeDocument/2006/relationships/tags" Target="../tags/tag256.xml"/><Relationship Id="rId29" Type="http://schemas.openxmlformats.org/officeDocument/2006/relationships/tags" Target="../tags/tag265.xml"/><Relationship Id="rId41" Type="http://schemas.openxmlformats.org/officeDocument/2006/relationships/tags" Target="../tags/tag277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24" Type="http://schemas.openxmlformats.org/officeDocument/2006/relationships/tags" Target="../tags/tag260.xml"/><Relationship Id="rId32" Type="http://schemas.openxmlformats.org/officeDocument/2006/relationships/tags" Target="../tags/tag268.xml"/><Relationship Id="rId37" Type="http://schemas.openxmlformats.org/officeDocument/2006/relationships/tags" Target="../tags/tag273.xml"/><Relationship Id="rId40" Type="http://schemas.openxmlformats.org/officeDocument/2006/relationships/tags" Target="../tags/tag276.xml"/><Relationship Id="rId45" Type="http://schemas.openxmlformats.org/officeDocument/2006/relationships/tags" Target="../tags/tag281.xml"/><Relationship Id="rId5" Type="http://schemas.openxmlformats.org/officeDocument/2006/relationships/tags" Target="../tags/tag241.xml"/><Relationship Id="rId15" Type="http://schemas.openxmlformats.org/officeDocument/2006/relationships/tags" Target="../tags/tag251.xml"/><Relationship Id="rId23" Type="http://schemas.openxmlformats.org/officeDocument/2006/relationships/tags" Target="../tags/tag259.xml"/><Relationship Id="rId28" Type="http://schemas.openxmlformats.org/officeDocument/2006/relationships/tags" Target="../tags/tag264.xml"/><Relationship Id="rId36" Type="http://schemas.openxmlformats.org/officeDocument/2006/relationships/tags" Target="../tags/tag272.xml"/><Relationship Id="rId10" Type="http://schemas.openxmlformats.org/officeDocument/2006/relationships/tags" Target="../tags/tag246.xml"/><Relationship Id="rId19" Type="http://schemas.openxmlformats.org/officeDocument/2006/relationships/tags" Target="../tags/tag255.xml"/><Relationship Id="rId31" Type="http://schemas.openxmlformats.org/officeDocument/2006/relationships/tags" Target="../tags/tag267.xml"/><Relationship Id="rId44" Type="http://schemas.openxmlformats.org/officeDocument/2006/relationships/tags" Target="../tags/tag280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Relationship Id="rId22" Type="http://schemas.openxmlformats.org/officeDocument/2006/relationships/tags" Target="../tags/tag258.xml"/><Relationship Id="rId27" Type="http://schemas.openxmlformats.org/officeDocument/2006/relationships/tags" Target="../tags/tag263.xml"/><Relationship Id="rId30" Type="http://schemas.openxmlformats.org/officeDocument/2006/relationships/tags" Target="../tags/tag266.xml"/><Relationship Id="rId35" Type="http://schemas.openxmlformats.org/officeDocument/2006/relationships/tags" Target="../tags/tag271.xml"/><Relationship Id="rId43" Type="http://schemas.openxmlformats.org/officeDocument/2006/relationships/tags" Target="../tags/tag279.xml"/><Relationship Id="rId48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tags" Target="../tags/tag295.xml"/><Relationship Id="rId18" Type="http://schemas.openxmlformats.org/officeDocument/2006/relationships/tags" Target="../tags/tag300.xml"/><Relationship Id="rId26" Type="http://schemas.openxmlformats.org/officeDocument/2006/relationships/tags" Target="../tags/tag308.xml"/><Relationship Id="rId39" Type="http://schemas.openxmlformats.org/officeDocument/2006/relationships/tags" Target="../tags/tag321.xml"/><Relationship Id="rId3" Type="http://schemas.openxmlformats.org/officeDocument/2006/relationships/tags" Target="../tags/tag285.xml"/><Relationship Id="rId21" Type="http://schemas.openxmlformats.org/officeDocument/2006/relationships/tags" Target="../tags/tag303.xml"/><Relationship Id="rId34" Type="http://schemas.openxmlformats.org/officeDocument/2006/relationships/tags" Target="../tags/tag316.xml"/><Relationship Id="rId42" Type="http://schemas.openxmlformats.org/officeDocument/2006/relationships/tags" Target="../tags/tag324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17" Type="http://schemas.openxmlformats.org/officeDocument/2006/relationships/tags" Target="../tags/tag299.xml"/><Relationship Id="rId25" Type="http://schemas.openxmlformats.org/officeDocument/2006/relationships/tags" Target="../tags/tag307.xml"/><Relationship Id="rId33" Type="http://schemas.openxmlformats.org/officeDocument/2006/relationships/tags" Target="../tags/tag315.xml"/><Relationship Id="rId38" Type="http://schemas.openxmlformats.org/officeDocument/2006/relationships/tags" Target="../tags/tag320.xml"/><Relationship Id="rId46" Type="http://schemas.openxmlformats.org/officeDocument/2006/relationships/tags" Target="../tags/tag328.xml"/><Relationship Id="rId2" Type="http://schemas.openxmlformats.org/officeDocument/2006/relationships/tags" Target="../tags/tag284.xml"/><Relationship Id="rId16" Type="http://schemas.openxmlformats.org/officeDocument/2006/relationships/tags" Target="../tags/tag298.xml"/><Relationship Id="rId20" Type="http://schemas.openxmlformats.org/officeDocument/2006/relationships/tags" Target="../tags/tag302.xml"/><Relationship Id="rId29" Type="http://schemas.openxmlformats.org/officeDocument/2006/relationships/tags" Target="../tags/tag311.xml"/><Relationship Id="rId41" Type="http://schemas.openxmlformats.org/officeDocument/2006/relationships/tags" Target="../tags/tag323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24" Type="http://schemas.openxmlformats.org/officeDocument/2006/relationships/tags" Target="../tags/tag306.xml"/><Relationship Id="rId32" Type="http://schemas.openxmlformats.org/officeDocument/2006/relationships/tags" Target="../tags/tag314.xml"/><Relationship Id="rId37" Type="http://schemas.openxmlformats.org/officeDocument/2006/relationships/tags" Target="../tags/tag319.xml"/><Relationship Id="rId40" Type="http://schemas.openxmlformats.org/officeDocument/2006/relationships/tags" Target="../tags/tag322.xml"/><Relationship Id="rId45" Type="http://schemas.openxmlformats.org/officeDocument/2006/relationships/tags" Target="../tags/tag327.xml"/><Relationship Id="rId5" Type="http://schemas.openxmlformats.org/officeDocument/2006/relationships/tags" Target="../tags/tag287.xml"/><Relationship Id="rId15" Type="http://schemas.openxmlformats.org/officeDocument/2006/relationships/tags" Target="../tags/tag297.xml"/><Relationship Id="rId23" Type="http://schemas.openxmlformats.org/officeDocument/2006/relationships/tags" Target="../tags/tag305.xml"/><Relationship Id="rId28" Type="http://schemas.openxmlformats.org/officeDocument/2006/relationships/tags" Target="../tags/tag310.xml"/><Relationship Id="rId36" Type="http://schemas.openxmlformats.org/officeDocument/2006/relationships/tags" Target="../tags/tag318.xml"/><Relationship Id="rId10" Type="http://schemas.openxmlformats.org/officeDocument/2006/relationships/tags" Target="../tags/tag292.xml"/><Relationship Id="rId19" Type="http://schemas.openxmlformats.org/officeDocument/2006/relationships/tags" Target="../tags/tag301.xml"/><Relationship Id="rId31" Type="http://schemas.openxmlformats.org/officeDocument/2006/relationships/tags" Target="../tags/tag313.xml"/><Relationship Id="rId44" Type="http://schemas.openxmlformats.org/officeDocument/2006/relationships/tags" Target="../tags/tag326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tags" Target="../tags/tag296.xml"/><Relationship Id="rId22" Type="http://schemas.openxmlformats.org/officeDocument/2006/relationships/tags" Target="../tags/tag304.xml"/><Relationship Id="rId27" Type="http://schemas.openxmlformats.org/officeDocument/2006/relationships/tags" Target="../tags/tag309.xml"/><Relationship Id="rId30" Type="http://schemas.openxmlformats.org/officeDocument/2006/relationships/tags" Target="../tags/tag312.xml"/><Relationship Id="rId35" Type="http://schemas.openxmlformats.org/officeDocument/2006/relationships/tags" Target="../tags/tag317.xml"/><Relationship Id="rId43" Type="http://schemas.openxmlformats.org/officeDocument/2006/relationships/tags" Target="../tags/tag325.xml"/><Relationship Id="rId48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tags" Target="../tags/tag346.xml"/><Relationship Id="rId26" Type="http://schemas.openxmlformats.org/officeDocument/2006/relationships/tags" Target="../tags/tag354.xml"/><Relationship Id="rId39" Type="http://schemas.openxmlformats.org/officeDocument/2006/relationships/tags" Target="../tags/tag367.xml"/><Relationship Id="rId3" Type="http://schemas.openxmlformats.org/officeDocument/2006/relationships/tags" Target="../tags/tag331.xml"/><Relationship Id="rId21" Type="http://schemas.openxmlformats.org/officeDocument/2006/relationships/tags" Target="../tags/tag349.xml"/><Relationship Id="rId34" Type="http://schemas.openxmlformats.org/officeDocument/2006/relationships/tags" Target="../tags/tag362.xml"/><Relationship Id="rId42" Type="http://schemas.openxmlformats.org/officeDocument/2006/relationships/tags" Target="../tags/tag370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tags" Target="../tags/tag345.xml"/><Relationship Id="rId25" Type="http://schemas.openxmlformats.org/officeDocument/2006/relationships/tags" Target="../tags/tag353.xml"/><Relationship Id="rId33" Type="http://schemas.openxmlformats.org/officeDocument/2006/relationships/tags" Target="../tags/tag361.xml"/><Relationship Id="rId38" Type="http://schemas.openxmlformats.org/officeDocument/2006/relationships/tags" Target="../tags/tag366.xml"/><Relationship Id="rId46" Type="http://schemas.openxmlformats.org/officeDocument/2006/relationships/tags" Target="../tags/tag374.xml"/><Relationship Id="rId2" Type="http://schemas.openxmlformats.org/officeDocument/2006/relationships/tags" Target="../tags/tag330.xml"/><Relationship Id="rId16" Type="http://schemas.openxmlformats.org/officeDocument/2006/relationships/tags" Target="../tags/tag344.xml"/><Relationship Id="rId20" Type="http://schemas.openxmlformats.org/officeDocument/2006/relationships/tags" Target="../tags/tag348.xml"/><Relationship Id="rId29" Type="http://schemas.openxmlformats.org/officeDocument/2006/relationships/tags" Target="../tags/tag357.xml"/><Relationship Id="rId41" Type="http://schemas.openxmlformats.org/officeDocument/2006/relationships/tags" Target="../tags/tag369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24" Type="http://schemas.openxmlformats.org/officeDocument/2006/relationships/tags" Target="../tags/tag352.xml"/><Relationship Id="rId32" Type="http://schemas.openxmlformats.org/officeDocument/2006/relationships/tags" Target="../tags/tag360.xml"/><Relationship Id="rId37" Type="http://schemas.openxmlformats.org/officeDocument/2006/relationships/tags" Target="../tags/tag365.xml"/><Relationship Id="rId40" Type="http://schemas.openxmlformats.org/officeDocument/2006/relationships/tags" Target="../tags/tag368.xml"/><Relationship Id="rId45" Type="http://schemas.openxmlformats.org/officeDocument/2006/relationships/tags" Target="../tags/tag373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23" Type="http://schemas.openxmlformats.org/officeDocument/2006/relationships/tags" Target="../tags/tag351.xml"/><Relationship Id="rId28" Type="http://schemas.openxmlformats.org/officeDocument/2006/relationships/tags" Target="../tags/tag356.xml"/><Relationship Id="rId36" Type="http://schemas.openxmlformats.org/officeDocument/2006/relationships/tags" Target="../tags/tag364.xml"/><Relationship Id="rId10" Type="http://schemas.openxmlformats.org/officeDocument/2006/relationships/tags" Target="../tags/tag338.xml"/><Relationship Id="rId19" Type="http://schemas.openxmlformats.org/officeDocument/2006/relationships/tags" Target="../tags/tag347.xml"/><Relationship Id="rId31" Type="http://schemas.openxmlformats.org/officeDocument/2006/relationships/tags" Target="../tags/tag359.xml"/><Relationship Id="rId44" Type="http://schemas.openxmlformats.org/officeDocument/2006/relationships/tags" Target="../tags/tag372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Relationship Id="rId22" Type="http://schemas.openxmlformats.org/officeDocument/2006/relationships/tags" Target="../tags/tag350.xml"/><Relationship Id="rId27" Type="http://schemas.openxmlformats.org/officeDocument/2006/relationships/tags" Target="../tags/tag355.xml"/><Relationship Id="rId30" Type="http://schemas.openxmlformats.org/officeDocument/2006/relationships/tags" Target="../tags/tag358.xml"/><Relationship Id="rId35" Type="http://schemas.openxmlformats.org/officeDocument/2006/relationships/tags" Target="../tags/tag363.xml"/><Relationship Id="rId43" Type="http://schemas.openxmlformats.org/officeDocument/2006/relationships/tags" Target="../tags/tag371.xml"/><Relationship Id="rId48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26" Type="http://schemas.openxmlformats.org/officeDocument/2006/relationships/tags" Target="../tags/tag400.xml"/><Relationship Id="rId39" Type="http://schemas.openxmlformats.org/officeDocument/2006/relationships/tags" Target="../tags/tag413.xml"/><Relationship Id="rId3" Type="http://schemas.openxmlformats.org/officeDocument/2006/relationships/tags" Target="../tags/tag377.xml"/><Relationship Id="rId21" Type="http://schemas.openxmlformats.org/officeDocument/2006/relationships/tags" Target="../tags/tag395.xml"/><Relationship Id="rId34" Type="http://schemas.openxmlformats.org/officeDocument/2006/relationships/tags" Target="../tags/tag408.xml"/><Relationship Id="rId42" Type="http://schemas.openxmlformats.org/officeDocument/2006/relationships/tags" Target="../tags/tag416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38" Type="http://schemas.openxmlformats.org/officeDocument/2006/relationships/tags" Target="../tags/tag412.xml"/><Relationship Id="rId46" Type="http://schemas.openxmlformats.org/officeDocument/2006/relationships/tags" Target="../tags/tag420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20" Type="http://schemas.openxmlformats.org/officeDocument/2006/relationships/tags" Target="../tags/tag394.xml"/><Relationship Id="rId29" Type="http://schemas.openxmlformats.org/officeDocument/2006/relationships/tags" Target="../tags/tag403.xml"/><Relationship Id="rId41" Type="http://schemas.openxmlformats.org/officeDocument/2006/relationships/tags" Target="../tags/tag415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37" Type="http://schemas.openxmlformats.org/officeDocument/2006/relationships/tags" Target="../tags/tag411.xml"/><Relationship Id="rId40" Type="http://schemas.openxmlformats.org/officeDocument/2006/relationships/tags" Target="../tags/tag414.xml"/><Relationship Id="rId45" Type="http://schemas.openxmlformats.org/officeDocument/2006/relationships/tags" Target="../tags/tag419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tags" Target="../tags/tag410.xml"/><Relationship Id="rId10" Type="http://schemas.openxmlformats.org/officeDocument/2006/relationships/tags" Target="../tags/tag384.xml"/><Relationship Id="rId19" Type="http://schemas.openxmlformats.org/officeDocument/2006/relationships/tags" Target="../tags/tag393.xml"/><Relationship Id="rId31" Type="http://schemas.openxmlformats.org/officeDocument/2006/relationships/tags" Target="../tags/tag405.xml"/><Relationship Id="rId44" Type="http://schemas.openxmlformats.org/officeDocument/2006/relationships/tags" Target="../tags/tag418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tags" Target="../tags/tag409.xml"/><Relationship Id="rId43" Type="http://schemas.openxmlformats.org/officeDocument/2006/relationships/tags" Target="../tags/tag417.xml"/><Relationship Id="rId48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9" Type="http://schemas.openxmlformats.org/officeDocument/2006/relationships/tags" Target="../tags/tag62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34" Type="http://schemas.openxmlformats.org/officeDocument/2006/relationships/tags" Target="../tags/tag57.xml"/><Relationship Id="rId42" Type="http://schemas.openxmlformats.org/officeDocument/2006/relationships/tags" Target="../tags/tag65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tags" Target="../tags/tag56.xml"/><Relationship Id="rId38" Type="http://schemas.openxmlformats.org/officeDocument/2006/relationships/tags" Target="../tags/tag61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41" Type="http://schemas.openxmlformats.org/officeDocument/2006/relationships/tags" Target="../tags/tag64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37" Type="http://schemas.openxmlformats.org/officeDocument/2006/relationships/tags" Target="../tags/tag60.xml"/><Relationship Id="rId40" Type="http://schemas.openxmlformats.org/officeDocument/2006/relationships/tags" Target="../tags/tag63.xml"/><Relationship Id="rId45" Type="http://schemas.openxmlformats.org/officeDocument/2006/relationships/notesSlide" Target="../notesSlides/notesSlide3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36" Type="http://schemas.openxmlformats.org/officeDocument/2006/relationships/tags" Target="../tags/tag59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tags" Target="../tags/tag58.xml"/><Relationship Id="rId43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3" Type="http://schemas.openxmlformats.org/officeDocument/2006/relationships/tags" Target="../tags/tag6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3" Type="http://schemas.openxmlformats.org/officeDocument/2006/relationships/tags" Target="../tags/tag8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2" Type="http://schemas.openxmlformats.org/officeDocument/2006/relationships/tags" Target="../tags/tag108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5: Binary Heaps, Continued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Suppose you </a:t>
            </a:r>
            <a:r>
              <a:rPr lang="en-US" dirty="0" smtClean="0"/>
              <a:t>have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items to put in a new </a:t>
            </a:r>
            <a:r>
              <a:rPr lang="en-US" dirty="0" smtClean="0"/>
              <a:t>(empty) priority </a:t>
            </a:r>
            <a:r>
              <a:rPr lang="en-US" dirty="0" smtClean="0"/>
              <a:t>queue</a:t>
            </a:r>
          </a:p>
          <a:p>
            <a:pPr lvl="1"/>
            <a:r>
              <a:rPr lang="en-US" dirty="0" smtClean="0"/>
              <a:t>Call this </a:t>
            </a:r>
            <a:r>
              <a:rPr lang="en-US" dirty="0" smtClean="0"/>
              <a:t>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works</a:t>
            </a:r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</a:t>
            </a:r>
            <a:r>
              <a:rPr lang="en-US" dirty="0" smtClean="0"/>
              <a:t>and fix </a:t>
            </a:r>
            <a:r>
              <a:rPr lang="en-US" dirty="0" smtClean="0"/>
              <a:t>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</a:t>
            </a:r>
            <a:r>
              <a:rPr lang="en-US" dirty="0" smtClean="0"/>
              <a:t>level </a:t>
            </a:r>
            <a:r>
              <a:rPr lang="en-US" dirty="0" smtClean="0"/>
              <a:t>at a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2133600"/>
          </a:xfrm>
        </p:spPr>
        <p:txBody>
          <a:bodyPr/>
          <a:lstStyle/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</a:t>
            </a:r>
            <a:r>
              <a:rPr lang="en-US" dirty="0" smtClean="0"/>
              <a:t>for node not less than descendants </a:t>
            </a:r>
          </a:p>
          <a:p>
            <a:pPr lvl="2"/>
            <a:r>
              <a:rPr lang="en-US" dirty="0" smtClean="0"/>
              <a:t>heap-order problem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848600" cy="2971800"/>
          </a:xfrm>
        </p:spPr>
        <p:txBody>
          <a:bodyPr/>
          <a:lstStyle/>
          <a:p>
            <a:r>
              <a:rPr lang="en-US" dirty="0" smtClean="0"/>
              <a:t>Priority Queue ADT: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Binary heap data structure: Complete binary tree where each node has priority value greater than its parent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dirty="0" smtClean="0"/>
              <a:t>       put </a:t>
            </a:r>
            <a:r>
              <a:rPr lang="en-US" dirty="0" smtClean="0"/>
              <a:t>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</a:t>
            </a:r>
            <a:r>
              <a:rPr lang="en-US" dirty="0" smtClean="0"/>
              <a:t>root, put last element at root and </a:t>
            </a:r>
            <a:r>
              <a:rPr lang="en-US" dirty="0" smtClean="0"/>
              <a:t>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  <a:endParaRPr lang="en-US" dirty="0" smtClean="0"/>
          </a:p>
          <a:p>
            <a:r>
              <a:rPr lang="en-US" dirty="0" smtClean="0"/>
              <a:t>But: tracking the “last position” is painful and we can do better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14478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1524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So after the loop finishes, all nodes are less than their children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Worst case is inserting lower priority values later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By providing a specialized operation </a:t>
            </a:r>
            <a:r>
              <a:rPr lang="en-US" dirty="0" smtClean="0"/>
              <a:t>internal to the data structure </a:t>
            </a:r>
            <a:r>
              <a:rPr lang="en-US" dirty="0" smtClean="0"/>
              <a:t>(with access to the </a:t>
            </a:r>
            <a:r>
              <a:rPr lang="en-US" dirty="0" smtClean="0"/>
              <a:t>internal data), </a:t>
            </a:r>
            <a:r>
              <a:rPr lang="en-US" dirty="0" smtClean="0"/>
              <a:t>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  <a:endParaRPr lang="en-US" dirty="0" smtClean="0"/>
          </a:p>
          <a:p>
            <a:pPr lvl="2"/>
            <a:r>
              <a:rPr lang="en-US" dirty="0" smtClean="0"/>
              <a:t>Non-trivial </a:t>
            </a:r>
            <a:r>
              <a:rPr lang="en-US" dirty="0" smtClean="0"/>
              <a:t>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</a:t>
            </a:r>
            <a:r>
              <a:rPr lang="en-US" dirty="0" smtClean="0"/>
              <a:t>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skipping (see text if curious)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-heaps: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heaps shallower, useful for heaps too big for memory</a:t>
            </a:r>
          </a:p>
          <a:p>
            <a:pPr lvl="1"/>
            <a:r>
              <a:rPr lang="en-US" dirty="0" smtClean="0"/>
              <a:t>The same issue arises for balanced binary search trees and we </a:t>
            </a:r>
            <a:r>
              <a:rPr lang="en-US" i="1" dirty="0" smtClean="0"/>
              <a:t>will</a:t>
            </a:r>
            <a:r>
              <a:rPr lang="en-US" dirty="0" smtClean="0"/>
              <a:t> study “B-Trees”</a:t>
            </a:r>
          </a:p>
          <a:p>
            <a:pPr lvl="1"/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merge: </a:t>
            </a:r>
            <a:r>
              <a:rPr lang="en-US" dirty="0">
                <a:cs typeface="Courier New" pitchFamily="49" charset="0"/>
              </a:rPr>
              <a:t>g</a:t>
            </a:r>
            <a:r>
              <a:rPr lang="en-US" dirty="0"/>
              <a:t>iven two priority queues, make one priority queue</a:t>
            </a:r>
          </a:p>
          <a:p>
            <a:pPr lvl="1"/>
            <a:r>
              <a:rPr lang="en-US" dirty="0"/>
              <a:t>How might you merge binary heaps:</a:t>
            </a:r>
          </a:p>
          <a:p>
            <a:pPr lvl="2"/>
            <a:r>
              <a:rPr lang="en-US" dirty="0"/>
              <a:t>If one heap is much smaller than the other?</a:t>
            </a:r>
          </a:p>
          <a:p>
            <a:pPr lvl="2"/>
            <a:r>
              <a:rPr lang="en-US" dirty="0"/>
              <a:t>If both are about the same size?</a:t>
            </a:r>
          </a:p>
          <a:p>
            <a:pPr lvl="1"/>
            <a:r>
              <a:rPr lang="en-US" dirty="0"/>
              <a:t>Different pointer-based data structures for priority queues support logarithmic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/>
              <a:t> operation (impossible with binary heaps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Leftist heaps, skew heaps, binomial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/>
              <a:t>Array Representation of Binary Trees</a:t>
            </a:r>
            <a:endParaRPr lang="en-US" dirty="0"/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</a:t>
            </a:r>
            <a:r>
              <a:rPr lang="en-US" sz="2000" b="0" dirty="0" smtClean="0">
                <a:latin typeface="+mn-lt"/>
              </a:rPr>
              <a:t>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651468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7600" y="5257800"/>
            <a:ext cx="2403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http://xkcd.com/163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37409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the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Non-data space: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For reasons you learn in </a:t>
            </a:r>
            <a:r>
              <a:rPr lang="en-US" dirty="0" smtClean="0"/>
              <a:t>CSE351, </a:t>
            </a:r>
            <a:r>
              <a:rPr lang="en-US" dirty="0" smtClean="0"/>
              <a:t>multiplying and dividing by 2 is very fast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might-by-empty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insert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(size==arr.length-1)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resize();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size,val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219200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</a:rPr>
              <a:t>(hole </a:t>
            </a:r>
            <a:r>
              <a:rPr lang="en-US" sz="2000" b="1" dirty="0">
                <a:latin typeface="Courier New" pitchFamily="49" charset="0"/>
              </a:rPr>
              <a:t>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</a:t>
            </a:r>
            <a:r>
              <a:rPr lang="en-US" sz="2000" b="1" dirty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</a:t>
            </a:r>
            <a:r>
              <a:rPr lang="en-US" sz="2000" b="1" dirty="0" smtClean="0">
                <a:latin typeface="Courier New" pitchFamily="49" charset="0"/>
              </a:rPr>
              <a:t>= hole / 2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76800" y="376989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</a:rPr>
              <a:t>())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1143000"/>
            <a:ext cx="4493538" cy="447814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[left]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[right]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sz="2000" dirty="0" smtClean="0">
                <a:latin typeface="Courier New" pitchFamily="49" charset="0"/>
              </a:rPr>
              <a:t> right &gt; size)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 &lt; </a:t>
            </a:r>
            <a:r>
              <a:rPr lang="en-US" sz="2000" dirty="0" err="1" smtClean="0"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105400" y="376989"/>
            <a:ext cx="3962400" cy="61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</a:t>
            </a:r>
            <a:r>
              <a:rPr lang="en-US" dirty="0" smtClean="0"/>
              <a:t>the queue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with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sz="2400" b="1" dirty="0" smtClean="0">
                <a:sym typeface="Symbol"/>
              </a:rPr>
              <a:t>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Running 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27662</TotalTime>
  <Words>1691</Words>
  <Application>Microsoft Office PowerPoint</Application>
  <PresentationFormat>On-screen Show (4:3)</PresentationFormat>
  <Paragraphs>610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CSE332: Data Abstractions  Lecture 5: Binary Heaps, Continued</vt:lpstr>
      <vt:lpstr>Review</vt:lpstr>
      <vt:lpstr>Array Representation of Binary Trees</vt:lpstr>
      <vt:lpstr>PowerPoint Presentation</vt:lpstr>
      <vt:lpstr>Judging the array implementation</vt:lpstr>
      <vt:lpstr>Pseudocode: insert</vt:lpstr>
      <vt:lpstr>Pseudocode: deleteMin</vt:lpstr>
      <vt:lpstr>Example</vt:lpstr>
      <vt:lpstr>Other operations</vt:lpstr>
      <vt:lpstr>Build Heap</vt:lpstr>
      <vt:lpstr>Floyd’s Method</vt:lpstr>
      <vt:lpstr>Example</vt:lpstr>
      <vt:lpstr>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What we’re skipping (see text if curious)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1068</cp:revision>
  <dcterms:created xsi:type="dcterms:W3CDTF">2009-03-13T20:43:19Z</dcterms:created>
  <dcterms:modified xsi:type="dcterms:W3CDTF">2012-04-02T23:25:45Z</dcterms:modified>
</cp:coreProperties>
</file>