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9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0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1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5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6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7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18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19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20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21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22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23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notesSlides/notesSlide24.xml" ContentType="application/vnd.openxmlformats-officedocument.presentationml.notesSlide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7" r:id="rId3"/>
    <p:sldId id="320" r:id="rId4"/>
    <p:sldId id="321" r:id="rId5"/>
    <p:sldId id="322" r:id="rId6"/>
    <p:sldId id="319" r:id="rId7"/>
    <p:sldId id="324" r:id="rId8"/>
    <p:sldId id="325" r:id="rId9"/>
    <p:sldId id="326" r:id="rId10"/>
    <p:sldId id="327" r:id="rId11"/>
    <p:sldId id="328" r:id="rId12"/>
    <p:sldId id="323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6" autoAdjust="0"/>
    <p:restoredTop sz="99416" autoAdjust="0"/>
  </p:normalViewPr>
  <p:slideViewPr>
    <p:cSldViewPr>
      <p:cViewPr varScale="1">
        <p:scale>
          <a:sx n="92" d="100"/>
          <a:sy n="9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7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9" Type="http://schemas.openxmlformats.org/officeDocument/2006/relationships/tags" Target="../tags/tag146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tags" Target="../tags/tag141.xml"/><Relationship Id="rId42" Type="http://schemas.openxmlformats.org/officeDocument/2006/relationships/notesSlide" Target="../notesSlides/notesSlide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40" Type="http://schemas.openxmlformats.org/officeDocument/2006/relationships/tags" Target="../tags/tag147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notesSlide" Target="../notesSlides/notesSlide15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9" Type="http://schemas.openxmlformats.org/officeDocument/2006/relationships/tags" Target="../tags/tag312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34" Type="http://schemas.openxmlformats.org/officeDocument/2006/relationships/tags" Target="../tags/tag307.xml"/><Relationship Id="rId42" Type="http://schemas.openxmlformats.org/officeDocument/2006/relationships/tags" Target="../tags/tag315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33" Type="http://schemas.openxmlformats.org/officeDocument/2006/relationships/tags" Target="../tags/tag306.xml"/><Relationship Id="rId38" Type="http://schemas.openxmlformats.org/officeDocument/2006/relationships/tags" Target="../tags/tag311.xml"/><Relationship Id="rId46" Type="http://schemas.openxmlformats.org/officeDocument/2006/relationships/tags" Target="../tags/tag319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29" Type="http://schemas.openxmlformats.org/officeDocument/2006/relationships/tags" Target="../tags/tag302.xml"/><Relationship Id="rId41" Type="http://schemas.openxmlformats.org/officeDocument/2006/relationships/tags" Target="../tags/tag314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tags" Target="../tags/tag305.xml"/><Relationship Id="rId37" Type="http://schemas.openxmlformats.org/officeDocument/2006/relationships/tags" Target="../tags/tag310.xml"/><Relationship Id="rId40" Type="http://schemas.openxmlformats.org/officeDocument/2006/relationships/tags" Target="../tags/tag313.xml"/><Relationship Id="rId45" Type="http://schemas.openxmlformats.org/officeDocument/2006/relationships/tags" Target="../tags/tag318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36" Type="http://schemas.openxmlformats.org/officeDocument/2006/relationships/tags" Target="../tags/tag309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4" Type="http://schemas.openxmlformats.org/officeDocument/2006/relationships/tags" Target="../tags/tag317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Relationship Id="rId35" Type="http://schemas.openxmlformats.org/officeDocument/2006/relationships/tags" Target="../tags/tag308.xml"/><Relationship Id="rId43" Type="http://schemas.openxmlformats.org/officeDocument/2006/relationships/tags" Target="../tags/tag316.xml"/><Relationship Id="rId48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34" Type="http://schemas.openxmlformats.org/officeDocument/2006/relationships/notesSlide" Target="../notesSlides/notesSlide19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29" Type="http://schemas.openxmlformats.org/officeDocument/2006/relationships/tags" Target="../tags/tag348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3" Type="http://schemas.openxmlformats.org/officeDocument/2006/relationships/tags" Target="../tags/tag354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notesSlide" Target="../notesSlides/notesSlide20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10" Type="http://schemas.openxmlformats.org/officeDocument/2006/relationships/tags" Target="../tags/tag3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2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10" Type="http://schemas.openxmlformats.org/officeDocument/2006/relationships/tags" Target="../tags/tag379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94.xml"/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426.xml"/><Relationship Id="rId18" Type="http://schemas.openxmlformats.org/officeDocument/2006/relationships/tags" Target="../tags/tag431.xml"/><Relationship Id="rId26" Type="http://schemas.openxmlformats.org/officeDocument/2006/relationships/tags" Target="../tags/tag439.xml"/><Relationship Id="rId39" Type="http://schemas.openxmlformats.org/officeDocument/2006/relationships/tags" Target="../tags/tag452.xml"/><Relationship Id="rId21" Type="http://schemas.openxmlformats.org/officeDocument/2006/relationships/tags" Target="../tags/tag434.xml"/><Relationship Id="rId34" Type="http://schemas.openxmlformats.org/officeDocument/2006/relationships/tags" Target="../tags/tag447.xml"/><Relationship Id="rId42" Type="http://schemas.openxmlformats.org/officeDocument/2006/relationships/tags" Target="../tags/tag455.xml"/><Relationship Id="rId47" Type="http://schemas.openxmlformats.org/officeDocument/2006/relationships/tags" Target="../tags/tag460.xml"/><Relationship Id="rId50" Type="http://schemas.openxmlformats.org/officeDocument/2006/relationships/tags" Target="../tags/tag463.xml"/><Relationship Id="rId55" Type="http://schemas.openxmlformats.org/officeDocument/2006/relationships/tags" Target="../tags/tag468.xml"/><Relationship Id="rId63" Type="http://schemas.openxmlformats.org/officeDocument/2006/relationships/tags" Target="../tags/tag476.xml"/><Relationship Id="rId68" Type="http://schemas.openxmlformats.org/officeDocument/2006/relationships/tags" Target="../tags/tag481.xml"/><Relationship Id="rId7" Type="http://schemas.openxmlformats.org/officeDocument/2006/relationships/tags" Target="../tags/tag420.xml"/><Relationship Id="rId2" Type="http://schemas.openxmlformats.org/officeDocument/2006/relationships/tags" Target="../tags/tag415.xml"/><Relationship Id="rId16" Type="http://schemas.openxmlformats.org/officeDocument/2006/relationships/tags" Target="../tags/tag429.xml"/><Relationship Id="rId29" Type="http://schemas.openxmlformats.org/officeDocument/2006/relationships/tags" Target="../tags/tag442.xml"/><Relationship Id="rId1" Type="http://schemas.openxmlformats.org/officeDocument/2006/relationships/tags" Target="../tags/tag414.xml"/><Relationship Id="rId6" Type="http://schemas.openxmlformats.org/officeDocument/2006/relationships/tags" Target="../tags/tag419.xml"/><Relationship Id="rId11" Type="http://schemas.openxmlformats.org/officeDocument/2006/relationships/tags" Target="../tags/tag424.xml"/><Relationship Id="rId24" Type="http://schemas.openxmlformats.org/officeDocument/2006/relationships/tags" Target="../tags/tag437.xml"/><Relationship Id="rId32" Type="http://schemas.openxmlformats.org/officeDocument/2006/relationships/tags" Target="../tags/tag445.xml"/><Relationship Id="rId37" Type="http://schemas.openxmlformats.org/officeDocument/2006/relationships/tags" Target="../tags/tag450.xml"/><Relationship Id="rId40" Type="http://schemas.openxmlformats.org/officeDocument/2006/relationships/tags" Target="../tags/tag453.xml"/><Relationship Id="rId45" Type="http://schemas.openxmlformats.org/officeDocument/2006/relationships/tags" Target="../tags/tag458.xml"/><Relationship Id="rId53" Type="http://schemas.openxmlformats.org/officeDocument/2006/relationships/tags" Target="../tags/tag466.xml"/><Relationship Id="rId58" Type="http://schemas.openxmlformats.org/officeDocument/2006/relationships/tags" Target="../tags/tag471.xml"/><Relationship Id="rId66" Type="http://schemas.openxmlformats.org/officeDocument/2006/relationships/tags" Target="../tags/tag479.xml"/><Relationship Id="rId5" Type="http://schemas.openxmlformats.org/officeDocument/2006/relationships/tags" Target="../tags/tag418.xml"/><Relationship Id="rId15" Type="http://schemas.openxmlformats.org/officeDocument/2006/relationships/tags" Target="../tags/tag428.xml"/><Relationship Id="rId23" Type="http://schemas.openxmlformats.org/officeDocument/2006/relationships/tags" Target="../tags/tag436.xml"/><Relationship Id="rId28" Type="http://schemas.openxmlformats.org/officeDocument/2006/relationships/tags" Target="../tags/tag441.xml"/><Relationship Id="rId36" Type="http://schemas.openxmlformats.org/officeDocument/2006/relationships/tags" Target="../tags/tag449.xml"/><Relationship Id="rId49" Type="http://schemas.openxmlformats.org/officeDocument/2006/relationships/tags" Target="../tags/tag462.xml"/><Relationship Id="rId57" Type="http://schemas.openxmlformats.org/officeDocument/2006/relationships/tags" Target="../tags/tag470.xml"/><Relationship Id="rId61" Type="http://schemas.openxmlformats.org/officeDocument/2006/relationships/tags" Target="../tags/tag474.xml"/><Relationship Id="rId10" Type="http://schemas.openxmlformats.org/officeDocument/2006/relationships/tags" Target="../tags/tag423.xml"/><Relationship Id="rId19" Type="http://schemas.openxmlformats.org/officeDocument/2006/relationships/tags" Target="../tags/tag432.xml"/><Relationship Id="rId31" Type="http://schemas.openxmlformats.org/officeDocument/2006/relationships/tags" Target="../tags/tag444.xml"/><Relationship Id="rId44" Type="http://schemas.openxmlformats.org/officeDocument/2006/relationships/tags" Target="../tags/tag457.xml"/><Relationship Id="rId52" Type="http://schemas.openxmlformats.org/officeDocument/2006/relationships/tags" Target="../tags/tag465.xml"/><Relationship Id="rId60" Type="http://schemas.openxmlformats.org/officeDocument/2006/relationships/tags" Target="../tags/tag473.xml"/><Relationship Id="rId65" Type="http://schemas.openxmlformats.org/officeDocument/2006/relationships/tags" Target="../tags/tag478.xml"/><Relationship Id="rId4" Type="http://schemas.openxmlformats.org/officeDocument/2006/relationships/tags" Target="../tags/tag417.xml"/><Relationship Id="rId9" Type="http://schemas.openxmlformats.org/officeDocument/2006/relationships/tags" Target="../tags/tag422.xml"/><Relationship Id="rId14" Type="http://schemas.openxmlformats.org/officeDocument/2006/relationships/tags" Target="../tags/tag427.xml"/><Relationship Id="rId22" Type="http://schemas.openxmlformats.org/officeDocument/2006/relationships/tags" Target="../tags/tag435.xml"/><Relationship Id="rId27" Type="http://schemas.openxmlformats.org/officeDocument/2006/relationships/tags" Target="../tags/tag440.xml"/><Relationship Id="rId30" Type="http://schemas.openxmlformats.org/officeDocument/2006/relationships/tags" Target="../tags/tag443.xml"/><Relationship Id="rId35" Type="http://schemas.openxmlformats.org/officeDocument/2006/relationships/tags" Target="../tags/tag448.xml"/><Relationship Id="rId43" Type="http://schemas.openxmlformats.org/officeDocument/2006/relationships/tags" Target="../tags/tag456.xml"/><Relationship Id="rId48" Type="http://schemas.openxmlformats.org/officeDocument/2006/relationships/tags" Target="../tags/tag461.xml"/><Relationship Id="rId56" Type="http://schemas.openxmlformats.org/officeDocument/2006/relationships/tags" Target="../tags/tag469.xml"/><Relationship Id="rId64" Type="http://schemas.openxmlformats.org/officeDocument/2006/relationships/tags" Target="../tags/tag477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21.xml"/><Relationship Id="rId51" Type="http://schemas.openxmlformats.org/officeDocument/2006/relationships/tags" Target="../tags/tag464.xml"/><Relationship Id="rId3" Type="http://schemas.openxmlformats.org/officeDocument/2006/relationships/tags" Target="../tags/tag416.xml"/><Relationship Id="rId12" Type="http://schemas.openxmlformats.org/officeDocument/2006/relationships/tags" Target="../tags/tag425.xml"/><Relationship Id="rId17" Type="http://schemas.openxmlformats.org/officeDocument/2006/relationships/tags" Target="../tags/tag430.xml"/><Relationship Id="rId25" Type="http://schemas.openxmlformats.org/officeDocument/2006/relationships/tags" Target="../tags/tag438.xml"/><Relationship Id="rId33" Type="http://schemas.openxmlformats.org/officeDocument/2006/relationships/tags" Target="../tags/tag446.xml"/><Relationship Id="rId38" Type="http://schemas.openxmlformats.org/officeDocument/2006/relationships/tags" Target="../tags/tag451.xml"/><Relationship Id="rId46" Type="http://schemas.openxmlformats.org/officeDocument/2006/relationships/tags" Target="../tags/tag459.xml"/><Relationship Id="rId59" Type="http://schemas.openxmlformats.org/officeDocument/2006/relationships/tags" Target="../tags/tag472.xml"/><Relationship Id="rId67" Type="http://schemas.openxmlformats.org/officeDocument/2006/relationships/tags" Target="../tags/tag480.xml"/><Relationship Id="rId20" Type="http://schemas.openxmlformats.org/officeDocument/2006/relationships/tags" Target="../tags/tag433.xml"/><Relationship Id="rId41" Type="http://schemas.openxmlformats.org/officeDocument/2006/relationships/tags" Target="../tags/tag454.xml"/><Relationship Id="rId54" Type="http://schemas.openxmlformats.org/officeDocument/2006/relationships/tags" Target="../tags/tag467.xml"/><Relationship Id="rId62" Type="http://schemas.openxmlformats.org/officeDocument/2006/relationships/tags" Target="../tags/tag475.xml"/><Relationship Id="rId70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89.xml"/><Relationship Id="rId13" Type="http://schemas.openxmlformats.org/officeDocument/2006/relationships/tags" Target="../tags/tag494.xml"/><Relationship Id="rId18" Type="http://schemas.openxmlformats.org/officeDocument/2006/relationships/tags" Target="../tags/tag499.xml"/><Relationship Id="rId26" Type="http://schemas.openxmlformats.org/officeDocument/2006/relationships/tags" Target="../tags/tag507.xml"/><Relationship Id="rId39" Type="http://schemas.openxmlformats.org/officeDocument/2006/relationships/tags" Target="../tags/tag520.xml"/><Relationship Id="rId3" Type="http://schemas.openxmlformats.org/officeDocument/2006/relationships/tags" Target="../tags/tag484.xml"/><Relationship Id="rId21" Type="http://schemas.openxmlformats.org/officeDocument/2006/relationships/tags" Target="../tags/tag502.xml"/><Relationship Id="rId34" Type="http://schemas.openxmlformats.org/officeDocument/2006/relationships/tags" Target="../tags/tag515.xml"/><Relationship Id="rId42" Type="http://schemas.openxmlformats.org/officeDocument/2006/relationships/tags" Target="../tags/tag523.xml"/><Relationship Id="rId47" Type="http://schemas.openxmlformats.org/officeDocument/2006/relationships/notesSlide" Target="../notesSlides/notesSlide24.xml"/><Relationship Id="rId7" Type="http://schemas.openxmlformats.org/officeDocument/2006/relationships/tags" Target="../tags/tag488.xml"/><Relationship Id="rId12" Type="http://schemas.openxmlformats.org/officeDocument/2006/relationships/tags" Target="../tags/tag493.xml"/><Relationship Id="rId17" Type="http://schemas.openxmlformats.org/officeDocument/2006/relationships/tags" Target="../tags/tag498.xml"/><Relationship Id="rId25" Type="http://schemas.openxmlformats.org/officeDocument/2006/relationships/tags" Target="../tags/tag506.xml"/><Relationship Id="rId33" Type="http://schemas.openxmlformats.org/officeDocument/2006/relationships/tags" Target="../tags/tag514.xml"/><Relationship Id="rId38" Type="http://schemas.openxmlformats.org/officeDocument/2006/relationships/tags" Target="../tags/tag519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483.xml"/><Relationship Id="rId16" Type="http://schemas.openxmlformats.org/officeDocument/2006/relationships/tags" Target="../tags/tag497.xml"/><Relationship Id="rId20" Type="http://schemas.openxmlformats.org/officeDocument/2006/relationships/tags" Target="../tags/tag501.xml"/><Relationship Id="rId29" Type="http://schemas.openxmlformats.org/officeDocument/2006/relationships/tags" Target="../tags/tag510.xml"/><Relationship Id="rId41" Type="http://schemas.openxmlformats.org/officeDocument/2006/relationships/tags" Target="../tags/tag522.xml"/><Relationship Id="rId1" Type="http://schemas.openxmlformats.org/officeDocument/2006/relationships/tags" Target="../tags/tag482.xml"/><Relationship Id="rId6" Type="http://schemas.openxmlformats.org/officeDocument/2006/relationships/tags" Target="../tags/tag487.xml"/><Relationship Id="rId11" Type="http://schemas.openxmlformats.org/officeDocument/2006/relationships/tags" Target="../tags/tag492.xml"/><Relationship Id="rId24" Type="http://schemas.openxmlformats.org/officeDocument/2006/relationships/tags" Target="../tags/tag505.xml"/><Relationship Id="rId32" Type="http://schemas.openxmlformats.org/officeDocument/2006/relationships/tags" Target="../tags/tag513.xml"/><Relationship Id="rId37" Type="http://schemas.openxmlformats.org/officeDocument/2006/relationships/tags" Target="../tags/tag518.xml"/><Relationship Id="rId40" Type="http://schemas.openxmlformats.org/officeDocument/2006/relationships/tags" Target="../tags/tag521.xml"/><Relationship Id="rId45" Type="http://schemas.openxmlformats.org/officeDocument/2006/relationships/tags" Target="../tags/tag526.xml"/><Relationship Id="rId5" Type="http://schemas.openxmlformats.org/officeDocument/2006/relationships/tags" Target="../tags/tag486.xml"/><Relationship Id="rId15" Type="http://schemas.openxmlformats.org/officeDocument/2006/relationships/tags" Target="../tags/tag496.xml"/><Relationship Id="rId23" Type="http://schemas.openxmlformats.org/officeDocument/2006/relationships/tags" Target="../tags/tag504.xml"/><Relationship Id="rId28" Type="http://schemas.openxmlformats.org/officeDocument/2006/relationships/tags" Target="../tags/tag509.xml"/><Relationship Id="rId36" Type="http://schemas.openxmlformats.org/officeDocument/2006/relationships/tags" Target="../tags/tag517.xml"/><Relationship Id="rId10" Type="http://schemas.openxmlformats.org/officeDocument/2006/relationships/tags" Target="../tags/tag491.xml"/><Relationship Id="rId19" Type="http://schemas.openxmlformats.org/officeDocument/2006/relationships/tags" Target="../tags/tag500.xml"/><Relationship Id="rId31" Type="http://schemas.openxmlformats.org/officeDocument/2006/relationships/tags" Target="../tags/tag512.xml"/><Relationship Id="rId44" Type="http://schemas.openxmlformats.org/officeDocument/2006/relationships/tags" Target="../tags/tag525.xml"/><Relationship Id="rId4" Type="http://schemas.openxmlformats.org/officeDocument/2006/relationships/tags" Target="../tags/tag485.xml"/><Relationship Id="rId9" Type="http://schemas.openxmlformats.org/officeDocument/2006/relationships/tags" Target="../tags/tag490.xml"/><Relationship Id="rId14" Type="http://schemas.openxmlformats.org/officeDocument/2006/relationships/tags" Target="../tags/tag495.xml"/><Relationship Id="rId22" Type="http://schemas.openxmlformats.org/officeDocument/2006/relationships/tags" Target="../tags/tag503.xml"/><Relationship Id="rId27" Type="http://schemas.openxmlformats.org/officeDocument/2006/relationships/tags" Target="../tags/tag508.xml"/><Relationship Id="rId30" Type="http://schemas.openxmlformats.org/officeDocument/2006/relationships/tags" Target="../tags/tag511.xml"/><Relationship Id="rId35" Type="http://schemas.openxmlformats.org/officeDocument/2006/relationships/tags" Target="../tags/tag516.xml"/><Relationship Id="rId43" Type="http://schemas.openxmlformats.org/officeDocument/2006/relationships/tags" Target="../tags/tag5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34.xml"/><Relationship Id="rId13" Type="http://schemas.openxmlformats.org/officeDocument/2006/relationships/tags" Target="../tags/tag539.xml"/><Relationship Id="rId18" Type="http://schemas.openxmlformats.org/officeDocument/2006/relationships/tags" Target="../tags/tag544.xml"/><Relationship Id="rId26" Type="http://schemas.openxmlformats.org/officeDocument/2006/relationships/tags" Target="../tags/tag552.xml"/><Relationship Id="rId39" Type="http://schemas.openxmlformats.org/officeDocument/2006/relationships/tags" Target="../tags/tag565.xml"/><Relationship Id="rId3" Type="http://schemas.openxmlformats.org/officeDocument/2006/relationships/tags" Target="../tags/tag529.xml"/><Relationship Id="rId21" Type="http://schemas.openxmlformats.org/officeDocument/2006/relationships/tags" Target="../tags/tag547.xml"/><Relationship Id="rId34" Type="http://schemas.openxmlformats.org/officeDocument/2006/relationships/tags" Target="../tags/tag560.xml"/><Relationship Id="rId42" Type="http://schemas.openxmlformats.org/officeDocument/2006/relationships/tags" Target="../tags/tag568.xml"/><Relationship Id="rId47" Type="http://schemas.openxmlformats.org/officeDocument/2006/relationships/notesSlide" Target="../notesSlides/notesSlide25.xml"/><Relationship Id="rId7" Type="http://schemas.openxmlformats.org/officeDocument/2006/relationships/tags" Target="../tags/tag533.xml"/><Relationship Id="rId12" Type="http://schemas.openxmlformats.org/officeDocument/2006/relationships/tags" Target="../tags/tag538.xml"/><Relationship Id="rId17" Type="http://schemas.openxmlformats.org/officeDocument/2006/relationships/tags" Target="../tags/tag543.xml"/><Relationship Id="rId25" Type="http://schemas.openxmlformats.org/officeDocument/2006/relationships/tags" Target="../tags/tag551.xml"/><Relationship Id="rId33" Type="http://schemas.openxmlformats.org/officeDocument/2006/relationships/tags" Target="../tags/tag559.xml"/><Relationship Id="rId38" Type="http://schemas.openxmlformats.org/officeDocument/2006/relationships/tags" Target="../tags/tag564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28.xml"/><Relationship Id="rId16" Type="http://schemas.openxmlformats.org/officeDocument/2006/relationships/tags" Target="../tags/tag542.xml"/><Relationship Id="rId20" Type="http://schemas.openxmlformats.org/officeDocument/2006/relationships/tags" Target="../tags/tag546.xml"/><Relationship Id="rId29" Type="http://schemas.openxmlformats.org/officeDocument/2006/relationships/tags" Target="../tags/tag555.xml"/><Relationship Id="rId41" Type="http://schemas.openxmlformats.org/officeDocument/2006/relationships/tags" Target="../tags/tag567.xml"/><Relationship Id="rId1" Type="http://schemas.openxmlformats.org/officeDocument/2006/relationships/tags" Target="../tags/tag527.xml"/><Relationship Id="rId6" Type="http://schemas.openxmlformats.org/officeDocument/2006/relationships/tags" Target="../tags/tag532.xml"/><Relationship Id="rId11" Type="http://schemas.openxmlformats.org/officeDocument/2006/relationships/tags" Target="../tags/tag537.xml"/><Relationship Id="rId24" Type="http://schemas.openxmlformats.org/officeDocument/2006/relationships/tags" Target="../tags/tag550.xml"/><Relationship Id="rId32" Type="http://schemas.openxmlformats.org/officeDocument/2006/relationships/tags" Target="../tags/tag558.xml"/><Relationship Id="rId37" Type="http://schemas.openxmlformats.org/officeDocument/2006/relationships/tags" Target="../tags/tag563.xml"/><Relationship Id="rId40" Type="http://schemas.openxmlformats.org/officeDocument/2006/relationships/tags" Target="../tags/tag566.xml"/><Relationship Id="rId45" Type="http://schemas.openxmlformats.org/officeDocument/2006/relationships/tags" Target="../tags/tag571.xml"/><Relationship Id="rId5" Type="http://schemas.openxmlformats.org/officeDocument/2006/relationships/tags" Target="../tags/tag531.xml"/><Relationship Id="rId15" Type="http://schemas.openxmlformats.org/officeDocument/2006/relationships/tags" Target="../tags/tag541.xml"/><Relationship Id="rId23" Type="http://schemas.openxmlformats.org/officeDocument/2006/relationships/tags" Target="../tags/tag549.xml"/><Relationship Id="rId28" Type="http://schemas.openxmlformats.org/officeDocument/2006/relationships/tags" Target="../tags/tag554.xml"/><Relationship Id="rId36" Type="http://schemas.openxmlformats.org/officeDocument/2006/relationships/tags" Target="../tags/tag562.xml"/><Relationship Id="rId10" Type="http://schemas.openxmlformats.org/officeDocument/2006/relationships/tags" Target="../tags/tag536.xml"/><Relationship Id="rId19" Type="http://schemas.openxmlformats.org/officeDocument/2006/relationships/tags" Target="../tags/tag545.xml"/><Relationship Id="rId31" Type="http://schemas.openxmlformats.org/officeDocument/2006/relationships/tags" Target="../tags/tag557.xml"/><Relationship Id="rId44" Type="http://schemas.openxmlformats.org/officeDocument/2006/relationships/tags" Target="../tags/tag570.xml"/><Relationship Id="rId4" Type="http://schemas.openxmlformats.org/officeDocument/2006/relationships/tags" Target="../tags/tag530.xml"/><Relationship Id="rId9" Type="http://schemas.openxmlformats.org/officeDocument/2006/relationships/tags" Target="../tags/tag535.xml"/><Relationship Id="rId14" Type="http://schemas.openxmlformats.org/officeDocument/2006/relationships/tags" Target="../tags/tag540.xml"/><Relationship Id="rId22" Type="http://schemas.openxmlformats.org/officeDocument/2006/relationships/tags" Target="../tags/tag548.xml"/><Relationship Id="rId27" Type="http://schemas.openxmlformats.org/officeDocument/2006/relationships/tags" Target="../tags/tag553.xml"/><Relationship Id="rId30" Type="http://schemas.openxmlformats.org/officeDocument/2006/relationships/tags" Target="../tags/tag556.xml"/><Relationship Id="rId35" Type="http://schemas.openxmlformats.org/officeDocument/2006/relationships/tags" Target="../tags/tag561.xml"/><Relationship Id="rId43" Type="http://schemas.openxmlformats.org/officeDocument/2006/relationships/tags" Target="../tags/tag56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92.xml"/><Relationship Id="rId7" Type="http://schemas.openxmlformats.org/officeDocument/2006/relationships/image" Target="../media/image6.png"/><Relationship Id="rId2" Type="http://schemas.openxmlformats.org/officeDocument/2006/relationships/tags" Target="../tags/tag9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7: AVL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smtClean="0"/>
              <a:t>do </a:t>
            </a:r>
            <a:r>
              <a:rPr lang="en-US" dirty="0" smtClean="0"/>
              <a:t>the deletion and then have several imbalance </a:t>
            </a:r>
            <a:r>
              <a:rPr lang="en-US" dirty="0" smtClean="0"/>
              <a:t>cases (next lecture)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</a:t>
            </a:r>
            <a:r>
              <a:rPr lang="en-US" b="1" dirty="0" smtClean="0"/>
              <a:t>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we rotate 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ancestors now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0" dirty="0">
                <a:latin typeface="+mn-lt"/>
              </a:rPr>
              <a:t>Intuition: 3 must become 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</a:t>
            </a:r>
            <a:r>
              <a:rPr lang="en-US" sz="2000" b="0" kern="0" dirty="0" smtClean="0">
                <a:latin typeface="+mn-lt"/>
              </a:rPr>
              <a:t>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P</a:t>
            </a:r>
            <a:r>
              <a:rPr lang="en-US" sz="2000" b="0" kern="0" dirty="0" smtClean="0">
                <a:latin typeface="+mn-lt"/>
              </a:rPr>
              <a:t>ut </a:t>
            </a:r>
            <a:r>
              <a:rPr lang="en-US" sz="2000" b="0" kern="0" dirty="0" smtClean="0">
                <a:latin typeface="+mn-lt"/>
              </a:rPr>
              <a:t>a, b, X, U, V, and Z in the </a:t>
            </a:r>
            <a:r>
              <a:rPr lang="en-US" sz="2000" b="0" kern="0" dirty="0" smtClean="0">
                <a:latin typeface="+mn-lt"/>
              </a:rPr>
              <a:t>only legal positions for a BST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</a:t>
            </a:r>
            <a:r>
              <a:rPr lang="en-US" dirty="0" smtClean="0"/>
              <a:t>left-left grandchild is too tall</a:t>
            </a:r>
          </a:p>
          <a:p>
            <a:pPr lvl="1"/>
            <a:r>
              <a:rPr lang="en-US" dirty="0" smtClean="0"/>
              <a:t>Node’s </a:t>
            </a:r>
            <a:r>
              <a:rPr lang="en-US" dirty="0" smtClean="0"/>
              <a:t>left-right grandchild is too tall</a:t>
            </a:r>
          </a:p>
          <a:p>
            <a:pPr lvl="1"/>
            <a:r>
              <a:rPr lang="en-US" dirty="0" smtClean="0"/>
              <a:t>Node’s </a:t>
            </a:r>
            <a:r>
              <a:rPr lang="en-US" dirty="0" smtClean="0"/>
              <a:t>right-left grandchild is too tall</a:t>
            </a:r>
          </a:p>
          <a:p>
            <a:pPr lvl="1"/>
            <a:r>
              <a:rPr lang="en-US" dirty="0" smtClean="0"/>
              <a:t>Node’s </a:t>
            </a:r>
            <a:r>
              <a:rPr lang="en-US" dirty="0" smtClean="0"/>
              <a:t>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  <a:endParaRPr lang="en-US" dirty="0" smtClean="0"/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</a:t>
            </a:r>
            <a:r>
              <a:rPr lang="en-US" dirty="0" smtClean="0"/>
              <a:t>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Will take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5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</a:t>
            </a:r>
            <a:r>
              <a:rPr lang="en-US" i="1" dirty="0" smtClean="0">
                <a:sym typeface="Symbol"/>
              </a:rPr>
              <a:t>1, </a:t>
            </a:r>
            <a:r>
              <a:rPr lang="en-US" i="1" dirty="0" smtClean="0">
                <a:sym typeface="Symbol"/>
              </a:rPr>
              <a:t>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to Fibonacci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</a:t>
            </a:r>
            <a:r>
              <a:rPr lang="en-US" dirty="0" smtClean="0">
                <a:sym typeface="Symbol" pitchFamily="18" charset="2"/>
              </a:rPr>
              <a:t>plenty exponential”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6200" y="3846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846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236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962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3541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525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2855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</a:t>
            </a:r>
            <a:r>
              <a:rPr lang="en-US" dirty="0" smtClean="0">
                <a:sym typeface="Symbol" pitchFamily="18" charset="2"/>
              </a:rPr>
              <a:t>bigger, up to trees with huge numbers of nodes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D3B9-7679-40E8-A71E-F35D48B4E1B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46093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</a:t>
            </a:r>
            <a:r>
              <a:rPr lang="en-US" sz="2000" b="0" i="1" dirty="0" smtClean="0">
                <a:latin typeface="+mn-lt"/>
                <a:sym typeface="Symbol"/>
              </a:rPr>
              <a:t>1, </a:t>
            </a:r>
            <a:r>
              <a:rPr lang="en-US" sz="2000" b="0" i="1" dirty="0" smtClean="0">
                <a:latin typeface="+mn-lt"/>
                <a:sym typeface="Symbol"/>
              </a:rPr>
              <a:t>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32810</TotalTime>
  <Words>1844</Words>
  <Application>Microsoft Office PowerPoint</Application>
  <PresentationFormat>On-screen Show (4:3)</PresentationFormat>
  <Paragraphs>649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dan_design_template</vt:lpstr>
      <vt:lpstr>Equation</vt:lpstr>
      <vt:lpstr>CSE332: Data Abstractions  Lecture 7: AVL Trees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1474</cp:revision>
  <dcterms:created xsi:type="dcterms:W3CDTF">2009-03-13T20:43:19Z</dcterms:created>
  <dcterms:modified xsi:type="dcterms:W3CDTF">2012-04-07T20:20:14Z</dcterms:modified>
</cp:coreProperties>
</file>