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138B9F3-BBAD-2E46-838F-2F32BF56012F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C131919-1A91-B344-854D-2606A0AC8A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333/15wi/exams/14sp-midterm.pdf" TargetMode="External"/><Relationship Id="rId4" Type="http://schemas.openxmlformats.org/officeDocument/2006/relationships/hyperlink" Target="http://courses.cs.washington.edu/courses/cse333/15wi/exams/14wi-midterm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urses.cs.washington.edu/courses/cse333/15wi/exams/14su-midter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CSE 333 FINAL review</a:t>
            </a:r>
            <a:endParaRPr lang="en-US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22562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YOU ARE ALMOST DONE!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TONIGHT – Homework 4 DUE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March 18</a:t>
            </a:r>
            <a:r>
              <a:rPr lang="en-US" sz="2400" baseline="30000" dirty="0" smtClean="0">
                <a:latin typeface="Lantinghei SC Extralight"/>
                <a:cs typeface="Lantinghei SC Extralight"/>
              </a:rPr>
              <a:t>th</a:t>
            </a:r>
            <a:r>
              <a:rPr lang="en-US" sz="2400" dirty="0" smtClean="0">
                <a:latin typeface="Lantinghei SC Extralight"/>
                <a:cs typeface="Lantinghei SC Extralight"/>
              </a:rPr>
              <a:t> – FINAL Exam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</a:rPr>
              <a:t>Open notes, open laptop, no </a:t>
            </a:r>
            <a:r>
              <a:rPr lang="en-US" sz="2400" dirty="0" err="1">
                <a:latin typeface="Lantinghei SC Extralight"/>
                <a:cs typeface="Lantinghei SC Extralight"/>
              </a:rPr>
              <a:t>WiFi</a:t>
            </a:r>
            <a:r>
              <a:rPr lang="en-US" sz="2400" dirty="0">
                <a:latin typeface="Lantinghei SC Extralight"/>
                <a:cs typeface="Lantinghei SC Extralight"/>
              </a:rPr>
              <a:t> access</a:t>
            </a:r>
          </a:p>
          <a:p>
            <a:endParaRPr lang="en-US" sz="2400" dirty="0" smtClean="0">
              <a:latin typeface="Lantinghei SC Extralight"/>
              <a:cs typeface="Lantinghei SC Extralight"/>
            </a:endParaRPr>
          </a:p>
          <a:p>
            <a:endParaRPr lang="en-US" sz="2400" dirty="0" smtClean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037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BE familiar with...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General C Programming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Memory Management</a:t>
            </a:r>
          </a:p>
          <a:p>
            <a:r>
              <a:rPr lang="en-US" sz="2400" dirty="0">
                <a:latin typeface="Lantinghei SC Extralight"/>
                <a:cs typeface="Lantinghei SC Extralight"/>
              </a:rPr>
              <a:t>I/O and buffering</a:t>
            </a:r>
          </a:p>
          <a:p>
            <a:r>
              <a:rPr lang="en-US" sz="2400" dirty="0">
                <a:latin typeface="Lantinghei SC Extralight"/>
                <a:cs typeface="Lantinghei SC Extralight"/>
              </a:rPr>
              <a:t>General C++ </a:t>
            </a:r>
            <a:r>
              <a:rPr lang="en-US" sz="2400" dirty="0" smtClean="0">
                <a:latin typeface="Lantinghei SC Extralight"/>
                <a:cs typeface="Lantinghei SC Extralight"/>
              </a:rPr>
              <a:t>Programming</a:t>
            </a:r>
            <a:endParaRPr lang="en-US" sz="2400" dirty="0">
              <a:latin typeface="Lantinghei SC Extralight"/>
              <a:cs typeface="Lantinghei SC Extralight"/>
            </a:endParaRP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Syntax,  Classes, Operator Overloading, Inheritance</a:t>
            </a:r>
            <a:endParaRPr lang="en-US" sz="2400" dirty="0">
              <a:latin typeface="Lantinghei SC Extralight"/>
              <a:cs typeface="Lantinghei SC Extralight"/>
            </a:endParaRP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Templates &amp; STL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Smart Pointers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Socket Programming</a:t>
            </a:r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422633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AND BE familiar with...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22970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Network Programming</a:t>
            </a:r>
          </a:p>
          <a:p>
            <a:pPr lvl="1"/>
            <a:r>
              <a:rPr lang="en-US" sz="2400" dirty="0" smtClean="0">
                <a:latin typeface="Lantinghei SC Extralight"/>
                <a:cs typeface="Lantinghei SC Extralight"/>
              </a:rPr>
              <a:t>Sockets</a:t>
            </a:r>
          </a:p>
          <a:p>
            <a:pPr lvl="1"/>
            <a:r>
              <a:rPr lang="en-US" sz="2400" dirty="0" err="1" smtClean="0">
                <a:latin typeface="Lantinghei SC Extralight"/>
                <a:cs typeface="Lantinghei SC Extralight"/>
              </a:rPr>
              <a:t>getAddrInfo</a:t>
            </a:r>
            <a:r>
              <a:rPr lang="en-US" sz="2400" dirty="0" smtClean="0">
                <a:latin typeface="Lantinghei SC Extralight"/>
                <a:cs typeface="Lantinghei SC Extralight"/>
              </a:rPr>
              <a:t>, </a:t>
            </a:r>
            <a:r>
              <a:rPr lang="en-US" sz="2400" dirty="0" err="1" smtClean="0">
                <a:latin typeface="Lantinghei SC Extralight"/>
                <a:cs typeface="Lantinghei SC Extralight"/>
              </a:rPr>
              <a:t>getNameInfo</a:t>
            </a:r>
            <a:r>
              <a:rPr lang="en-US" sz="2400" dirty="0" smtClean="0">
                <a:latin typeface="Lantinghei SC Extralight"/>
                <a:cs typeface="Lantinghei SC Extralight"/>
              </a:rPr>
              <a:t>, etc...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Processes</a:t>
            </a: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Threads</a:t>
            </a:r>
            <a:endParaRPr lang="en-US" sz="2400" dirty="0">
              <a:latin typeface="Lantinghei SC Extralight"/>
              <a:cs typeface="Lantinghei SC Extralight"/>
            </a:endParaRP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Undefined Behavior</a:t>
            </a: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44197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ANY Questions SO FAR?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4419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antinghei SC Extralight"/>
                <a:cs typeface="Lantinghei SC Extralight"/>
              </a:rPr>
              <a:t>SOME PRACTICE</a:t>
            </a:r>
            <a:endParaRPr lang="en-US" dirty="0">
              <a:latin typeface="Lantinghei SC Extralight"/>
              <a:cs typeface="Lantinghei SC Extra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Lantinghei SC Extralight"/>
                <a:cs typeface="Lantinghei SC Extralight"/>
              </a:rPr>
              <a:t>333 Summer 14 Final #</a:t>
            </a:r>
            <a:r>
              <a:rPr lang="en-US" sz="2400" dirty="0">
                <a:latin typeface="Lantinghei SC Extralight"/>
                <a:cs typeface="Lantinghei SC Extralight"/>
              </a:rPr>
              <a:t>1</a:t>
            </a:r>
            <a:r>
              <a:rPr lang="en-US" sz="2400" dirty="0" smtClean="0">
                <a:latin typeface="Lantinghei SC Extralight"/>
                <a:cs typeface="Lantinghei SC Extralight"/>
              </a:rPr>
              <a:t> and #3: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2"/>
              </a:rPr>
              <a:t>http://</a:t>
            </a:r>
            <a:r>
              <a:rPr lang="en-US" sz="2400" dirty="0" smtClean="0">
                <a:latin typeface="Lantinghei SC Extralight"/>
                <a:cs typeface="Lantinghei SC Extralight"/>
                <a:hlinkClick r:id="rId2"/>
              </a:rPr>
              <a:t>courses.cs.washington.edu/courses/cse333/15wi/exams/14su-final.pdf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>
                <a:latin typeface="Lantinghei SC Extralight"/>
                <a:cs typeface="Lantinghei SC Extralight"/>
              </a:rPr>
              <a:t>333 </a:t>
            </a:r>
            <a:r>
              <a:rPr lang="en-US" sz="2400" dirty="0" smtClean="0">
                <a:latin typeface="Lantinghei SC Extralight"/>
                <a:cs typeface="Lantinghei SC Extralight"/>
              </a:rPr>
              <a:t>Spring 14 Final #4: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3"/>
              </a:rPr>
              <a:t>http://</a:t>
            </a:r>
            <a:r>
              <a:rPr lang="en-US" sz="2400" dirty="0" smtClean="0">
                <a:latin typeface="Lantinghei SC Extralight"/>
                <a:cs typeface="Lantinghei SC Extralight"/>
                <a:hlinkClick r:id="rId3"/>
              </a:rPr>
              <a:t>courses.cs.washington.edu/courses/cse333/15wi/exams/14sp-final.pdf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r>
              <a:rPr lang="en-US" sz="2400" dirty="0" smtClean="0">
                <a:latin typeface="Lantinghei SC Extralight"/>
                <a:cs typeface="Lantinghei SC Extralight"/>
              </a:rPr>
              <a:t>333 Winter 14 Midterm #5 and #7:</a:t>
            </a:r>
          </a:p>
          <a:p>
            <a:pPr lvl="1"/>
            <a:r>
              <a:rPr lang="en-US" sz="2400" dirty="0">
                <a:latin typeface="Lantinghei SC Extralight"/>
                <a:cs typeface="Lantinghei SC Extralight"/>
                <a:hlinkClick r:id="rId4"/>
              </a:rPr>
              <a:t>http://</a:t>
            </a:r>
            <a:r>
              <a:rPr lang="en-US" sz="2400" dirty="0" smtClean="0">
                <a:latin typeface="Lantinghei SC Extralight"/>
                <a:cs typeface="Lantinghei SC Extralight"/>
                <a:hlinkClick r:id="rId4"/>
              </a:rPr>
              <a:t>courses.cs.washington.edu/courses/cse333/15wi/exams/14wi-final.pdf</a:t>
            </a:r>
            <a:endParaRPr lang="en-US" sz="2400" dirty="0" smtClean="0">
              <a:latin typeface="Lantinghei SC Extralight"/>
              <a:cs typeface="Lantinghei SC Extralight"/>
            </a:endParaRPr>
          </a:p>
          <a:p>
            <a:pPr marL="457200" lvl="1" indent="0">
              <a:buNone/>
            </a:pPr>
            <a:endParaRPr lang="en-US" sz="2400" dirty="0">
              <a:latin typeface="Lantinghei SC Extralight"/>
              <a:cs typeface="Lantinghei SC Extralight"/>
            </a:endParaRPr>
          </a:p>
          <a:p>
            <a:endParaRPr lang="en-US" sz="2400" dirty="0">
              <a:latin typeface="Lantinghei SC Extralight"/>
              <a:cs typeface="Lantinghei SC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7557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255</TotalTime>
  <Words>120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Lantinghei SC Extralight</vt:lpstr>
      <vt:lpstr>Horizon</vt:lpstr>
      <vt:lpstr>CSE 333 FINAL review</vt:lpstr>
      <vt:lpstr>YOU ARE ALMOST DONE!</vt:lpstr>
      <vt:lpstr>BE familiar with...</vt:lpstr>
      <vt:lpstr>AND BE familiar with...</vt:lpstr>
      <vt:lpstr>ANY Questions SO FAR?</vt:lpstr>
      <vt:lpstr>SOME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MIDTERM review</dc:title>
  <dc:creator>Sixto Josue Rios</dc:creator>
  <cp:lastModifiedBy>Microsoft Office User</cp:lastModifiedBy>
  <cp:revision>12</cp:revision>
  <dcterms:created xsi:type="dcterms:W3CDTF">2015-02-05T04:08:53Z</dcterms:created>
  <dcterms:modified xsi:type="dcterms:W3CDTF">2015-03-13T04:54:25Z</dcterms:modified>
</cp:coreProperties>
</file>