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427" r:id="rId3"/>
    <p:sldId id="409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6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7.5</a:t>
            </a:r>
            <a:br>
              <a:rPr lang="en-US" sz="3200" i="0" dirty="0" smtClean="0"/>
            </a:br>
            <a:r>
              <a:rPr lang="en-US" sz="3200" i="0" dirty="0" smtClean="0"/>
              <a:t>Course Motivation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Hamlet: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(even in college) centuries later even though:</a:t>
            </a:r>
          </a:p>
          <a:p>
            <a:pPr lvl="1"/>
            <a:r>
              <a:rPr lang="en-US" dirty="0" smtClean="0"/>
              <a:t>The syntax is really annoying to many (yet rhythmic)</a:t>
            </a:r>
          </a:p>
          <a:p>
            <a:pPr lvl="1"/>
            <a:r>
              <a:rPr lang="en-US" dirty="0" smtClean="0"/>
              <a:t>There are more popular movies with some of the same lessons (just not done as well)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533400"/>
            <a:ext cx="2162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460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Okay, so why 70-80% of course with </a:t>
            </a:r>
            <a:r>
              <a:rPr lang="en-US" i="1" dirty="0" smtClean="0"/>
              <a:t>functional languages</a:t>
            </a:r>
            <a:r>
              <a:rPr lang="en-US" dirty="0" smtClean="0"/>
              <a:t>, i.e., languages where: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Higher-order functions are very convenient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19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of these were </a:t>
            </a:r>
            <a:r>
              <a:rPr lang="en-US" dirty="0" smtClean="0"/>
              <a:t>dismissed as “beautiful, worthless, slow things PL professors make you learn in school”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CSE341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…)</a:t>
            </a:r>
          </a:p>
          <a:p>
            <a:r>
              <a:rPr lang="en-US" dirty="0" smtClean="0"/>
              <a:t>Type inference (C#)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 (20 years later)</a:t>
            </a:r>
          </a:p>
          <a:p>
            <a:r>
              <a:rPr lang="en-US" dirty="0" smtClean="0"/>
              <a:t>Maybe pattern-matching, currying, hygienic macros, etc. will be next</a:t>
            </a:r>
          </a:p>
          <a:p>
            <a:r>
              <a:rPr lang="en-US" dirty="0" smtClean="0"/>
              <a:t>“To conquer” vs. “to assimilate”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76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Surge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Microsoft: F#, C# 3.0, LINQ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(Twitter, LinkedIn, </a:t>
            </a:r>
            <a:r>
              <a:rPr lang="en-US" dirty="0" err="1" smtClean="0"/>
              <a:t>FourSquare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Java 8 (?), C++ (?)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(everybody)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Haskell (dozens of small companies/teams)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(distributed systems, Facebook chat)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(</a:t>
            </a:r>
            <a:r>
              <a:rPr lang="en-US" dirty="0" err="1" smtClean="0"/>
              <a:t>JaneStreet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Honestly, SML and its implementations are showing their age, but </a:t>
            </a:r>
            <a:r>
              <a:rPr lang="en-US" dirty="0" err="1" smtClean="0"/>
              <a:t>Ocaml</a:t>
            </a:r>
            <a:r>
              <a:rPr lang="en-US" dirty="0" smtClean="0"/>
              <a:t> and F# are </a:t>
            </a:r>
            <a:r>
              <a:rPr lang="en-US" i="1" dirty="0" smtClean="0"/>
              <a:t>very</a:t>
            </a:r>
            <a:r>
              <a:rPr lang="en-US" dirty="0" smtClean="0"/>
              <a:t> similar and other functional languages also much easier to learn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91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guesses:</a:t>
            </a:r>
          </a:p>
          <a:p>
            <a:r>
              <a:rPr lang="en-US" dirty="0" smtClean="0"/>
              <a:t>Concise, elegant, productive programming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, Python, Ruby helped break the Java/C/C++ hegemony</a:t>
            </a:r>
          </a:p>
          <a:p>
            <a:pPr lvl="1"/>
            <a:r>
              <a:rPr lang="en-US" dirty="0" smtClean="0"/>
              <a:t>And these functional languages do some things better</a:t>
            </a:r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  <a:endParaRPr lang="en-US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separate list of links to “where is functional used” on the course web 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69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in 341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Functional languages have all that and more</a:t>
            </a:r>
          </a:p>
          <a:p>
            <a:pPr lvl="1"/>
            <a:r>
              <a:rPr lang="en-US" dirty="0" smtClean="0"/>
              <a:t>If we used Java the same way in CSE341,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42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</a:t>
            </a:r>
            <a:r>
              <a:rPr lang="en-US" dirty="0" smtClean="0"/>
              <a:t>Racket                        </a:t>
            </a:r>
            <a:r>
              <a:rPr lang="en-US" dirty="0" smtClean="0"/>
              <a:t>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3901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There are good general design principles for PLs</a:t>
            </a:r>
          </a:p>
          <a:p>
            <a:endParaRPr lang="en-US" sz="1400" dirty="0" smtClean="0"/>
          </a:p>
          <a:p>
            <a:r>
              <a:rPr lang="en-US" dirty="0" smtClean="0"/>
              <a:t>A good language is a relevant, crisp interface for writing software</a:t>
            </a:r>
          </a:p>
          <a:p>
            <a:endParaRPr lang="en-US" sz="1400" dirty="0" smtClean="0"/>
          </a:p>
          <a:p>
            <a:r>
              <a:rPr lang="en-US" dirty="0" smtClean="0"/>
              <a:t>Software leaders should know PL semantics and idioms</a:t>
            </a:r>
          </a:p>
          <a:p>
            <a:endParaRPr lang="en-US" sz="1400" dirty="0" smtClean="0"/>
          </a:p>
          <a:p>
            <a:r>
              <a:rPr lang="en-US" dirty="0" smtClean="0"/>
              <a:t>Learning PLs is not about syntactic tricks for small programs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get absorbed by the mainstream, but very slowly</a:t>
            </a:r>
          </a:p>
          <a:p>
            <a:pPr lvl="1"/>
            <a:r>
              <a:rPr lang="en-US" dirty="0" smtClean="0"/>
              <a:t>Meanwhile, use the ideas to be a better C/Java/PHP hacker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81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pPr marL="0" indent="0" algn="ctr">
              <a:buNone/>
            </a:pPr>
            <a:endParaRPr lang="en-US" sz="28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learn languages that are quite different from Java, C, C++?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learn the fundamental concepts that appear in all (most?) languages?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03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the INDY 500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95400"/>
            <a:ext cx="20288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0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112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2004 Honda Civics) work</a:t>
            </a:r>
          </a:p>
          <a:p>
            <a:pPr lvl="1"/>
            <a:r>
              <a:rPr lang="en-US" dirty="0" smtClean="0"/>
              <a:t>And that the syntax, I mean upholstery color, isn’t essential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endParaRPr lang="en-US" dirty="0"/>
          </a:p>
          <a:p>
            <a:r>
              <a:rPr lang="en-US" dirty="0" smtClean="0"/>
              <a:t>To learn how cars work,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a good car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04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it’s great that they all have steering wheels</a:t>
            </a:r>
            <a:r>
              <a:rPr lang="en-US" smtClean="0"/>
              <a:t>, brakes</a:t>
            </a:r>
            <a:r>
              <a:rPr lang="en-US" dirty="0" smtClean="0"/>
              <a:t>, windows, headlights, etc.</a:t>
            </a:r>
          </a:p>
          <a:p>
            <a:pPr lvl="1"/>
            <a:r>
              <a:rPr lang="en-US" dirty="0" smtClean="0"/>
              <a:t>Yet it’s still uncomfortable to learn a new 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thesis, CSE431]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lvl="1"/>
            <a:r>
              <a:rPr lang="en-US" dirty="0" smtClean="0"/>
              <a:t>Beware “the Turing </a:t>
            </a:r>
            <a:r>
              <a:rPr lang="en-US" dirty="0" err="1" smtClean="0"/>
              <a:t>tarpit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54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can get me a summer internship?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CSE341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31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5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74385</TotalTime>
  <Words>1185</Words>
  <Application>Microsoft Office PowerPoint</Application>
  <PresentationFormat>On-screen Show (4:3)</PresentationFormat>
  <Paragraphs>218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7.5 Course Motivation</vt:lpstr>
      <vt:lpstr>PowerPoint Presentation</vt:lpstr>
      <vt:lpstr>PowerPoint Presentation</vt:lpstr>
      <vt:lpstr>Cars / Shoes</vt:lpstr>
      <vt:lpstr>More on cars</vt:lpstr>
      <vt:lpstr>All cars are the same</vt:lpstr>
      <vt:lpstr>Are all languages the same?</vt:lpstr>
      <vt:lpstr>A note on reality</vt:lpstr>
      <vt:lpstr>Why semantics and idioms</vt:lpstr>
      <vt:lpstr>Hamlet</vt:lpstr>
      <vt:lpstr>Functional Programming</vt:lpstr>
      <vt:lpstr>Ahead of their time</vt:lpstr>
      <vt:lpstr>Recent Surge</vt:lpstr>
      <vt:lpstr>Why a surge?</vt:lpstr>
      <vt:lpstr>Is this real programming?</vt:lpstr>
      <vt:lpstr>The languages together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1120</cp:revision>
  <dcterms:created xsi:type="dcterms:W3CDTF">2009-03-13T20:43:19Z</dcterms:created>
  <dcterms:modified xsi:type="dcterms:W3CDTF">2011-12-10T00:33:16Z</dcterms:modified>
</cp:coreProperties>
</file>