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425" r:id="rId3"/>
    <p:sldId id="427" r:id="rId4"/>
    <p:sldId id="428" r:id="rId5"/>
    <p:sldId id="429" r:id="rId6"/>
    <p:sldId id="426" r:id="rId7"/>
    <p:sldId id="430" r:id="rId8"/>
    <p:sldId id="431" r:id="rId9"/>
    <p:sldId id="435" r:id="rId10"/>
    <p:sldId id="432" r:id="rId11"/>
    <p:sldId id="436" r:id="rId12"/>
    <p:sldId id="433" r:id="rId13"/>
    <p:sldId id="437" r:id="rId14"/>
    <p:sldId id="434" r:id="rId15"/>
    <p:sldId id="438" r:id="rId16"/>
    <p:sldId id="439" r:id="rId17"/>
    <p:sldId id="440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8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&amp;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561812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200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72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don’t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</a:t>
            </a:r>
            <a:r>
              <a:rPr lang="en-US" dirty="0" smtClean="0"/>
              <a:t>squint some, </a:t>
            </a:r>
            <a:r>
              <a:rPr lang="en-US" dirty="0" smtClean="0"/>
              <a:t>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isn’t)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16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42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</a:t>
            </a:r>
            <a:r>
              <a:rPr lang="en-US" dirty="0" smtClean="0"/>
              <a:t>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29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</a:t>
            </a:r>
            <a:r>
              <a:rPr lang="en-US" dirty="0" smtClean="0"/>
              <a:t>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64938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</a:t>
            </a:r>
            <a:r>
              <a:rPr lang="en-US" b="0" dirty="0" smtClean="0"/>
              <a:t>are useful and do </a:t>
            </a:r>
            <a:r>
              <a:rPr lang="en-US" b="0" dirty="0" smtClean="0"/>
              <a:t>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823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3528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</a:t>
            </a:r>
            <a:r>
              <a:rPr lang="en-US" dirty="0" smtClean="0"/>
              <a:t>early without using exceptions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This pattern separates </a:t>
            </a:r>
            <a:r>
              <a:rPr lang="en-US" dirty="0" smtClean="0"/>
              <a:t>recursive </a:t>
            </a:r>
            <a:r>
              <a:rPr lang="en-US" dirty="0" smtClean="0"/>
              <a:t>traversal from </a:t>
            </a:r>
            <a:r>
              <a:rPr lang="en-US" dirty="0" smtClean="0"/>
              <a:t>data </a:t>
            </a:r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01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 smtClean="0"/>
              <a:t>There are lots of good reasons for this semantics</a:t>
            </a:r>
          </a:p>
          <a:p>
            <a:pPr lvl="1"/>
            <a:r>
              <a:rPr lang="en-US" dirty="0" smtClean="0"/>
              <a:t>Discussed after explaining what the semantics is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HW, exams, and competent programming, you must “get this” </a:t>
            </a:r>
          </a:p>
          <a:p>
            <a:endParaRPr lang="en-US" dirty="0"/>
          </a:p>
          <a:p>
            <a:r>
              <a:rPr lang="en-US" dirty="0" smtClean="0"/>
              <a:t>This semantics is called </a:t>
            </a:r>
            <a:r>
              <a:rPr lang="en-US" i="1" dirty="0" smtClean="0">
                <a:solidFill>
                  <a:schemeClr val="accent2"/>
                </a:solidFill>
              </a:rPr>
              <a:t>lexical scope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4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lvl="1"/>
            <a:r>
              <a:rPr lang="en-US" b="0" dirty="0" smtClean="0"/>
              <a:t>Calls the function,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8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59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7526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4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</p:txBody>
      </p:sp>
    </p:spTree>
    <p:extLst>
      <p:ext uri="{BB962C8B-B14F-4D97-AF65-F5344CB8AC3E}">
        <p14:creationId xmlns:p14="http://schemas.microsoft.com/office/powerpoint/2010/main" val="831540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rule.  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for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idioms with higher-order functions that use this rule</a:t>
            </a:r>
          </a:p>
          <a:p>
            <a:pPr lvl="1"/>
            <a:r>
              <a:rPr lang="en-US" dirty="0" smtClean="0"/>
              <a:t>This lecture: 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83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343822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292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can’t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04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77427</TotalTime>
  <Words>1554</Words>
  <Application>Microsoft Office PowerPoint</Application>
  <PresentationFormat>On-screen Show (4:3)</PresentationFormat>
  <Paragraphs>253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So what?</vt:lpstr>
      <vt:lpstr>Example: Returning a function</vt:lpstr>
      <vt:lpstr>Example: Passing a function</vt:lpstr>
      <vt:lpstr>Why lexical scope?</vt:lpstr>
      <vt:lpstr>Why lexical scope?</vt:lpstr>
      <vt:lpstr>Why lexical scope?</vt:lpstr>
      <vt:lpstr>Does dynamic scope exist?</vt:lpstr>
      <vt:lpstr>Recomputation</vt:lpstr>
      <vt:lpstr>Iterators made better</vt:lpstr>
      <vt:lpstr>Another famous function: Fold</vt:lpstr>
      <vt:lpstr>Examples with fold</vt:lpstr>
      <vt:lpstr>Why iterators again?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1160</cp:revision>
  <dcterms:created xsi:type="dcterms:W3CDTF">2009-03-13T20:43:19Z</dcterms:created>
  <dcterms:modified xsi:type="dcterms:W3CDTF">2011-10-18T00:56:54Z</dcterms:modified>
</cp:coreProperties>
</file>