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425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35" r:id="rId11"/>
    <p:sldId id="436" r:id="rId12"/>
    <p:sldId id="437" r:id="rId13"/>
    <p:sldId id="439" r:id="rId14"/>
    <p:sldId id="438" r:id="rId15"/>
    <p:sldId id="440" r:id="rId16"/>
    <p:sldId id="441" r:id="rId17"/>
    <p:sldId id="442" r:id="rId18"/>
    <p:sldId id="443" r:id="rId19"/>
    <p:sldId id="444" r:id="rId20"/>
    <p:sldId id="445" r:id="rId2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80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Fall 2011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9</a:t>
            </a:r>
            <a:br>
              <a:rPr lang="en-US" sz="3200" i="0" dirty="0" smtClean="0"/>
            </a:br>
            <a:r>
              <a:rPr lang="en-US" sz="3200" i="0" dirty="0" smtClean="0"/>
              <a:t>Function-Closure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Fall 2011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68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Currying and partial application can be convenient even without higher-order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2362200"/>
            <a:ext cx="7848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zip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xs,ys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([],[])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[]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’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)::(zip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ys’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>
                <a:latin typeface="Courier New" pitchFamily="49" charset="0"/>
              </a:rPr>
              <a:t>_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raise </a:t>
            </a:r>
            <a:r>
              <a:rPr lang="en-US" sz="2000" kern="0" dirty="0" smtClean="0">
                <a:latin typeface="Courier New" pitchFamily="49" charset="0"/>
              </a:rPr>
              <a:t>Empty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range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j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&gt;j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then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:: range (i+1) j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countup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range 1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partial application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add_number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zip (</a:t>
            </a:r>
            <a:r>
              <a:rPr lang="en-US" sz="2000" kern="0" dirty="0" err="1" smtClean="0">
                <a:latin typeface="Courier New" pitchFamily="49" charset="0"/>
              </a:rPr>
              <a:t>countup</a:t>
            </a:r>
            <a:r>
              <a:rPr lang="en-US" sz="2000" kern="0" dirty="0" smtClean="0">
                <a:latin typeface="Courier New" pitchFamily="49" charset="0"/>
              </a:rPr>
              <a:t> (length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6098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it’s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8775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create a polymorphic function,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written lecture summary about how to work around this wart (and ignore the issue until it arises)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The wart is there for good reasons, related to mutation and not breaking the type system</a:t>
            </a:r>
          </a:p>
          <a:p>
            <a:pPr lvl="1"/>
            <a:endParaRPr lang="en-US" sz="1000" dirty="0"/>
          </a:p>
          <a:p>
            <a:pPr lvl="1"/>
            <a:r>
              <a:rPr lang="en-US" dirty="0" smtClean="0"/>
              <a:t>More in the lecture on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300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 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952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39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and “events that have been delivered” to </a:t>
            </a:r>
            <a:r>
              <a:rPr lang="en-US" i="1" dirty="0" smtClean="0"/>
              <a:t>change</a:t>
            </a:r>
            <a:r>
              <a:rPr lang="en-US" dirty="0" smtClean="0"/>
              <a:t> due to function calls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For the reasons we have discussed, ML variables really are immutable, but there are mutable references (use sparingly)</a:t>
            </a:r>
          </a:p>
          <a:p>
            <a:pPr lvl="1"/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r>
              <a:rPr lang="en-US" dirty="0" smtClean="0"/>
              <a:t>New expressions: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e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0456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812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11213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  <a:r>
              <a:rPr lang="en-US" dirty="0" smtClean="0"/>
              <a:t> (executed for side-effect)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07672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8643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22373936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915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pattern, closures can implement abstract </a:t>
            </a:r>
            <a:r>
              <a:rPr lang="en-US" dirty="0" err="1" smtClean="0"/>
              <a:t>datatypes</a:t>
            </a:r>
            <a:endParaRPr lang="en-US" dirty="0" smtClean="0"/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They can share the same private data</a:t>
            </a:r>
          </a:p>
          <a:p>
            <a:pPr lvl="1"/>
            <a:r>
              <a:rPr lang="en-US" dirty="0" smtClean="0"/>
              <a:t>Private data can be mutable or immutable (latter preferred?)</a:t>
            </a:r>
          </a:p>
          <a:p>
            <a:pPr lvl="1"/>
            <a:r>
              <a:rPr lang="en-US" dirty="0" smtClean="0"/>
              <a:t>Feels quite a bit like objects, emphasizing that OOP and functional programming have similarities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See lec9.sml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02901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what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</a:t>
            </a:r>
            <a:r>
              <a:rPr lang="en-US" dirty="0" smtClean="0"/>
              <a:t> 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g (h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53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93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endParaRPr lang="en-US" dirty="0" smtClean="0"/>
          </a:p>
          <a:p>
            <a:r>
              <a:rPr lang="en-US" dirty="0" smtClean="0"/>
              <a:t>More examples later to “curry” and “</a:t>
            </a:r>
            <a:r>
              <a:rPr lang="en-US" dirty="0" err="1" smtClean="0"/>
              <a:t>uncurry</a:t>
            </a:r>
            <a:r>
              <a:rPr lang="en-US" dirty="0" smtClean="0"/>
              <a:t>”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78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 and Partial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Example, with full and partial application:</a:t>
            </a:r>
          </a:p>
          <a:p>
            <a:pPr lvl="1"/>
            <a:r>
              <a:rPr lang="en-US" dirty="0" smtClean="0"/>
              <a:t>Notice relies on lexical scope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4572000"/>
            <a:ext cx="61722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true_ans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is_non_negative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latin typeface="Courier New" pitchFamily="49" charset="0"/>
              </a:rPr>
              <a:t>sorted3 </a:t>
            </a:r>
            <a:r>
              <a:rPr lang="en-US" sz="2000" kern="0" dirty="0" smtClean="0">
                <a:latin typeface="Courier New" pitchFamily="49" charset="0"/>
              </a:rPr>
              <a:t>0) 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712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Currying is much prettier than we have indicated so far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</a:t>
            </a:r>
            <a:r>
              <a:rPr lang="en-US" dirty="0" smtClean="0"/>
              <a:t> in place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((e1 e2) e3) e4</a:t>
            </a:r>
          </a:p>
          <a:p>
            <a:pPr lvl="1"/>
            <a:r>
              <a:rPr lang="en-US" dirty="0" smtClean="0"/>
              <a:t>Can 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x y z = e</a:t>
            </a:r>
            <a:r>
              <a:rPr lang="en-US" dirty="0" smtClean="0"/>
              <a:t> in place of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x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z =&gt; 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Result is a little shorter and prettier than the </a:t>
            </a:r>
            <a:r>
              <a:rPr lang="en-US" dirty="0" err="1" smtClean="0"/>
              <a:t>tupled</a:t>
            </a:r>
            <a:r>
              <a:rPr lang="en-US" dirty="0" smtClean="0"/>
              <a:t> version: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2766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true_ans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is_non_negative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sorted3 0 0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43000" y="5029200"/>
            <a:ext cx="70866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true_ans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sorted3(7,9,11)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is_non_negative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sorted3(0,0,x)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229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Return to the fold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addition to being sufficient multi-argument functions and pretty,</a:t>
            </a:r>
          </a:p>
          <a:p>
            <a:pPr marL="0" indent="0">
              <a:buNone/>
            </a:pPr>
            <a:r>
              <a:rPr lang="en-US" dirty="0" smtClean="0"/>
              <a:t>currying is useful because partial application is convenient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Example: Often use higher-order functions to create other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3528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sum_ok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sum_cool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4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library’s 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the SML standard library is fond of currying iterators</a:t>
            </a:r>
          </a:p>
          <a:p>
            <a:pPr lvl="1"/>
            <a:r>
              <a:rPr lang="en-US" dirty="0" smtClean="0"/>
              <a:t>See types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So calling them as though arguments are </a:t>
            </a:r>
            <a:r>
              <a:rPr lang="en-US" dirty="0" err="1" smtClean="0"/>
              <a:t>tupled</a:t>
            </a:r>
            <a:r>
              <a:rPr lang="en-US" dirty="0" smtClean="0"/>
              <a:t> won’t work</a:t>
            </a:r>
          </a:p>
          <a:p>
            <a:pPr lvl="1"/>
            <a:endParaRPr lang="en-US" dirty="0"/>
          </a:p>
          <a:p>
            <a:r>
              <a:rPr lang="en-US" dirty="0" smtClean="0"/>
              <a:t>Another example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List.exists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3657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has_seven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>
                <a:latin typeface="Courier New" pitchFamily="49" charset="0"/>
              </a:rPr>
              <a:t>x=7)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720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75813</TotalTime>
  <Words>1851</Words>
  <Application>Microsoft Office PowerPoint</Application>
  <PresentationFormat>On-screen Show (4:3)</PresentationFormat>
  <Paragraphs>306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dan_design_template</vt:lpstr>
      <vt:lpstr>CSE341: Programming Languages  Lecture 9 Function-Closure Idioms</vt:lpstr>
      <vt:lpstr>More idioms</vt:lpstr>
      <vt:lpstr>Combine functions</vt:lpstr>
      <vt:lpstr>Left-to-right or right-to-left</vt:lpstr>
      <vt:lpstr>Another example</vt:lpstr>
      <vt:lpstr>Currying and Partial Application</vt:lpstr>
      <vt:lpstr>Syntactic sugar</vt:lpstr>
      <vt:lpstr>Return to the fold </vt:lpstr>
      <vt:lpstr>The library’s way</vt:lpstr>
      <vt:lpstr>Another example</vt:lpstr>
      <vt:lpstr>More combining functions</vt:lpstr>
      <vt:lpstr>The Value Restriction Appears </vt:lpstr>
      <vt:lpstr>Efficiency</vt:lpstr>
      <vt:lpstr>Callbacks</vt:lpstr>
      <vt:lpstr>Mutable state</vt:lpstr>
      <vt:lpstr>References example</vt:lpstr>
      <vt:lpstr>Example call-back library</vt:lpstr>
      <vt:lpstr>Library implementation</vt:lpstr>
      <vt:lpstr>Clients</vt:lpstr>
      <vt:lpstr>Implementing an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1163</cp:revision>
  <dcterms:created xsi:type="dcterms:W3CDTF">2009-03-13T20:43:19Z</dcterms:created>
  <dcterms:modified xsi:type="dcterms:W3CDTF">2011-10-17T20:38:56Z</dcterms:modified>
</cp:coreProperties>
</file>