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6" r:id="rId10"/>
    <p:sldId id="298" r:id="rId11"/>
    <p:sldId id="299" r:id="rId12"/>
    <p:sldId id="303" r:id="rId13"/>
    <p:sldId id="301" r:id="rId14"/>
    <p:sldId id="300" r:id="rId15"/>
    <p:sldId id="320" r:id="rId16"/>
    <p:sldId id="321" r:id="rId17"/>
    <p:sldId id="322" r:id="rId18"/>
    <p:sldId id="302" r:id="rId19"/>
    <p:sldId id="304" r:id="rId20"/>
    <p:sldId id="323" r:id="rId21"/>
    <p:sldId id="307" r:id="rId22"/>
    <p:sldId id="305" r:id="rId23"/>
    <p:sldId id="324" r:id="rId24"/>
    <p:sldId id="325" r:id="rId25"/>
    <p:sldId id="326" r:id="rId26"/>
    <p:sldId id="327" r:id="rId27"/>
    <p:sldId id="310" r:id="rId28"/>
    <p:sldId id="311" r:id="rId29"/>
    <p:sldId id="312" r:id="rId30"/>
    <p:sldId id="313" r:id="rId31"/>
    <p:sldId id="314" r:id="rId32"/>
    <p:sldId id="316" r:id="rId33"/>
    <p:sldId id="317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[soon]</a:t>
            </a:r>
            <a:endParaRPr lang="en-US" dirty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I’m a computer scientist and I write like one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  <a:p>
            <a:pPr lvl="1"/>
            <a:r>
              <a:rPr lang="en-US" dirty="0" smtClean="0"/>
              <a:t>Once you’re unconfused, you might agree the problem wording didn’t cause the confusion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Friday May 3, in class</a:t>
            </a:r>
          </a:p>
          <a:p>
            <a:endParaRPr lang="en-US" dirty="0"/>
          </a:p>
          <a:p>
            <a:r>
              <a:rPr lang="en-US" dirty="0" smtClean="0"/>
              <a:t>Final: Thursday June 13, 8:30-10:20</a:t>
            </a:r>
          </a:p>
          <a:p>
            <a:pPr lvl="1"/>
            <a:r>
              <a:rPr lang="en-US" dirty="0" smtClean="0"/>
              <a:t>Yes, late in finals week</a:t>
            </a:r>
          </a:p>
          <a:p>
            <a:pPr lvl="1"/>
            <a:r>
              <a:rPr lang="en-US" dirty="0" smtClean="0"/>
              <a:t>Yes, you have to be here</a:t>
            </a:r>
          </a:p>
          <a:p>
            <a:pPr lvl="1"/>
            <a:r>
              <a:rPr lang="en-US" dirty="0" smtClean="0"/>
              <a:t>No, this was not my choice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r>
              <a:rPr lang="en-US" dirty="0" smtClean="0"/>
              <a:t>Do not web-search related to homework problems!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an exciting new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are we doing this?</a:t>
            </a:r>
          </a:p>
          <a:p>
            <a:pPr lvl="1"/>
            <a:r>
              <a:rPr lang="en-US" dirty="0" smtClean="0"/>
              <a:t>Dan’s answers: </a:t>
            </a:r>
          </a:p>
          <a:p>
            <a:pPr lvl="2"/>
            <a:r>
              <a:rPr lang="en-US" dirty="0" smtClean="0"/>
              <a:t>Have more impact (like a textbook)</a:t>
            </a:r>
          </a:p>
          <a:p>
            <a:pPr lvl="2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r>
              <a:rPr lang="en-US" dirty="0" smtClean="0"/>
              <a:t>CSE / UW answers: Gain experience, be leaders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why are you paying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dirty="0" err="1" smtClean="0"/>
              <a:t>Coursera</a:t>
            </a:r>
            <a:r>
              <a:rPr lang="en-US" dirty="0" smtClean="0"/>
              <a:t>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don’t!</a:t>
            </a:r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There are benefits too</a:t>
            </a:r>
          </a:p>
          <a:p>
            <a:pPr lvl="1"/>
            <a:r>
              <a:rPr lang="en-US" dirty="0" smtClean="0"/>
              <a:t>The videos</a:t>
            </a:r>
          </a:p>
          <a:p>
            <a:pPr lvl="1"/>
            <a:r>
              <a:rPr lang="en-US" dirty="0" smtClean="0"/>
              <a:t>More robust grading scripts</a:t>
            </a:r>
          </a:p>
          <a:p>
            <a:pPr lvl="1"/>
            <a:r>
              <a:rPr lang="en-US" dirty="0" smtClean="0"/>
              <a:t>Easier software installation (new SML Mode)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Wednesday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my experience, we don’t have enough shared vocabulary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You</a:t>
            </a:r>
            <a:r>
              <a:rPr lang="en-US" dirty="0" smtClean="0"/>
              <a:t> need to get things installed and configured</a:t>
            </a:r>
          </a:p>
          <a:p>
            <a:pPr lvl="1"/>
            <a:r>
              <a:rPr lang="en-US" dirty="0" smtClean="0"/>
              <a:t>Either in the department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</a:t>
            </a:r>
            <a:r>
              <a:rPr lang="en-US" dirty="0" smtClean="0">
                <a:solidFill>
                  <a:schemeClr val="accent2"/>
                </a:solidFill>
              </a:rPr>
              <a:t>www.cs.washington.edu/education/courses/cse341/13sp/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all course </a:t>
            </a:r>
            <a:r>
              <a:rPr lang="en-US" dirty="0" smtClean="0"/>
              <a:t>policies (4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and 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dirty="0">
                <a:latin typeface="+mj-lt"/>
              </a:rPr>
              <a:t>TA: Amaris </a:t>
            </a:r>
            <a:r>
              <a:rPr lang="sv-SE" sz="2000" b="0" dirty="0" smtClean="0">
                <a:latin typeface="+mj-lt"/>
              </a:rPr>
              <a:t>Chen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dirty="0" smtClean="0">
                <a:latin typeface="+mj-lt"/>
              </a:rPr>
              <a:t>TA</a:t>
            </a:r>
            <a:r>
              <a:rPr lang="sv-SE" sz="2000" b="0" dirty="0">
                <a:latin typeface="+mj-lt"/>
              </a:rPr>
              <a:t>: Patrick </a:t>
            </a:r>
            <a:r>
              <a:rPr lang="sv-SE" sz="2000" b="0" dirty="0" smtClean="0">
                <a:latin typeface="+mj-lt"/>
              </a:rPr>
              <a:t>Larson</a:t>
            </a:r>
            <a:endParaRPr lang="sv-SE" sz="2000" b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sv-SE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TA: Josiah Adams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cse341a_sp13@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smtClean="0"/>
              <a:t>Take </a:t>
            </a:r>
            <a:r>
              <a:rPr lang="en-US" i="1" dirty="0" smtClean="0"/>
              <a:t>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unit:” reading notes and videos that 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Because having these materials lets us make class-time much more useful</a:t>
            </a:r>
          </a:p>
          <a:p>
            <a:pPr lvl="2"/>
            <a:r>
              <a:rPr lang="en-US" dirty="0" smtClean="0"/>
              <a:t>Answer your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“didn’t get to X; read about it”</a:t>
            </a:r>
          </a:p>
          <a:p>
            <a:pPr lvl="2"/>
            <a:r>
              <a:rPr lang="en-US" dirty="0" smtClean="0"/>
              <a:t>Can point to occasional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Textbooks, or lack thereof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Will treat the “textbooks” as optional, possibly useful references</a:t>
            </a:r>
          </a:p>
          <a:p>
            <a:pPr lvl="1"/>
            <a:r>
              <a:rPr lang="en-US" dirty="0" smtClean="0"/>
              <a:t>Look up details you want/need to know, but often in free online resources too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Can provide second explanations, but (because!) they often take a fairly different approach</a:t>
            </a:r>
          </a:p>
          <a:p>
            <a:pPr lvl="1"/>
            <a:r>
              <a:rPr lang="en-US" dirty="0" smtClean="0"/>
              <a:t>If “Dan’s view” confuses you, lecture, reading notes, and video might all confuse you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Some topics aren’t in the texts</a:t>
            </a:r>
          </a:p>
          <a:p>
            <a:pPr lvl="1"/>
            <a:endParaRPr lang="en-US" sz="800" dirty="0"/>
          </a:p>
          <a:p>
            <a:r>
              <a:rPr lang="en-US" dirty="0" smtClean="0"/>
              <a:t>Don’t be surprised when I essentially ignore the texts</a:t>
            </a:r>
          </a:p>
          <a:p>
            <a:pPr lvl="1"/>
            <a:r>
              <a:rPr lang="en-US" dirty="0" smtClean="0"/>
              <a:t>List on web page what sections are most relevant</a:t>
            </a:r>
          </a:p>
          <a:p>
            <a:pPr lvl="1"/>
            <a:endParaRPr lang="en-US" sz="800" dirty="0"/>
          </a:p>
          <a:p>
            <a:r>
              <a:rPr lang="en-US" i="1" dirty="0" smtClean="0"/>
              <a:t>Most but maybe not all of you will do fine without the texts</a:t>
            </a:r>
          </a:p>
          <a:p>
            <a:pPr lvl="1"/>
            <a:r>
              <a:rPr lang="en-US" dirty="0" smtClean="0"/>
              <a:t>Would love your feedback on if/how they </a:t>
            </a:r>
            <a:r>
              <a:rPr lang="en-US" i="1" dirty="0" smtClean="0"/>
              <a:t>are</a:t>
            </a:r>
            <a:r>
              <a:rPr lang="en-US" dirty="0" smtClean="0"/>
              <a:t> useful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57712</TotalTime>
  <Words>2167</Words>
  <Application>Microsoft Office PowerPoint</Application>
  <PresentationFormat>On-screen Show (4:3)</PresentationFormat>
  <Paragraphs>456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Textbooks, or lack thereof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Will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799</cp:revision>
  <cp:lastPrinted>2011-09-27T20:26:28Z</cp:lastPrinted>
  <dcterms:created xsi:type="dcterms:W3CDTF">2009-03-13T20:43:19Z</dcterms:created>
  <dcterms:modified xsi:type="dcterms:W3CDTF">2013-04-02T00:18:34Z</dcterms:modified>
</cp:coreProperties>
</file>