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</a:t>
            </a:r>
            <a:br>
              <a:rPr lang="en-US" sz="3200" i="0" dirty="0" smtClean="0"/>
            </a:br>
            <a:r>
              <a:rPr lang="en-US" sz="3200" i="0" dirty="0"/>
              <a:t>Dynamic Dispatch Precisely,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and </a:t>
            </a:r>
            <a:r>
              <a:rPr lang="en-US" sz="3200" i="0" dirty="0"/>
              <a:t>Manually in </a:t>
            </a:r>
            <a:r>
              <a:rPr lang="en-US" sz="3200" i="0" dirty="0" smtClean="0"/>
              <a:t>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OOP languages), subclasses can change the behavior of methods they do not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lvl="1"/>
            <a:r>
              <a:rPr lang="en-US" dirty="0" smtClean="0"/>
              <a:t>Observable behavior includes calls-to-</a:t>
            </a:r>
            <a:r>
              <a:rPr lang="en-US" dirty="0" err="1" smtClean="0"/>
              <a:t>overridable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harder</a:t>
            </a:r>
            <a:r>
              <a:rPr lang="en-US" dirty="0" smtClean="0"/>
              <a:t> to reason about “the code you're looking at”</a:t>
            </a:r>
          </a:p>
          <a:p>
            <a:pPr lvl="1"/>
            <a:r>
              <a:rPr lang="en-US" dirty="0" smtClean="0"/>
              <a:t>Can avoid by disallowing overriding </a:t>
            </a:r>
          </a:p>
          <a:p>
            <a:pPr lvl="2"/>
            <a:r>
              <a:rPr lang="en-US" dirty="0" smtClean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easier</a:t>
            </a:r>
            <a:r>
              <a:rPr lang="en-US" dirty="0" smtClean="0"/>
              <a:t> for subclasses to affect behavior without copying code</a:t>
            </a:r>
          </a:p>
          <a:p>
            <a:pPr lvl="1"/>
            <a:r>
              <a:rPr lang="en-US" dirty="0" smtClean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Now: Write Racket code with little more than pairs and functions that </a:t>
            </a:r>
            <a:r>
              <a:rPr lang="en-US" i="1" dirty="0" smtClean="0"/>
              <a:t>acts like</a:t>
            </a:r>
            <a:r>
              <a:rPr lang="en-US" dirty="0" smtClean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Earlier optional material encoding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do it;  our code does this:</a:t>
            </a:r>
          </a:p>
          <a:p>
            <a:pPr lvl="1"/>
            <a:r>
              <a:rPr lang="en-US" dirty="0" smtClean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Lists sufficient but not efficient</a:t>
            </a:r>
          </a:p>
          <a:p>
            <a:r>
              <a:rPr lang="en-US" dirty="0" smtClean="0"/>
              <a:t>Not class-based: object has a list of methods, not a class that has a list of methods [could do it that way instead]</a:t>
            </a:r>
          </a:p>
          <a:p>
            <a:r>
              <a:rPr lang="en-US" dirty="0" smtClean="0"/>
              <a:t>Key trick is lambdas taking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“regular”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define plain Racket functions to get field, set field, call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“methods”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Method arguments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Subclassing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“super” “constructor”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We were wise not to try this in ML!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 smtClean="0"/>
              <a:t>Workarounds possible (e.g., one type for all objects)</a:t>
            </a:r>
          </a:p>
          <a:p>
            <a:pPr lvl="1"/>
            <a:r>
              <a:rPr lang="en-US" dirty="0" smtClean="0"/>
              <a:t>Still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Need quite sophisticated type systems to support dynamic dispatch if it is not </a:t>
            </a:r>
            <a:r>
              <a:rPr lang="en-US" i="1" dirty="0" smtClean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Dynamic dispatch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late binding</a:t>
            </a:r>
            <a:r>
              <a:rPr lang="en-US" dirty="0" smtClean="0"/>
              <a:t> or </a:t>
            </a:r>
            <a:r>
              <a:rPr lang="en-US" i="1" dirty="0" smtClean="0"/>
              <a:t>virtual methods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</a:t>
            </a:r>
            <a:r>
              <a:rPr lang="en-US" i="1" dirty="0" smtClean="0">
                <a:solidFill>
                  <a:schemeClr val="accent2"/>
                </a:solidFill>
              </a:rPr>
              <a:t>method lookup</a:t>
            </a:r>
            <a:r>
              <a:rPr lang="en-US" dirty="0" smtClean="0"/>
              <a:t> as carefully as we defined </a:t>
            </a:r>
            <a:r>
              <a:rPr lang="en-US" i="1" dirty="0" smtClean="0"/>
              <a:t>variable lookup</a:t>
            </a:r>
            <a:r>
              <a:rPr lang="en-US" dirty="0" smtClean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for “looking things up” is a key part of PL semantics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ML: Look up </a:t>
            </a:r>
            <a:r>
              <a:rPr lang="en-US" i="1" dirty="0" smtClean="0"/>
              <a:t>variables</a:t>
            </a:r>
            <a:r>
              <a:rPr lang="en-US" dirty="0" smtClean="0"/>
              <a:t> in the appropriate environment</a:t>
            </a:r>
          </a:p>
          <a:p>
            <a:pPr lvl="1"/>
            <a:r>
              <a:rPr lang="en-US" dirty="0" smtClean="0"/>
              <a:t>Lexical scope for closures</a:t>
            </a:r>
          </a:p>
          <a:p>
            <a:pPr lvl="1"/>
            <a:r>
              <a:rPr lang="en-US" i="1" dirty="0" smtClean="0"/>
              <a:t>Field names</a:t>
            </a:r>
            <a:r>
              <a:rPr lang="en-US" dirty="0" smtClean="0"/>
              <a:t> (for records) are different: not variables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 smtClean="0"/>
              <a:t>Racket: Like ML plus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ML and Racket</a:t>
            </a:r>
          </a:p>
          <a:p>
            <a:pPr lvl="1"/>
            <a:r>
              <a:rPr lang="en-US" dirty="0" smtClean="0"/>
              <a:t>But also have instance variables, class variables, methods (all more like record fields)</a:t>
            </a:r>
          </a:p>
          <a:p>
            <a:pPr lvl="2"/>
            <a:r>
              <a:rPr lang="en-US" dirty="0" smtClean="0"/>
              <a:t>Look up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which is special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self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124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“current” object</a:t>
            </a:r>
          </a:p>
          <a:p>
            <a:endParaRPr lang="en-US" dirty="0" smtClean="0"/>
          </a:p>
          <a:p>
            <a:r>
              <a:rPr lang="en-US" dirty="0" smtClean="0"/>
              <a:t>Look up instance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dirty="0" smtClean="0"/>
          </a:p>
          <a:p>
            <a:r>
              <a:rPr lang="en-US" dirty="0" smtClean="0"/>
              <a:t>Look up class 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@@x</a:t>
            </a:r>
            <a:r>
              <a:rPr lang="en-US" dirty="0" smtClean="0"/>
              <a:t>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Look up methods…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be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i="1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</a:t>
            </a:r>
            <a:r>
              <a:rPr lang="en-US" i="1" dirty="0" smtClean="0"/>
              <a:t>receiver </a:t>
            </a:r>
            <a:r>
              <a:rPr lang="en-US" dirty="0" smtClean="0"/>
              <a:t>(result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body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use the receiver's class, </a:t>
            </a:r>
          </a:p>
          <a:p>
            <a:pPr lvl="1"/>
            <a:r>
              <a:rPr lang="en-US" dirty="0" smtClean="0"/>
              <a:t>Not necessarily the class that 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if you learned it first</a:t>
            </a:r>
          </a:p>
          <a:p>
            <a:pPr lvl="1"/>
            <a:r>
              <a:rPr lang="en-US" dirty="0" smtClean="0"/>
              <a:t>Complicated does not necessarily mean inferior or superior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 smtClean="0"/>
              <a:t>Java/C/C++: Overriding only when number/types of arguments the same</a:t>
            </a:r>
          </a:p>
          <a:p>
            <a:pPr lvl="1"/>
            <a:r>
              <a:rPr lang="en-US" dirty="0" smtClean="0"/>
              <a:t>Ruby</a:t>
            </a:r>
            <a:r>
              <a:rPr lang="en-US" dirty="0"/>
              <a:t>:</a:t>
            </a:r>
            <a:r>
              <a:rPr lang="en-US" dirty="0" smtClean="0"/>
              <a:t>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the “best one” using the </a:t>
            </a:r>
            <a:r>
              <a:rPr lang="en-US" i="1" dirty="0" smtClean="0"/>
              <a:t>static</a:t>
            </a:r>
            <a:r>
              <a:rPr lang="en-US" dirty="0" smtClean="0"/>
              <a:t> (!) types of the arguments</a:t>
            </a:r>
          </a:p>
          <a:p>
            <a:pPr lvl="1"/>
            <a:r>
              <a:rPr lang="en-US" dirty="0" smtClean="0"/>
              <a:t>Complicated rules for “best”</a:t>
            </a:r>
          </a:p>
          <a:p>
            <a:pPr lvl="1"/>
            <a:r>
              <a:rPr lang="en-US" dirty="0" smtClean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Relies fundamentally on type-checking rules</a:t>
            </a:r>
          </a:p>
          <a:p>
            <a:pPr lvl="1"/>
            <a:r>
              <a:rPr lang="en-US" dirty="0" smtClean="0"/>
              <a:t>Ruby has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“do what we expect”</a:t>
            </a:r>
          </a:p>
          <a:p>
            <a:pPr lvl="1"/>
            <a:r>
              <a:rPr lang="en-US" dirty="0" smtClean="0"/>
              <a:t>Does not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58473</TotalTime>
  <Words>1685</Words>
  <Application>Microsoft Office PowerPoint</Application>
  <PresentationFormat>On-screen Show (4:3)</PresentationFormat>
  <Paragraphs>331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21 Dynamic Dispatch Precisely,  and Manually in Racket</vt:lpstr>
      <vt:lpstr>Dynamic dispatch</vt:lpstr>
      <vt:lpstr>Review: variable lookup</vt:lpstr>
      <vt:lpstr>Using self</vt:lpstr>
      <vt:lpstr>Ruby method lookup</vt:lpstr>
      <vt:lpstr>Punch-line again</vt:lpstr>
      <vt:lpstr>Comments on dynamic dispatch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874</cp:revision>
  <cp:lastPrinted>2011-09-27T20:26:28Z</cp:lastPrinted>
  <dcterms:created xsi:type="dcterms:W3CDTF">2009-03-13T20:43:19Z</dcterms:created>
  <dcterms:modified xsi:type="dcterms:W3CDTF">2013-05-21T02:19:08Z</dcterms:modified>
</cp:coreProperties>
</file>