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88" r:id="rId3"/>
    <p:sldId id="489" r:id="rId4"/>
    <p:sldId id="490" r:id="rId5"/>
    <p:sldId id="491" r:id="rId6"/>
    <p:sldId id="496" r:id="rId7"/>
    <p:sldId id="498" r:id="rId8"/>
    <p:sldId id="504" r:id="rId9"/>
    <p:sldId id="505" r:id="rId10"/>
    <p:sldId id="501" r:id="rId11"/>
    <p:sldId id="502" r:id="rId12"/>
    <p:sldId id="503" r:id="rId13"/>
    <p:sldId id="508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7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be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Thursday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8:30-10:20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 smtClean="0"/>
              <a:t>I hope you will pick up your exams when available</a:t>
            </a:r>
          </a:p>
          <a:p>
            <a:pPr lvl="1"/>
            <a:r>
              <a:rPr lang="en-US" dirty="0" smtClean="0"/>
              <a:t>Including beginning of Fall Quarter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Course evaluations: please do take some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Great team effort</a:t>
            </a:r>
          </a:p>
          <a:p>
            <a:pPr lvl="1"/>
            <a:r>
              <a:rPr lang="en-US" dirty="0" smtClean="0"/>
              <a:t>Deep understanding of material despite all having different 341 instructors</a:t>
            </a:r>
            <a:endParaRPr lang="en-US" dirty="0"/>
          </a:p>
          <a:p>
            <a:pPr lvl="1"/>
            <a:r>
              <a:rPr lang="en-US" dirty="0" smtClean="0"/>
              <a:t>Great sections, timely grading, etc., etc.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60056</TotalTime>
  <Words>775</Words>
  <Application>Microsoft Office PowerPoint</Application>
  <PresentationFormat>On-screen Show (4:3)</PresentationFormat>
  <Paragraphs>175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The End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918</cp:revision>
  <cp:lastPrinted>2011-09-27T20:26:28Z</cp:lastPrinted>
  <dcterms:created xsi:type="dcterms:W3CDTF">2009-03-13T20:43:19Z</dcterms:created>
  <dcterms:modified xsi:type="dcterms:W3CDTF">2013-06-05T16:01:54Z</dcterms:modified>
</cp:coreProperties>
</file>