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50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</a:t>
            </a:r>
            <a:r>
              <a:rPr lang="en-US" dirty="0" smtClean="0"/>
              <a:t>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“hi” else “bye”)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(“hi”)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smtClean="0"/>
              <a:t>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</a:t>
            </a:r>
            <a:r>
              <a:rPr lang="en-US" dirty="0" smtClean="0"/>
              <a:t>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/>
              <a:t>multi-branch </a:t>
            </a:r>
            <a:r>
              <a:rPr lang="en-US" dirty="0" smtClean="0"/>
              <a:t>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Today: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option)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Amelia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41123 </a:t>
            </a:r>
            <a:r>
              <a:rPr lang="en-US" sz="2000" kern="0" dirty="0">
                <a:latin typeface="Courier New" pitchFamily="49" charset="0"/>
              </a:rPr>
              <a:t>-</a:t>
            </a:r>
            <a:r>
              <a:rPr lang="en-US" sz="2000" kern="0" dirty="0" smtClean="0">
                <a:latin typeface="Courier New" pitchFamily="49" charset="0"/>
              </a:rPr>
              <a:t> 12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41111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Amelia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68460</TotalTime>
  <Words>1631</Words>
  <Application>Microsoft Office PowerPoint</Application>
  <PresentationFormat>On-screen Show (4:3)</PresentationFormat>
  <Paragraphs>267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1014</cp:revision>
  <dcterms:created xsi:type="dcterms:W3CDTF">2009-03-13T20:43:19Z</dcterms:created>
  <dcterms:modified xsi:type="dcterms:W3CDTF">2013-04-07T00:18:34Z</dcterms:modified>
</cp:coreProperties>
</file>