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38620-AB27-3B48-8939-AAA6F0631F52}" type="datetimeFigureOut">
              <a:rPr lang="en-US" smtClean="0"/>
              <a:t>5/16/13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CABC6-A0F1-4543-9A1B-775901AE3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40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Recall what a macro</a:t>
            </a:r>
            <a:r>
              <a:rPr lang="en-US" baseline="0" dirty="0" smtClean="0"/>
              <a:t> is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Extends language syntax;	2. Written in terms of existing syntax;</a:t>
            </a:r>
          </a:p>
          <a:p>
            <a:pPr marL="0" indent="0">
              <a:buNone/>
            </a:pPr>
            <a:r>
              <a:rPr lang="en-US" baseline="0" dirty="0" smtClean="0"/>
              <a:t>3.  Expanded prior to interpretation/compilation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CABC6-A0F1-4543-9A1B-775901AE30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40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2501-A91F-C44E-B343-47293BFDA7D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1796-F9D8-3640-A4EF-426F7838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2501-A91F-C44E-B343-47293BFDA7D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1796-F9D8-3640-A4EF-426F7838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9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2501-A91F-C44E-B343-47293BFDA7D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1796-F9D8-3640-A4EF-426F7838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1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2501-A91F-C44E-B343-47293BFDA7D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1796-F9D8-3640-A4EF-426F7838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06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2501-A91F-C44E-B343-47293BFDA7D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1796-F9D8-3640-A4EF-426F7838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2501-A91F-C44E-B343-47293BFDA7D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1796-F9D8-3640-A4EF-426F7838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8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2501-A91F-C44E-B343-47293BFDA7D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1796-F9D8-3640-A4EF-426F7838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4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2501-A91F-C44E-B343-47293BFDA7D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1796-F9D8-3640-A4EF-426F7838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9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2501-A91F-C44E-B343-47293BFDA7D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1796-F9D8-3640-A4EF-426F7838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6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2501-A91F-C44E-B343-47293BFDA7D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1796-F9D8-3640-A4EF-426F7838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0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2501-A91F-C44E-B343-47293BFDA7D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1796-F9D8-3640-A4EF-426F7838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8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D2501-A91F-C44E-B343-47293BFDA7DB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31796-F9D8-3640-A4EF-426F7838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2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Patrick Larson</a:t>
            </a:r>
          </a:p>
          <a:p>
            <a:r>
              <a:rPr lang="en-US" dirty="0" smtClean="0"/>
              <a:t>CSE341 – Spring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955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Treat the input data as a program and run it!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means we need a language implementation at runtime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(This is useful, but there is typically a better way to do things)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65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0294" b="7206"/>
          <a:stretch/>
        </p:blipFill>
        <p:spPr>
          <a:xfrm>
            <a:off x="457200" y="2519616"/>
            <a:ext cx="8229600" cy="2377440"/>
          </a:xfrm>
        </p:spPr>
      </p:pic>
    </p:spTree>
    <p:extLst>
      <p:ext uri="{BB962C8B-B14F-4D97-AF65-F5344CB8AC3E}">
        <p14:creationId xmlns:p14="http://schemas.microsoft.com/office/powerpoint/2010/main" val="1265709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Syntax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(add 2 </a:t>
            </a:r>
            <a:r>
              <a:rPr lang="en-US" dirty="0"/>
              <a:t>2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(add (</a:t>
            </a:r>
            <a:r>
              <a:rPr lang="en-US" dirty="0" err="1" smtClean="0"/>
              <a:t>const</a:t>
            </a:r>
            <a:r>
              <a:rPr lang="en-US" dirty="0" smtClean="0"/>
              <a:t> 2) (</a:t>
            </a:r>
            <a:r>
              <a:rPr lang="en-US" dirty="0" err="1" smtClean="0"/>
              <a:t>const</a:t>
            </a:r>
            <a:r>
              <a:rPr lang="en-US" dirty="0" smtClean="0"/>
              <a:t> 2))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(add (</a:t>
            </a:r>
            <a:r>
              <a:rPr lang="en-US" dirty="0" err="1" smtClean="0"/>
              <a:t>const</a:t>
            </a:r>
            <a:r>
              <a:rPr lang="en-US" dirty="0" smtClean="0"/>
              <a:t> 2) (</a:t>
            </a:r>
            <a:r>
              <a:rPr lang="en-US" dirty="0" err="1" smtClean="0"/>
              <a:t>bool</a:t>
            </a:r>
            <a:r>
              <a:rPr lang="en-US" dirty="0" smtClean="0"/>
              <a:t> #t))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1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Syntax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(add 2 </a:t>
            </a:r>
            <a:r>
              <a:rPr lang="en-US" dirty="0"/>
              <a:t>2</a:t>
            </a:r>
            <a:r>
              <a:rPr lang="en-US" dirty="0" smtClean="0"/>
              <a:t>)</a:t>
            </a:r>
            <a:r>
              <a:rPr lang="en-US" dirty="0">
                <a:solidFill>
                  <a:srgbClr val="A6A6A6"/>
                </a:solidFill>
              </a:rPr>
              <a:t> </a:t>
            </a:r>
            <a:r>
              <a:rPr lang="en-US" dirty="0" smtClean="0">
                <a:solidFill>
                  <a:srgbClr val="A6A6A6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A6A6A6"/>
                </a:solidFill>
              </a:rPr>
              <a:t>Incorrect Syntax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(add (</a:t>
            </a:r>
            <a:r>
              <a:rPr lang="en-US" dirty="0" err="1" smtClean="0"/>
              <a:t>const</a:t>
            </a:r>
            <a:r>
              <a:rPr lang="en-US" dirty="0" smtClean="0"/>
              <a:t> 2) (</a:t>
            </a:r>
            <a:r>
              <a:rPr lang="en-US" dirty="0" err="1" smtClean="0"/>
              <a:t>const</a:t>
            </a:r>
            <a:r>
              <a:rPr lang="en-US" dirty="0" smtClean="0"/>
              <a:t> 2)) </a:t>
            </a:r>
            <a:endParaRPr lang="en-US" dirty="0" smtClean="0">
              <a:solidFill>
                <a:srgbClr val="A6A6A6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A6A6A6"/>
                </a:solidFill>
              </a:rPr>
              <a:t> Correct Syntax, Correct Semantics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(add (</a:t>
            </a:r>
            <a:r>
              <a:rPr lang="en-US" dirty="0" err="1" smtClean="0"/>
              <a:t>const</a:t>
            </a:r>
            <a:r>
              <a:rPr lang="en-US" dirty="0" smtClean="0"/>
              <a:t> 2) (</a:t>
            </a:r>
            <a:r>
              <a:rPr lang="en-US" dirty="0" err="1" smtClean="0"/>
              <a:t>bool</a:t>
            </a:r>
            <a:r>
              <a:rPr lang="en-US" dirty="0" smtClean="0"/>
              <a:t> #t))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A6A6A6"/>
                </a:solidFill>
              </a:rPr>
              <a:t>Correct Syntax, Incorrect Semantics</a:t>
            </a:r>
            <a:endParaRPr lang="en-US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045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Syntax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evaluating an AST, we are not required to check for bad syntax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ARE required to check for bad semantics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379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Syntax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Evaluation can assume a legal syntax tree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the input is illegal the evaluation may crash</a:t>
            </a:r>
          </a:p>
          <a:p>
            <a:pPr marL="0" indent="0">
              <a:buNone/>
            </a:pPr>
            <a:r>
              <a:rPr lang="en-US" dirty="0" smtClean="0"/>
              <a:t>(But this is okay!)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DO need to check that the return types of sub-expressions are correct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866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Syntax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Interpreter should return expression, but only expressions that evaluate to themselves.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Otherwise we haven’t interpreted far enough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62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MUPL “macros”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are interpreting MUPL with Racket</a:t>
            </a:r>
          </a:p>
          <a:p>
            <a:pPr marL="0" indent="0">
              <a:buNone/>
            </a:pPr>
            <a:r>
              <a:rPr lang="en-US" dirty="0" smtClean="0"/>
              <a:t>And MUPL is just Racket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why not write a Racket function that returns a MUPL AST?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736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Racket statements can be thought of as lists of tokens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can use the built in quote operation to turn a racket program into a list of tokens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can use an apostrophe as syntactic sugar.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423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Quasiquote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Useful for inserting expressions into a quote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unquote to escape a quote and evaluate it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Quasiquote</a:t>
            </a:r>
            <a:r>
              <a:rPr lang="en-US" dirty="0" smtClean="0"/>
              <a:t> and quote are the same unless we have an unquote expression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</a:t>
            </a:r>
            <a:r>
              <a:rPr lang="en-US" dirty="0"/>
              <a:t>u</a:t>
            </a:r>
            <a:r>
              <a:rPr lang="en-US" dirty="0" smtClean="0"/>
              <a:t>se the back tick for </a:t>
            </a:r>
            <a:r>
              <a:rPr lang="en-US" dirty="0" err="1" smtClean="0"/>
              <a:t>quasiquote</a:t>
            </a:r>
            <a:r>
              <a:rPr lang="en-US" dirty="0" smtClean="0"/>
              <a:t> and , for unquote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75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304</Words>
  <Application>Microsoft Macintosh PowerPoint</Application>
  <PresentationFormat>On-screen Show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Section 7</vt:lpstr>
      <vt:lpstr>Abstract Syntax Trees</vt:lpstr>
      <vt:lpstr>Abstract Syntax Trees</vt:lpstr>
      <vt:lpstr>Abstract Syntax Trees</vt:lpstr>
      <vt:lpstr>Abstract Syntax Trees</vt:lpstr>
      <vt:lpstr>Abstract Syntax Trees</vt:lpstr>
      <vt:lpstr>MUPL “macros”</vt:lpstr>
      <vt:lpstr>Quote</vt:lpstr>
      <vt:lpstr>Quasiquote</vt:lpstr>
      <vt:lpstr>Eval</vt:lpstr>
      <vt:lpstr>Eval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7</dc:title>
  <dc:creator>Patrick Larson</dc:creator>
  <cp:lastModifiedBy>Patrick Larson</cp:lastModifiedBy>
  <cp:revision>6</cp:revision>
  <dcterms:created xsi:type="dcterms:W3CDTF">2013-05-16T16:56:13Z</dcterms:created>
  <dcterms:modified xsi:type="dcterms:W3CDTF">2013-05-16T21:19:10Z</dcterms:modified>
</cp:coreProperties>
</file>