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1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667000"/>
          </a:xfrm>
        </p:spPr>
        <p:txBody>
          <a:bodyPr/>
          <a:lstStyle/>
          <a:p>
            <a:pPr algn="ctr"/>
            <a:r>
              <a:rPr lang="en-US" b="1" i="0" dirty="0" smtClean="0"/>
              <a:t>CSE 341 : Programming Languages</a:t>
            </a:r>
            <a:br>
              <a:rPr lang="en-US" b="1" i="0" dirty="0" smtClean="0"/>
            </a:br>
            <a:r>
              <a:rPr lang="en-US" b="1" i="0" dirty="0"/>
              <a:t> 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dirty="0" smtClean="0"/>
              <a:t>Lecture </a:t>
            </a:r>
            <a:r>
              <a:rPr lang="en-US" sz="3200" dirty="0"/>
              <a:t>9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0" dirty="0" smtClean="0"/>
              <a:t>Lexical Scope,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3200400" cy="1219200"/>
          </a:xfrm>
        </p:spPr>
        <p:txBody>
          <a:bodyPr/>
          <a:lstStyle/>
          <a:p>
            <a:r>
              <a:rPr lang="en-US" sz="3200" dirty="0" smtClean="0"/>
              <a:t>Zach </a:t>
            </a:r>
            <a:r>
              <a:rPr lang="en-US" sz="3200" dirty="0" err="1" smtClean="0"/>
              <a:t>Tatlock</a:t>
            </a:r>
            <a:endParaRPr lang="en-US" sz="3200" dirty="0" smtClean="0"/>
          </a:p>
          <a:p>
            <a:r>
              <a:rPr lang="en-US" sz="3200" dirty="0" smtClean="0"/>
              <a:t>Spring 2014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57838</TotalTime>
  <Words>1967</Words>
  <Application>Microsoft Macintosh PowerPoint</Application>
  <PresentationFormat>On-screen Show (4:3)</PresentationFormat>
  <Paragraphs>259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 341 : Programming Languages   Lecture 9 Lexical Scope,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830</cp:revision>
  <cp:lastPrinted>2014-04-15T05:45:12Z</cp:lastPrinted>
  <dcterms:created xsi:type="dcterms:W3CDTF">2009-03-13T20:43:19Z</dcterms:created>
  <dcterms:modified xsi:type="dcterms:W3CDTF">2014-04-15T05:53:17Z</dcterms:modified>
</cp:coreProperties>
</file>