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5" r:id="rId5"/>
    <p:sldId id="266" r:id="rId6"/>
    <p:sldId id="263" r:id="rId7"/>
    <p:sldId id="264" r:id="rId8"/>
    <p:sldId id="260" r:id="rId9"/>
    <p:sldId id="267" r:id="rId10"/>
    <p:sldId id="268" r:id="rId11"/>
    <p:sldId id="262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5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184" y="-8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65C0-DD1B-CF4E-8792-373D8BF2576D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F38B-C7A4-954C-A451-0CD9BEAF5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3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65C0-DD1B-CF4E-8792-373D8BF2576D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F38B-C7A4-954C-A451-0CD9BEAF5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47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65C0-DD1B-CF4E-8792-373D8BF2576D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F38B-C7A4-954C-A451-0CD9BEAF5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65C0-DD1B-CF4E-8792-373D8BF2576D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F38B-C7A4-954C-A451-0CD9BEAF5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9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65C0-DD1B-CF4E-8792-373D8BF2576D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F38B-C7A4-954C-A451-0CD9BEAF5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14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65C0-DD1B-CF4E-8792-373D8BF2576D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F38B-C7A4-954C-A451-0CD9BEAF5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3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65C0-DD1B-CF4E-8792-373D8BF2576D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F38B-C7A4-954C-A451-0CD9BEAF5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65C0-DD1B-CF4E-8792-373D8BF2576D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F38B-C7A4-954C-A451-0CD9BEAF5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7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65C0-DD1B-CF4E-8792-373D8BF2576D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F38B-C7A4-954C-A451-0CD9BEAF5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1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65C0-DD1B-CF4E-8792-373D8BF2576D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F38B-C7A4-954C-A451-0CD9BEAF5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9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365C0-DD1B-CF4E-8792-373D8BF2576D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F38B-C7A4-954C-A451-0CD9BEAF5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9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365C0-DD1B-CF4E-8792-373D8BF2576D}" type="datetimeFigureOut">
              <a:rPr lang="en-US" smtClean="0"/>
              <a:t>10/15/15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3F38B-C7A4-954C-A451-0CD9BEAF5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89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3: Haskell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28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 smtClean="0">
                <a:latin typeface="Source Code Pro"/>
                <a:cs typeface="Source Code Pro"/>
              </a:rPr>
              <a:t>my_const</a:t>
            </a:r>
            <a:r>
              <a:rPr lang="en-US" sz="1600" dirty="0" smtClean="0">
                <a:latin typeface="Source Code Pro"/>
                <a:cs typeface="Source Code Pro"/>
              </a:rPr>
              <a:t> c x = c</a:t>
            </a:r>
          </a:p>
          <a:p>
            <a:pPr marL="0" indent="0">
              <a:buNone/>
            </a:pPr>
            <a:endParaRPr lang="en-US" sz="1600" dirty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1600" dirty="0" smtClean="0">
                <a:latin typeface="Source Code Pro"/>
                <a:cs typeface="Source Code Pro"/>
              </a:rPr>
              <a:t>append [] </a:t>
            </a:r>
            <a:r>
              <a:rPr lang="en-US" sz="1600" dirty="0" err="1" smtClean="0">
                <a:latin typeface="Source Code Pro"/>
                <a:cs typeface="Source Code Pro"/>
              </a:rPr>
              <a:t>ys</a:t>
            </a:r>
            <a:r>
              <a:rPr lang="en-US" sz="1600" dirty="0" smtClean="0">
                <a:latin typeface="Source Code Pro"/>
                <a:cs typeface="Source Code Pro"/>
              </a:rPr>
              <a:t> = </a:t>
            </a:r>
            <a:r>
              <a:rPr lang="en-US" sz="1600" dirty="0" err="1" smtClean="0">
                <a:latin typeface="Source Code Pro"/>
                <a:cs typeface="Source Code Pro"/>
              </a:rPr>
              <a:t>ys</a:t>
            </a:r>
            <a:endParaRPr lang="en-US" sz="1600" dirty="0" smtClean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1600" dirty="0" smtClean="0">
                <a:latin typeface="Source Code Pro"/>
                <a:cs typeface="Source Code Pro"/>
              </a:rPr>
              <a:t>append (</a:t>
            </a:r>
            <a:r>
              <a:rPr lang="en-US" sz="1600" dirty="0" err="1" smtClean="0">
                <a:latin typeface="Source Code Pro"/>
                <a:cs typeface="Source Code Pro"/>
              </a:rPr>
              <a:t>x:xs</a:t>
            </a:r>
            <a:r>
              <a:rPr lang="en-US" sz="1600" dirty="0" smtClean="0">
                <a:latin typeface="Source Code Pro"/>
                <a:cs typeface="Source Code Pro"/>
              </a:rPr>
              <a:t>) </a:t>
            </a:r>
            <a:r>
              <a:rPr lang="en-US" sz="1600" dirty="0" err="1" smtClean="0">
                <a:latin typeface="Source Code Pro"/>
                <a:cs typeface="Source Code Pro"/>
              </a:rPr>
              <a:t>ys</a:t>
            </a:r>
            <a:r>
              <a:rPr lang="en-US" sz="1600" dirty="0" smtClean="0">
                <a:latin typeface="Source Code Pro"/>
                <a:cs typeface="Source Code Pro"/>
              </a:rPr>
              <a:t> = x : append </a:t>
            </a:r>
            <a:r>
              <a:rPr lang="en-US" sz="1600" dirty="0" err="1" smtClean="0">
                <a:latin typeface="Source Code Pro"/>
                <a:cs typeface="Source Code Pro"/>
              </a:rPr>
              <a:t>xs</a:t>
            </a:r>
            <a:r>
              <a:rPr lang="en-US" sz="1600" dirty="0" smtClean="0">
                <a:latin typeface="Source Code Pro"/>
                <a:cs typeface="Source Code Pro"/>
              </a:rPr>
              <a:t> </a:t>
            </a:r>
            <a:r>
              <a:rPr lang="en-US" sz="1600" dirty="0" err="1" smtClean="0">
                <a:latin typeface="Source Code Pro"/>
                <a:cs typeface="Source Code Pro"/>
              </a:rPr>
              <a:t>ys</a:t>
            </a:r>
            <a:endParaRPr lang="en-US" sz="1600" dirty="0" smtClean="0">
              <a:latin typeface="Source Code Pro"/>
              <a:cs typeface="Source Code Pro"/>
            </a:endParaRPr>
          </a:p>
          <a:p>
            <a:pPr marL="0" indent="0">
              <a:buNone/>
            </a:pPr>
            <a:endParaRPr lang="en-US" sz="1600" dirty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Source Code Pro"/>
                <a:cs typeface="Source Code Pro"/>
              </a:rPr>
              <a:t>my_map</a:t>
            </a:r>
            <a:r>
              <a:rPr lang="en-US" sz="1600" dirty="0" smtClean="0">
                <a:latin typeface="Source Code Pro"/>
                <a:cs typeface="Source Code Pro"/>
              </a:rPr>
              <a:t> f [] = []</a:t>
            </a:r>
          </a:p>
          <a:p>
            <a:pPr marL="0" indent="0">
              <a:buNone/>
            </a:pPr>
            <a:r>
              <a:rPr lang="en-US" sz="1600" dirty="0" err="1" smtClean="0">
                <a:latin typeface="Source Code Pro"/>
                <a:cs typeface="Source Code Pro"/>
              </a:rPr>
              <a:t>my_map</a:t>
            </a:r>
            <a:r>
              <a:rPr lang="en-US" sz="1600" dirty="0" smtClean="0">
                <a:latin typeface="Source Code Pro"/>
                <a:cs typeface="Source Code Pro"/>
              </a:rPr>
              <a:t> f (</a:t>
            </a:r>
            <a:r>
              <a:rPr lang="en-US" sz="1600" dirty="0" err="1" smtClean="0">
                <a:latin typeface="Source Code Pro"/>
                <a:cs typeface="Source Code Pro"/>
              </a:rPr>
              <a:t>x:xs</a:t>
            </a:r>
            <a:r>
              <a:rPr lang="en-US" sz="1600" dirty="0" smtClean="0">
                <a:latin typeface="Source Code Pro"/>
                <a:cs typeface="Source Code Pro"/>
              </a:rPr>
              <a:t>) = f x : </a:t>
            </a:r>
            <a:r>
              <a:rPr lang="en-US" sz="1600" dirty="0" err="1" smtClean="0">
                <a:latin typeface="Source Code Pro"/>
                <a:cs typeface="Source Code Pro"/>
              </a:rPr>
              <a:t>my_map</a:t>
            </a:r>
            <a:r>
              <a:rPr lang="en-US" sz="1600" dirty="0" smtClean="0">
                <a:latin typeface="Source Code Pro"/>
                <a:cs typeface="Source Code Pro"/>
              </a:rPr>
              <a:t> f </a:t>
            </a:r>
            <a:r>
              <a:rPr lang="en-US" sz="1600" dirty="0" err="1" smtClean="0">
                <a:latin typeface="Source Code Pro"/>
                <a:cs typeface="Source Code Pro"/>
              </a:rPr>
              <a:t>xs</a:t>
            </a:r>
            <a:endParaRPr lang="en-US" sz="1600" dirty="0" smtClean="0">
              <a:latin typeface="Source Code Pro"/>
              <a:cs typeface="Source Code Pro"/>
            </a:endParaRPr>
          </a:p>
          <a:p>
            <a:pPr marL="0" indent="0">
              <a:buNone/>
            </a:pPr>
            <a:endParaRPr lang="en-US" sz="1600" dirty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1600" dirty="0" smtClean="0">
                <a:latin typeface="Source Code Pro"/>
                <a:cs typeface="Source Code Pro"/>
              </a:rPr>
              <a:t>-- find the type (possibly errors):</a:t>
            </a:r>
          </a:p>
          <a:p>
            <a:pPr marL="0" indent="0">
              <a:buNone/>
            </a:pPr>
            <a:r>
              <a:rPr lang="en-US" sz="1600" dirty="0" smtClean="0">
                <a:latin typeface="Source Code Pro"/>
                <a:cs typeface="Source Code Pro"/>
              </a:rPr>
              <a:t>-- </a:t>
            </a:r>
            <a:r>
              <a:rPr lang="en-US" sz="1600" dirty="0" err="1" smtClean="0">
                <a:latin typeface="Source Code Pro"/>
                <a:cs typeface="Source Code Pro"/>
              </a:rPr>
              <a:t>my_const</a:t>
            </a:r>
            <a:endParaRPr lang="en-US" sz="1600" dirty="0" smtClean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1600" dirty="0" smtClean="0">
                <a:latin typeface="Source Code Pro"/>
                <a:cs typeface="Source Code Pro"/>
              </a:rPr>
              <a:t>-- </a:t>
            </a:r>
            <a:r>
              <a:rPr lang="en-US" sz="1600" dirty="0" err="1" smtClean="0">
                <a:latin typeface="Source Code Pro"/>
                <a:cs typeface="Source Code Pro"/>
              </a:rPr>
              <a:t>my_const</a:t>
            </a:r>
            <a:r>
              <a:rPr lang="en-US" sz="1600" dirty="0" smtClean="0">
                <a:latin typeface="Source Code Pro"/>
                <a:cs typeface="Source Code Pro"/>
              </a:rPr>
              <a:t> True</a:t>
            </a:r>
          </a:p>
          <a:p>
            <a:pPr marL="0" indent="0">
              <a:buNone/>
            </a:pPr>
            <a:r>
              <a:rPr lang="en-US" sz="1600" dirty="0" smtClean="0">
                <a:latin typeface="Source Code Pro"/>
                <a:cs typeface="Source Code Pro"/>
              </a:rPr>
              <a:t>-- append [3] [‘</a:t>
            </a:r>
            <a:r>
              <a:rPr lang="en-US" sz="1600" dirty="0" err="1" smtClean="0">
                <a:latin typeface="Source Code Pro"/>
                <a:cs typeface="Source Code Pro"/>
              </a:rPr>
              <a:t>a’,’b</a:t>
            </a:r>
            <a:r>
              <a:rPr lang="en-US" sz="1600" dirty="0" smtClean="0">
                <a:latin typeface="Source Code Pro"/>
                <a:cs typeface="Source Code Pro"/>
              </a:rPr>
              <a:t>’]</a:t>
            </a:r>
          </a:p>
          <a:p>
            <a:pPr marL="0" indent="0">
              <a:buNone/>
            </a:pPr>
            <a:r>
              <a:rPr lang="en-US" sz="1600" dirty="0" smtClean="0">
                <a:latin typeface="Source Code Pro"/>
                <a:cs typeface="Source Code Pro"/>
              </a:rPr>
              <a:t>-- </a:t>
            </a:r>
            <a:r>
              <a:rPr lang="en-US" sz="1600" dirty="0" err="1" smtClean="0">
                <a:latin typeface="Source Code Pro"/>
                <a:cs typeface="Source Code Pro"/>
              </a:rPr>
              <a:t>my_map</a:t>
            </a:r>
            <a:r>
              <a:rPr lang="en-US" sz="1600" dirty="0">
                <a:latin typeface="Source Code Pro"/>
                <a:cs typeface="Source Code Pro"/>
              </a:rPr>
              <a:t> </a:t>
            </a:r>
            <a:r>
              <a:rPr lang="en-US" sz="1600" dirty="0" smtClean="0">
                <a:latin typeface="Source Code Pro"/>
                <a:cs typeface="Source Code Pro"/>
              </a:rPr>
              <a:t>(</a:t>
            </a:r>
            <a:r>
              <a:rPr lang="en-US" sz="1600" dirty="0" err="1" smtClean="0">
                <a:latin typeface="Source Code Pro"/>
                <a:cs typeface="Source Code Pro"/>
              </a:rPr>
              <a:t>my_const</a:t>
            </a:r>
            <a:r>
              <a:rPr lang="en-US" sz="1600" dirty="0" smtClean="0">
                <a:latin typeface="Source Code Pro"/>
                <a:cs typeface="Source Code Pro"/>
              </a:rPr>
              <a:t> True)</a:t>
            </a:r>
          </a:p>
          <a:p>
            <a:pPr marL="0" indent="0">
              <a:buNone/>
            </a:pPr>
            <a:endParaRPr lang="en-US" sz="1600" dirty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1600" dirty="0" smtClean="0">
                <a:latin typeface="Source Code Pro"/>
                <a:cs typeface="Source Code Pro"/>
              </a:rPr>
              <a:t>-- find the value:</a:t>
            </a:r>
          </a:p>
          <a:p>
            <a:pPr marL="0" indent="0">
              <a:buNone/>
            </a:pPr>
            <a:r>
              <a:rPr lang="en-US" sz="1600" dirty="0" err="1" smtClean="0">
                <a:latin typeface="Source Code Pro"/>
                <a:cs typeface="Source Code Pro"/>
              </a:rPr>
              <a:t>my_map</a:t>
            </a:r>
            <a:r>
              <a:rPr lang="en-US" sz="1600" dirty="0" smtClean="0">
                <a:latin typeface="Source Code Pro"/>
                <a:cs typeface="Source Code Pro"/>
              </a:rPr>
              <a:t> (</a:t>
            </a:r>
            <a:r>
              <a:rPr lang="en-US" sz="1600" dirty="0" err="1" smtClean="0">
                <a:latin typeface="Source Code Pro"/>
                <a:cs typeface="Source Code Pro"/>
              </a:rPr>
              <a:t>my_const</a:t>
            </a:r>
            <a:r>
              <a:rPr lang="en-US" sz="1600" dirty="0" smtClean="0">
                <a:latin typeface="Source Code Pro"/>
                <a:cs typeface="Source Code Pro"/>
              </a:rPr>
              <a:t> “squid”) [1..]</a:t>
            </a:r>
          </a:p>
        </p:txBody>
      </p:sp>
    </p:spTree>
    <p:extLst>
      <p:ext uri="{BB962C8B-B14F-4D97-AF65-F5344CB8AC3E}">
        <p14:creationId xmlns:p14="http://schemas.microsoft.com/office/powerpoint/2010/main" val="4209112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 recursive definition of a list doubles whose first element is 10, and whose n</a:t>
            </a:r>
            <a:r>
              <a:rPr lang="en-US" baseline="30000" dirty="0" smtClean="0"/>
              <a:t>th</a:t>
            </a:r>
            <a:r>
              <a:rPr lang="en-US" dirty="0" smtClean="0"/>
              <a:t> element is twice the n − 1</a:t>
            </a:r>
            <a:r>
              <a:rPr lang="en-US" baseline="30000" dirty="0" smtClean="0"/>
              <a:t>th</a:t>
            </a:r>
            <a:r>
              <a:rPr lang="en-US" dirty="0" smtClean="0"/>
              <a:t>, i.e. [10, 20, 40, 80, 160, 320, ....].</a:t>
            </a:r>
          </a:p>
          <a:p>
            <a:endParaRPr lang="en-US" dirty="0"/>
          </a:p>
          <a:p>
            <a:r>
              <a:rPr lang="en-US" dirty="0" smtClean="0"/>
              <a:t>Hint: a helper function might help</a:t>
            </a:r>
          </a:p>
          <a:p>
            <a:r>
              <a:rPr lang="en-US" dirty="0" smtClean="0"/>
              <a:t>(That’s why they’re there)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858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24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1 graded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71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latin typeface="Source Code Pro"/>
                <a:cs typeface="Source Code Pro"/>
              </a:rPr>
              <a:t>-- a function only takes one argument</a:t>
            </a:r>
          </a:p>
          <a:p>
            <a:pPr marL="0" indent="0">
              <a:buNone/>
            </a:pPr>
            <a:r>
              <a:rPr lang="en-US" sz="2000" dirty="0" smtClean="0">
                <a:latin typeface="Source Code Pro"/>
                <a:cs typeface="Source Code Pro"/>
              </a:rPr>
              <a:t>-- if it wants more, it returns a function that</a:t>
            </a:r>
          </a:p>
          <a:p>
            <a:pPr marL="0" indent="0">
              <a:buNone/>
            </a:pPr>
            <a:r>
              <a:rPr lang="en-US" sz="2000" dirty="0" smtClean="0">
                <a:latin typeface="Source Code Pro"/>
                <a:cs typeface="Source Code Pro"/>
              </a:rPr>
              <a:t>-- takes more</a:t>
            </a:r>
          </a:p>
          <a:p>
            <a:pPr marL="0" indent="0">
              <a:buNone/>
            </a:pPr>
            <a:endParaRPr lang="en-US" sz="2000" dirty="0" smtClean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Source Code Pro"/>
                <a:cs typeface="Source Code Pro"/>
              </a:rPr>
              <a:t>doubleNumber</a:t>
            </a:r>
            <a:r>
              <a:rPr lang="en-US" sz="2000" dirty="0" smtClean="0">
                <a:latin typeface="Source Code Pro"/>
                <a:cs typeface="Source Code Pro"/>
              </a:rPr>
              <a:t> x = 2 * x</a:t>
            </a:r>
          </a:p>
          <a:p>
            <a:pPr marL="0" indent="0">
              <a:buNone/>
            </a:pPr>
            <a:r>
              <a:rPr lang="en-US" sz="2000" dirty="0" smtClean="0">
                <a:latin typeface="Source Code Pro"/>
                <a:cs typeface="Source Code Pro"/>
              </a:rPr>
              <a:t>-- equivalent: </a:t>
            </a:r>
            <a:r>
              <a:rPr lang="en-US" sz="2000" dirty="0" err="1" smtClean="0">
                <a:latin typeface="Source Code Pro"/>
                <a:cs typeface="Source Code Pro"/>
              </a:rPr>
              <a:t>doubleNumber</a:t>
            </a:r>
            <a:r>
              <a:rPr lang="en-US" sz="2000" dirty="0" smtClean="0">
                <a:latin typeface="Source Code Pro"/>
                <a:cs typeface="Source Code Pro"/>
              </a:rPr>
              <a:t> = \x -&gt; 2 * x</a:t>
            </a:r>
          </a:p>
          <a:p>
            <a:pPr marL="0" indent="0">
              <a:buNone/>
            </a:pPr>
            <a:endParaRPr lang="en-US" sz="2000" dirty="0" smtClean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2000" dirty="0" smtClean="0">
                <a:latin typeface="Source Code Pro"/>
                <a:cs typeface="Source Code Pro"/>
              </a:rPr>
              <a:t>add </a:t>
            </a:r>
            <a:r>
              <a:rPr lang="en-US" sz="2000" dirty="0" smtClean="0">
                <a:latin typeface="Source Code Pro"/>
                <a:cs typeface="Source Code Pro"/>
              </a:rPr>
              <a:t>:: Double -&gt; Double -&gt; </a:t>
            </a:r>
            <a:r>
              <a:rPr lang="en-US" sz="2000" dirty="0" smtClean="0">
                <a:latin typeface="Source Code Pro"/>
                <a:cs typeface="Source Code Pro"/>
              </a:rPr>
              <a:t>Double</a:t>
            </a:r>
          </a:p>
          <a:p>
            <a:pPr marL="0" indent="0">
              <a:buNone/>
            </a:pPr>
            <a:r>
              <a:rPr lang="en-US" sz="2000" dirty="0" smtClean="0">
                <a:latin typeface="Source Code Pro"/>
                <a:cs typeface="Source Code Pro"/>
              </a:rPr>
              <a:t>add</a:t>
            </a:r>
            <a:r>
              <a:rPr lang="en-US" sz="2000" dirty="0" smtClean="0">
                <a:latin typeface="Source Code Pro"/>
                <a:cs typeface="Source Code Pro"/>
              </a:rPr>
              <a:t> </a:t>
            </a:r>
            <a:r>
              <a:rPr lang="en-US" sz="2000" dirty="0" smtClean="0">
                <a:latin typeface="Source Code Pro"/>
                <a:cs typeface="Source Code Pro"/>
              </a:rPr>
              <a:t>x y = </a:t>
            </a:r>
            <a:r>
              <a:rPr lang="en-US" sz="2000" dirty="0" smtClean="0">
                <a:latin typeface="Source Code Pro"/>
                <a:cs typeface="Source Code Pro"/>
              </a:rPr>
              <a:t>x + y</a:t>
            </a:r>
          </a:p>
          <a:p>
            <a:pPr marL="0" indent="0">
              <a:buNone/>
            </a:pPr>
            <a:r>
              <a:rPr lang="en-US" sz="2000" dirty="0" smtClean="0">
                <a:latin typeface="Source Code Pro"/>
                <a:cs typeface="Source Code Pro"/>
              </a:rPr>
              <a:t>-- equivalent: add = \x -&gt; \y -&gt; x + y</a:t>
            </a:r>
            <a:endParaRPr lang="en-US" sz="2000" dirty="0" smtClean="0">
              <a:latin typeface="Source Code Pro"/>
              <a:cs typeface="Source Code Pro"/>
            </a:endParaRPr>
          </a:p>
          <a:p>
            <a:pPr marL="0" indent="0">
              <a:buNone/>
            </a:pPr>
            <a:endParaRPr lang="en-US" sz="2000" dirty="0" smtClean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2000" dirty="0" smtClean="0">
                <a:latin typeface="Source Code Pro"/>
                <a:cs typeface="Source Code Pro"/>
              </a:rPr>
              <a:t>multiply :: Double -&gt; Double -&gt; Double</a:t>
            </a:r>
          </a:p>
          <a:p>
            <a:pPr marL="0" indent="0">
              <a:buNone/>
            </a:pPr>
            <a:r>
              <a:rPr lang="en-US" sz="2000" dirty="0" smtClean="0">
                <a:latin typeface="Source Code Pro"/>
                <a:cs typeface="Source Code Pro"/>
              </a:rPr>
              <a:t>multiply x y = x * y</a:t>
            </a:r>
            <a:endParaRPr lang="en-US" sz="2000" dirty="0">
              <a:latin typeface="Source Code Pro"/>
              <a:cs typeface="Source Code Pro"/>
            </a:endParaRPr>
          </a:p>
        </p:txBody>
      </p:sp>
    </p:spTree>
    <p:extLst>
      <p:ext uri="{BB962C8B-B14F-4D97-AF65-F5344CB8AC3E}">
        <p14:creationId xmlns:p14="http://schemas.microsoft.com/office/powerpoint/2010/main" val="582256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15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Source Code Pro"/>
                <a:cs typeface="Source Code Pro"/>
              </a:rPr>
              <a:t>stepOne</a:t>
            </a:r>
            <a:r>
              <a:rPr lang="en-US" sz="2000" dirty="0" smtClean="0">
                <a:latin typeface="Source Code Pro"/>
                <a:cs typeface="Source Code Pro"/>
              </a:rPr>
              <a:t> :: Double -&gt; Double</a:t>
            </a:r>
          </a:p>
          <a:p>
            <a:pPr marL="0" indent="0">
              <a:buNone/>
            </a:pPr>
            <a:r>
              <a:rPr lang="en-US" sz="2000" dirty="0" err="1" smtClean="0">
                <a:latin typeface="Source Code Pro"/>
                <a:cs typeface="Source Code Pro"/>
              </a:rPr>
              <a:t>stepOne</a:t>
            </a:r>
            <a:r>
              <a:rPr lang="en-US" sz="2000" dirty="0" smtClean="0">
                <a:latin typeface="Source Code Pro"/>
                <a:cs typeface="Source Code Pro"/>
              </a:rPr>
              <a:t> = add -32</a:t>
            </a:r>
          </a:p>
          <a:p>
            <a:pPr marL="0" indent="0">
              <a:buNone/>
            </a:pPr>
            <a:r>
              <a:rPr lang="en-US" sz="2000" dirty="0" smtClean="0">
                <a:latin typeface="Source Code Pro"/>
                <a:cs typeface="Source Code Pro"/>
              </a:rPr>
              <a:t>-- equivalent: </a:t>
            </a:r>
            <a:r>
              <a:rPr lang="en-US" sz="2000" dirty="0" err="1" smtClean="0">
                <a:latin typeface="Source Code Pro"/>
                <a:cs typeface="Source Code Pro"/>
              </a:rPr>
              <a:t>stepOne</a:t>
            </a:r>
            <a:r>
              <a:rPr lang="en-US" sz="2000" dirty="0" smtClean="0">
                <a:latin typeface="Source Code Pro"/>
                <a:cs typeface="Source Code Pro"/>
              </a:rPr>
              <a:t> x = add -32 x</a:t>
            </a:r>
          </a:p>
          <a:p>
            <a:pPr marL="0" indent="0">
              <a:buNone/>
            </a:pPr>
            <a:endParaRPr lang="en-US" sz="2000" dirty="0" smtClean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Source Code Pro"/>
                <a:cs typeface="Source Code Pro"/>
              </a:rPr>
              <a:t>stepTwo</a:t>
            </a:r>
            <a:r>
              <a:rPr lang="en-US" sz="2000" dirty="0" smtClean="0">
                <a:latin typeface="Source Code Pro"/>
                <a:cs typeface="Source Code Pro"/>
              </a:rPr>
              <a:t> :: Double -&gt; Double</a:t>
            </a:r>
            <a:endParaRPr lang="en-US" sz="2000" dirty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Source Code Pro"/>
                <a:cs typeface="Source Code Pro"/>
              </a:rPr>
              <a:t>stepTwo</a:t>
            </a:r>
            <a:r>
              <a:rPr lang="en-US" sz="2000" dirty="0" smtClean="0">
                <a:latin typeface="Source Code Pro"/>
                <a:cs typeface="Source Code Pro"/>
              </a:rPr>
              <a:t> = multiply (5/9)</a:t>
            </a:r>
          </a:p>
          <a:p>
            <a:pPr marL="0" indent="0">
              <a:buNone/>
            </a:pPr>
            <a:endParaRPr lang="en-US" sz="2000" dirty="0" smtClean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Source Code Pro"/>
                <a:cs typeface="Source Code Pro"/>
              </a:rPr>
              <a:t>fahrenheitToCelsius</a:t>
            </a:r>
            <a:r>
              <a:rPr lang="en-US" sz="2000" dirty="0" smtClean="0">
                <a:latin typeface="Source Code Pro"/>
                <a:cs typeface="Source Code Pro"/>
              </a:rPr>
              <a:t> :: Double -&gt; Double </a:t>
            </a:r>
            <a:endParaRPr lang="en-US" sz="2000" dirty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Source Code Pro"/>
                <a:cs typeface="Source Code Pro"/>
              </a:rPr>
              <a:t>fahrenheitToCelsius</a:t>
            </a:r>
            <a:r>
              <a:rPr lang="en-US" sz="2000" dirty="0" smtClean="0">
                <a:latin typeface="Source Code Pro"/>
                <a:cs typeface="Source Code Pro"/>
              </a:rPr>
              <a:t> x = </a:t>
            </a:r>
            <a:r>
              <a:rPr lang="en-US" sz="2000" dirty="0" err="1" smtClean="0">
                <a:latin typeface="Source Code Pro"/>
                <a:cs typeface="Source Code Pro"/>
              </a:rPr>
              <a:t>stepTwo</a:t>
            </a:r>
            <a:r>
              <a:rPr lang="en-US" sz="2000" dirty="0" smtClean="0">
                <a:latin typeface="Source Code Pro"/>
                <a:cs typeface="Source Code Pro"/>
              </a:rPr>
              <a:t> (</a:t>
            </a:r>
            <a:r>
              <a:rPr lang="en-US" sz="2000" dirty="0" err="1" smtClean="0">
                <a:latin typeface="Source Code Pro"/>
                <a:cs typeface="Source Code Pro"/>
              </a:rPr>
              <a:t>stepOne</a:t>
            </a:r>
            <a:r>
              <a:rPr lang="en-US" sz="2000" dirty="0" smtClean="0">
                <a:latin typeface="Source Code Pro"/>
                <a:cs typeface="Source Code Pro"/>
              </a:rPr>
              <a:t> x)</a:t>
            </a:r>
          </a:p>
          <a:p>
            <a:pPr marL="0" indent="0">
              <a:buNone/>
            </a:pPr>
            <a:endParaRPr lang="en-US" sz="2000" dirty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2000" dirty="0" smtClean="0">
                <a:latin typeface="Source Code Pro"/>
                <a:cs typeface="Source Code Pro"/>
              </a:rPr>
              <a:t>-- we can break down multi-argument functions</a:t>
            </a:r>
          </a:p>
          <a:p>
            <a:pPr marL="0" indent="0">
              <a:buNone/>
            </a:pPr>
            <a:r>
              <a:rPr lang="en-US" sz="2000" dirty="0" smtClean="0">
                <a:latin typeface="Source Code Pro"/>
                <a:cs typeface="Source Code Pro"/>
              </a:rPr>
              <a:t>-- and build the resulting pieces back up</a:t>
            </a:r>
          </a:p>
          <a:p>
            <a:pPr marL="0" indent="0">
              <a:buNone/>
            </a:pPr>
            <a:endParaRPr lang="en-US" sz="2000" dirty="0">
              <a:latin typeface="Source Code Pro"/>
              <a:cs typeface="Source Code Pro"/>
            </a:endParaRPr>
          </a:p>
          <a:p>
            <a:pPr marL="0" indent="0">
              <a:buNone/>
            </a:pPr>
            <a:endParaRPr lang="en-US" sz="2000" dirty="0">
              <a:latin typeface="Source Code Pro"/>
              <a:cs typeface="Source Code Pro"/>
            </a:endParaRPr>
          </a:p>
        </p:txBody>
      </p:sp>
    </p:spTree>
    <p:extLst>
      <p:ext uri="{BB962C8B-B14F-4D97-AF65-F5344CB8AC3E}">
        <p14:creationId xmlns:p14="http://schemas.microsoft.com/office/powerpoint/2010/main" val="3969336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Haskell function to find the value of the quadratic expression </a:t>
            </a:r>
            <a:r>
              <a:rPr lang="en-US" i="1" dirty="0" smtClean="0"/>
              <a:t>ax</a:t>
            </a:r>
            <a:r>
              <a:rPr lang="en-US" i="1" baseline="30000" dirty="0" smtClean="0"/>
              <a:t>2</a:t>
            </a:r>
            <a:r>
              <a:rPr lang="en-US" i="1" dirty="0" smtClean="0"/>
              <a:t> + </a:t>
            </a:r>
            <a:r>
              <a:rPr lang="en-US" i="1" dirty="0" err="1" smtClean="0"/>
              <a:t>bx</a:t>
            </a:r>
            <a:r>
              <a:rPr lang="en-US" i="1" dirty="0" smtClean="0"/>
              <a:t> + c </a:t>
            </a:r>
            <a:r>
              <a:rPr lang="en-US" dirty="0" smtClean="0"/>
              <a:t>for parameters </a:t>
            </a:r>
            <a:r>
              <a:rPr lang="en-US" i="1" dirty="0" smtClean="0"/>
              <a:t>a, b, c, </a:t>
            </a:r>
            <a:r>
              <a:rPr lang="en-US" dirty="0" smtClean="0"/>
              <a:t>and </a:t>
            </a:r>
            <a:r>
              <a:rPr lang="en-US" i="1" dirty="0" smtClean="0"/>
              <a:t>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25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Guess the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Source Code Pro"/>
                <a:cs typeface="Source Code Pro"/>
              </a:rPr>
              <a:t>isGreeting</a:t>
            </a:r>
            <a:r>
              <a:rPr lang="en-US" sz="2000" dirty="0" smtClean="0">
                <a:latin typeface="Source Code Pro"/>
                <a:cs typeface="Source Code Pro"/>
              </a:rPr>
              <a:t> “hey” = True</a:t>
            </a:r>
          </a:p>
          <a:p>
            <a:pPr marL="0" indent="0">
              <a:buNone/>
            </a:pPr>
            <a:r>
              <a:rPr lang="en-US" sz="2000" dirty="0" err="1" smtClean="0">
                <a:latin typeface="Source Code Pro"/>
                <a:cs typeface="Source Code Pro"/>
              </a:rPr>
              <a:t>isGreeting</a:t>
            </a:r>
            <a:r>
              <a:rPr lang="en-US" sz="2000" dirty="0" smtClean="0">
                <a:latin typeface="Source Code Pro"/>
                <a:cs typeface="Source Code Pro"/>
              </a:rPr>
              <a:t> “</a:t>
            </a:r>
            <a:r>
              <a:rPr lang="en-US" sz="2000" dirty="0" err="1" smtClean="0">
                <a:latin typeface="Source Code Pro"/>
                <a:cs typeface="Source Code Pro"/>
              </a:rPr>
              <a:t>yoink</a:t>
            </a:r>
            <a:r>
              <a:rPr lang="en-US" sz="2000" dirty="0" smtClean="0">
                <a:latin typeface="Source Code Pro"/>
                <a:cs typeface="Source Code Pro"/>
              </a:rPr>
              <a:t>!</a:t>
            </a:r>
            <a:r>
              <a:rPr lang="en-US" sz="2000" dirty="0" smtClean="0">
                <a:latin typeface="Source Code Pro"/>
                <a:cs typeface="Source Code Pro"/>
              </a:rPr>
              <a:t>” </a:t>
            </a:r>
            <a:r>
              <a:rPr lang="en-US" sz="2000" dirty="0" smtClean="0">
                <a:latin typeface="Source Code Pro"/>
                <a:cs typeface="Source Code Pro"/>
              </a:rPr>
              <a:t>= False</a:t>
            </a:r>
          </a:p>
          <a:p>
            <a:pPr marL="0" indent="0">
              <a:buNone/>
            </a:pPr>
            <a:endParaRPr lang="en-US" sz="2000" dirty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Source Code Pro"/>
                <a:cs typeface="Source Code Pro"/>
              </a:rPr>
              <a:t>noOdds</a:t>
            </a:r>
            <a:r>
              <a:rPr lang="en-US" sz="2000" dirty="0" smtClean="0">
                <a:latin typeface="Source Code Pro"/>
                <a:cs typeface="Source Code Pro"/>
              </a:rPr>
              <a:t> [] = True</a:t>
            </a:r>
          </a:p>
          <a:p>
            <a:pPr marL="0" indent="0">
              <a:buNone/>
            </a:pPr>
            <a:r>
              <a:rPr lang="en-US" sz="2000" dirty="0" err="1" smtClean="0">
                <a:latin typeface="Source Code Pro"/>
                <a:cs typeface="Source Code Pro"/>
              </a:rPr>
              <a:t>noOdds</a:t>
            </a:r>
            <a:r>
              <a:rPr lang="en-US" sz="2000" dirty="0" smtClean="0">
                <a:latin typeface="Source Code Pro"/>
                <a:cs typeface="Source Code Pro"/>
              </a:rPr>
              <a:t> [</a:t>
            </a:r>
            <a:r>
              <a:rPr lang="en-US" sz="2000" dirty="0" err="1" smtClean="0">
                <a:latin typeface="Source Code Pro"/>
                <a:cs typeface="Source Code Pro"/>
              </a:rPr>
              <a:t>x:xs</a:t>
            </a:r>
            <a:r>
              <a:rPr lang="en-US" sz="2000" dirty="0" smtClean="0">
                <a:latin typeface="Source Code Pro"/>
                <a:cs typeface="Source Code Pro"/>
              </a:rPr>
              <a:t>] = even x &amp;&amp; </a:t>
            </a:r>
            <a:r>
              <a:rPr lang="en-US" sz="2000" dirty="0" err="1" smtClean="0">
                <a:latin typeface="Source Code Pro"/>
                <a:cs typeface="Source Code Pro"/>
              </a:rPr>
              <a:t>noOdds</a:t>
            </a:r>
            <a:r>
              <a:rPr lang="en-US" sz="2000" dirty="0" smtClean="0">
                <a:latin typeface="Source Code Pro"/>
                <a:cs typeface="Source Code Pro"/>
              </a:rPr>
              <a:t> </a:t>
            </a:r>
            <a:r>
              <a:rPr lang="en-US" sz="2000" dirty="0" err="1" smtClean="0">
                <a:latin typeface="Source Code Pro"/>
                <a:cs typeface="Source Code Pro"/>
              </a:rPr>
              <a:t>xs</a:t>
            </a:r>
            <a:endParaRPr lang="en-US" sz="2000" dirty="0" smtClean="0">
              <a:latin typeface="Source Code Pro"/>
              <a:cs typeface="Source Code Pro"/>
            </a:endParaRPr>
          </a:p>
          <a:p>
            <a:pPr marL="0" indent="0">
              <a:buNone/>
            </a:pPr>
            <a:endParaRPr lang="en-US" sz="2000" dirty="0" smtClean="0">
              <a:latin typeface="Source Code Pro"/>
              <a:cs typeface="Source Code Pro"/>
            </a:endParaRPr>
          </a:p>
          <a:p>
            <a:pPr marL="0" indent="0">
              <a:buNone/>
            </a:pPr>
            <a:endParaRPr lang="en-US" sz="2000" dirty="0">
              <a:latin typeface="Source Code Pro"/>
              <a:cs typeface="Source Code Pro"/>
            </a:endParaRPr>
          </a:p>
          <a:p>
            <a:pPr marL="0" indent="0">
              <a:buNone/>
            </a:pPr>
            <a:endParaRPr lang="en-US" sz="2000" dirty="0" smtClean="0">
              <a:latin typeface="Source Code Pro"/>
              <a:cs typeface="Source Code Pro"/>
            </a:endParaRPr>
          </a:p>
          <a:p>
            <a:pPr marL="0" indent="0">
              <a:buNone/>
            </a:pPr>
            <a:endParaRPr lang="en-US" sz="2000" dirty="0">
              <a:latin typeface="Source Code Pro"/>
              <a:cs typeface="Source Code Pro"/>
            </a:endParaRPr>
          </a:p>
        </p:txBody>
      </p:sp>
    </p:spTree>
    <p:extLst>
      <p:ext uri="{BB962C8B-B14F-4D97-AF65-F5344CB8AC3E}">
        <p14:creationId xmlns:p14="http://schemas.microsoft.com/office/powerpoint/2010/main" val="649546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Source Code Pro"/>
                <a:cs typeface="Source Code Pro"/>
              </a:rPr>
              <a:t>-- How does Haskell infer the types of values? </a:t>
            </a:r>
          </a:p>
          <a:p>
            <a:pPr marL="0" indent="0">
              <a:buNone/>
            </a:pPr>
            <a:endParaRPr lang="en-US" sz="2000" dirty="0" smtClean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Source Code Pro"/>
                <a:cs typeface="Source Code Pro"/>
              </a:rPr>
              <a:t>boolToString</a:t>
            </a:r>
            <a:r>
              <a:rPr lang="en-US" sz="2000" dirty="0" smtClean="0">
                <a:latin typeface="Source Code Pro"/>
                <a:cs typeface="Source Code Pro"/>
              </a:rPr>
              <a:t> False = “False”</a:t>
            </a:r>
          </a:p>
          <a:p>
            <a:pPr marL="0" indent="0">
              <a:buNone/>
            </a:pPr>
            <a:r>
              <a:rPr lang="en-US" sz="2000" dirty="0" err="1" smtClean="0">
                <a:latin typeface="Source Code Pro"/>
                <a:cs typeface="Source Code Pro"/>
              </a:rPr>
              <a:t>boolToString</a:t>
            </a:r>
            <a:r>
              <a:rPr lang="en-US" sz="2000" dirty="0" smtClean="0">
                <a:latin typeface="Source Code Pro"/>
                <a:cs typeface="Source Code Pro"/>
              </a:rPr>
              <a:t> True = “True”</a:t>
            </a:r>
          </a:p>
          <a:p>
            <a:pPr marL="0" indent="0">
              <a:buNone/>
            </a:pPr>
            <a:endParaRPr lang="en-US" sz="2000" dirty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2000" dirty="0" smtClean="0">
                <a:latin typeface="Source Code Pro"/>
                <a:cs typeface="Source Code Pro"/>
              </a:rPr>
              <a:t>-- pretty clear: takes a </a:t>
            </a:r>
            <a:r>
              <a:rPr lang="en-US" sz="2000" dirty="0" err="1" smtClean="0">
                <a:latin typeface="Source Code Pro"/>
                <a:cs typeface="Source Code Pro"/>
              </a:rPr>
              <a:t>Bool</a:t>
            </a:r>
            <a:r>
              <a:rPr lang="en-US" sz="2000" dirty="0" smtClean="0">
                <a:latin typeface="Source Code Pro"/>
                <a:cs typeface="Source Code Pro"/>
              </a:rPr>
              <a:t>, gives a [Char]</a:t>
            </a:r>
          </a:p>
          <a:p>
            <a:pPr marL="0" indent="0">
              <a:buNone/>
            </a:pPr>
            <a:endParaRPr lang="en-US" sz="2000" dirty="0" smtClean="0">
              <a:latin typeface="Source Code Pro"/>
              <a:cs typeface="Source Code Pro"/>
            </a:endParaRPr>
          </a:p>
        </p:txBody>
      </p:sp>
    </p:spTree>
    <p:extLst>
      <p:ext uri="{BB962C8B-B14F-4D97-AF65-F5344CB8AC3E}">
        <p14:creationId xmlns:p14="http://schemas.microsoft.com/office/powerpoint/2010/main" val="4222403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Source Code Pro"/>
                <a:cs typeface="Source Code Pro"/>
              </a:rPr>
              <a:t>-- How does Haskell infer the types of values? </a:t>
            </a:r>
          </a:p>
          <a:p>
            <a:pPr marL="0" indent="0">
              <a:buNone/>
            </a:pPr>
            <a:endParaRPr lang="en-US" sz="2000" dirty="0" smtClean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2000" dirty="0" smtClean="0">
                <a:latin typeface="Source Code Pro"/>
                <a:cs typeface="Source Code Pro"/>
              </a:rPr>
              <a:t>-- </a:t>
            </a:r>
            <a:r>
              <a:rPr lang="en-US" sz="2000" dirty="0" err="1" smtClean="0">
                <a:latin typeface="Source Code Pro"/>
                <a:cs typeface="Source Code Pro"/>
              </a:rPr>
              <a:t>my_map</a:t>
            </a:r>
            <a:r>
              <a:rPr lang="en-US" sz="2000" dirty="0" smtClean="0">
                <a:latin typeface="Source Code Pro"/>
                <a:cs typeface="Source Code Pro"/>
              </a:rPr>
              <a:t> : ? -&gt; ?</a:t>
            </a:r>
            <a:endParaRPr lang="en-US" sz="2000" dirty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Source Code Pro"/>
                <a:cs typeface="Source Code Pro"/>
              </a:rPr>
              <a:t>my_map</a:t>
            </a:r>
            <a:r>
              <a:rPr lang="en-US" sz="2000" dirty="0" smtClean="0">
                <a:latin typeface="Source Code Pro"/>
                <a:cs typeface="Source Code Pro"/>
              </a:rPr>
              <a:t> f [] = []</a:t>
            </a:r>
          </a:p>
          <a:p>
            <a:pPr marL="0" indent="0">
              <a:buNone/>
            </a:pPr>
            <a:r>
              <a:rPr lang="en-US" sz="2000" dirty="0" smtClean="0">
                <a:latin typeface="Source Code Pro"/>
                <a:cs typeface="Source Code Pro"/>
              </a:rPr>
              <a:t>-- f can be anything, [] is a list, [] is a list</a:t>
            </a:r>
          </a:p>
          <a:p>
            <a:pPr marL="0" indent="0">
              <a:buNone/>
            </a:pPr>
            <a:r>
              <a:rPr lang="en-US" sz="2000" dirty="0" smtClean="0">
                <a:latin typeface="Source Code Pro"/>
                <a:cs typeface="Source Code Pro"/>
              </a:rPr>
              <a:t>-- </a:t>
            </a:r>
            <a:r>
              <a:rPr lang="en-US" sz="2000" dirty="0" err="1" smtClean="0">
                <a:latin typeface="Source Code Pro"/>
                <a:cs typeface="Source Code Pro"/>
              </a:rPr>
              <a:t>my_map</a:t>
            </a:r>
            <a:r>
              <a:rPr lang="en-US" sz="2000" dirty="0">
                <a:latin typeface="Source Code Pro"/>
                <a:cs typeface="Source Code Pro"/>
              </a:rPr>
              <a:t> </a:t>
            </a:r>
            <a:r>
              <a:rPr lang="en-US" sz="2000" dirty="0" smtClean="0">
                <a:latin typeface="Source Code Pro"/>
                <a:cs typeface="Source Code Pro"/>
              </a:rPr>
              <a:t>:: ? -&gt; [a] -&gt; [b</a:t>
            </a:r>
            <a:r>
              <a:rPr lang="en-US" sz="2000" dirty="0" smtClean="0">
                <a:latin typeface="Source Code Pro"/>
                <a:cs typeface="Source Code Pro"/>
              </a:rPr>
              <a:t>]</a:t>
            </a:r>
            <a:endParaRPr lang="en-US" sz="2000" dirty="0" smtClean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Source Code Pro"/>
                <a:cs typeface="Source Code Pro"/>
              </a:rPr>
              <a:t>my_map</a:t>
            </a:r>
            <a:r>
              <a:rPr lang="en-US" sz="2000" dirty="0" smtClean="0">
                <a:latin typeface="Source Code Pro"/>
                <a:cs typeface="Source Code Pro"/>
              </a:rPr>
              <a:t> f (</a:t>
            </a:r>
            <a:r>
              <a:rPr lang="en-US" sz="2000" dirty="0" err="1" smtClean="0">
                <a:latin typeface="Source Code Pro"/>
                <a:cs typeface="Source Code Pro"/>
              </a:rPr>
              <a:t>x:xs</a:t>
            </a:r>
            <a:r>
              <a:rPr lang="en-US" sz="2000" dirty="0" smtClean="0">
                <a:latin typeface="Source Code Pro"/>
                <a:cs typeface="Source Code Pro"/>
              </a:rPr>
              <a:t>) = f x : </a:t>
            </a:r>
            <a:r>
              <a:rPr lang="en-US" sz="2000" dirty="0" err="1" smtClean="0">
                <a:latin typeface="Source Code Pro"/>
                <a:cs typeface="Source Code Pro"/>
              </a:rPr>
              <a:t>my_map</a:t>
            </a:r>
            <a:r>
              <a:rPr lang="en-US" sz="2000" dirty="0" smtClean="0">
                <a:latin typeface="Source Code Pro"/>
                <a:cs typeface="Source Code Pro"/>
              </a:rPr>
              <a:t> f </a:t>
            </a:r>
            <a:r>
              <a:rPr lang="en-US" sz="2000" dirty="0" err="1" smtClean="0">
                <a:latin typeface="Source Code Pro"/>
                <a:cs typeface="Source Code Pro"/>
              </a:rPr>
              <a:t>xs</a:t>
            </a:r>
            <a:endParaRPr lang="en-US" sz="2000" dirty="0" smtClean="0">
              <a:latin typeface="Source Code Pro"/>
              <a:cs typeface="Source Code Pro"/>
            </a:endParaRPr>
          </a:p>
          <a:p>
            <a:pPr marL="0" indent="0">
              <a:buNone/>
            </a:pPr>
            <a:r>
              <a:rPr lang="en-US" sz="2000" dirty="0" smtClean="0">
                <a:latin typeface="Source Code Pro"/>
                <a:cs typeface="Source Code Pro"/>
              </a:rPr>
              <a:t>-- f gets applied to x, which has type a</a:t>
            </a:r>
          </a:p>
          <a:p>
            <a:pPr marL="0" indent="0">
              <a:buNone/>
            </a:pPr>
            <a:r>
              <a:rPr lang="en-US" sz="2000" dirty="0" smtClean="0">
                <a:latin typeface="Source Code Pro"/>
                <a:cs typeface="Source Code Pro"/>
              </a:rPr>
              <a:t>-- (f x) is the first element in the list returned</a:t>
            </a:r>
          </a:p>
          <a:p>
            <a:pPr marL="0" indent="0">
              <a:buNone/>
            </a:pPr>
            <a:r>
              <a:rPr lang="en-US" sz="2000" dirty="0" smtClean="0">
                <a:latin typeface="Source Code Pro"/>
                <a:cs typeface="Source Code Pro"/>
              </a:rPr>
              <a:t>-- so (f x) must take an a, and return a b</a:t>
            </a:r>
          </a:p>
          <a:p>
            <a:pPr marL="0" indent="0">
              <a:buNone/>
            </a:pPr>
            <a:r>
              <a:rPr lang="en-US" sz="2000" dirty="0" smtClean="0">
                <a:latin typeface="Source Code Pro"/>
                <a:cs typeface="Source Code Pro"/>
              </a:rPr>
              <a:t>-- </a:t>
            </a:r>
            <a:r>
              <a:rPr lang="en-US" sz="2000" dirty="0" err="1" smtClean="0">
                <a:latin typeface="Source Code Pro"/>
                <a:cs typeface="Source Code Pro"/>
              </a:rPr>
              <a:t>my_map</a:t>
            </a:r>
            <a:r>
              <a:rPr lang="en-US" sz="2000" dirty="0">
                <a:latin typeface="Source Code Pro"/>
                <a:cs typeface="Source Code Pro"/>
              </a:rPr>
              <a:t> </a:t>
            </a:r>
            <a:r>
              <a:rPr lang="en-US" sz="2000" dirty="0" smtClean="0">
                <a:latin typeface="Source Code Pro"/>
                <a:cs typeface="Source Code Pro"/>
              </a:rPr>
              <a:t>:: (a -&gt; b) -&gt; [a] -&gt; [b]</a:t>
            </a:r>
          </a:p>
          <a:p>
            <a:pPr marL="0" indent="0">
              <a:buNone/>
            </a:pPr>
            <a:endParaRPr lang="en-US" sz="2000" dirty="0" smtClean="0">
              <a:latin typeface="Source Code Pro"/>
              <a:cs typeface="Source Code Pro"/>
            </a:endParaRPr>
          </a:p>
        </p:txBody>
      </p:sp>
    </p:spTree>
    <p:extLst>
      <p:ext uri="{BB962C8B-B14F-4D97-AF65-F5344CB8AC3E}">
        <p14:creationId xmlns:p14="http://schemas.microsoft.com/office/powerpoint/2010/main" val="1485182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Haskell function to reverse a list. What is the type of this function?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0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591</Words>
  <Application>Microsoft Macintosh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Section 3: Haskell</vt:lpstr>
      <vt:lpstr>Homework 1 graded</vt:lpstr>
      <vt:lpstr>Currying</vt:lpstr>
      <vt:lpstr>Currying</vt:lpstr>
      <vt:lpstr>Exercise</vt:lpstr>
      <vt:lpstr>Guess the types</vt:lpstr>
      <vt:lpstr>Types</vt:lpstr>
      <vt:lpstr>Types</vt:lpstr>
      <vt:lpstr>Exercise</vt:lpstr>
      <vt:lpstr>Exercise</vt:lpstr>
      <vt:lpstr>Exercise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3: Haskell</dc:title>
  <dc:creator>Justin</dc:creator>
  <cp:lastModifiedBy>Justin</cp:lastModifiedBy>
  <cp:revision>12</cp:revision>
  <dcterms:created xsi:type="dcterms:W3CDTF">2015-10-15T05:59:36Z</dcterms:created>
  <dcterms:modified xsi:type="dcterms:W3CDTF">2015-10-15T08:22:56Z</dcterms:modified>
</cp:coreProperties>
</file>