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6858000" cx="9144000"/>
  <p:notesSz cx="6934200" cy="92202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/>
          <p:nvPr>
            <p:ph idx="2" type="hdr"/>
          </p:nvPr>
        </p:nvSpPr>
        <p:spPr>
          <a:xfrm>
            <a:off x="0" y="0"/>
            <a:ext cx="3004820" cy="46100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defRPr/>
            </a:lvl1pPr>
            <a:lvl2pPr indent="0" marL="457200" marR="0" rtl="0" algn="l">
              <a:spcBef>
                <a:spcPts val="0"/>
              </a:spcBef>
              <a:spcAft>
                <a:spcPts val="0"/>
              </a:spcAft>
              <a:defRPr/>
            </a:lvl2pPr>
            <a:lvl3pPr indent="0" marL="914400" marR="0" rtl="0" algn="l">
              <a:spcBef>
                <a:spcPts val="0"/>
              </a:spcBef>
              <a:spcAft>
                <a:spcPts val="0"/>
              </a:spcAft>
              <a:defRPr/>
            </a:lvl3pPr>
            <a:lvl4pPr indent="0" marL="1371600" marR="0" rtl="0" algn="l">
              <a:spcBef>
                <a:spcPts val="0"/>
              </a:spcBef>
              <a:spcAft>
                <a:spcPts val="0"/>
              </a:spcAft>
              <a:defRPr/>
            </a:lvl4pPr>
            <a:lvl5pPr indent="0" marL="1828800" marR="0" rtl="0" algn="l">
              <a:spcBef>
                <a:spcPts val="0"/>
              </a:spcBef>
              <a:spcAft>
                <a:spcPts val="0"/>
              </a:spcAft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" name="Shape 3"/>
          <p:cNvSpPr txBox="1"/>
          <p:nvPr>
            <p:ph idx="10" type="dt"/>
          </p:nvPr>
        </p:nvSpPr>
        <p:spPr>
          <a:xfrm>
            <a:off x="3927775" y="0"/>
            <a:ext cx="3004820" cy="46100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457200" marR="0" rtl="0" algn="l">
              <a:spcBef>
                <a:spcPts val="0"/>
              </a:spcBef>
              <a:spcAft>
                <a:spcPts val="0"/>
              </a:spcAft>
              <a:defRPr/>
            </a:lvl2pPr>
            <a:lvl3pPr indent="0" marL="914400" marR="0" rtl="0" algn="l">
              <a:spcBef>
                <a:spcPts val="0"/>
              </a:spcBef>
              <a:spcAft>
                <a:spcPts val="0"/>
              </a:spcAft>
              <a:defRPr/>
            </a:lvl3pPr>
            <a:lvl4pPr indent="0" marL="1371600" marR="0" rtl="0" algn="l">
              <a:spcBef>
                <a:spcPts val="0"/>
              </a:spcBef>
              <a:spcAft>
                <a:spcPts val="0"/>
              </a:spcAft>
              <a:defRPr/>
            </a:lvl4pPr>
            <a:lvl5pPr indent="0" marL="1828800" marR="0" rtl="0" algn="l">
              <a:spcBef>
                <a:spcPts val="0"/>
              </a:spcBef>
              <a:spcAft>
                <a:spcPts val="0"/>
              </a:spcAft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" name="Shape 4"/>
          <p:cNvSpPr/>
          <p:nvPr>
            <p:ph idx="3" type="sldImg"/>
          </p:nvPr>
        </p:nvSpPr>
        <p:spPr>
          <a:xfrm>
            <a:off x="1162050" y="692150"/>
            <a:ext cx="4610100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5" name="Shape 5"/>
          <p:cNvSpPr txBox="1"/>
          <p:nvPr>
            <p:ph idx="1" type="body"/>
          </p:nvPr>
        </p:nvSpPr>
        <p:spPr>
          <a:xfrm>
            <a:off x="693420" y="4379594"/>
            <a:ext cx="5547360" cy="414909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360"/>
              </a:spcBef>
              <a:spcAft>
                <a:spcPts val="0"/>
              </a:spcAft>
              <a:defRPr/>
            </a:lvl1pPr>
            <a:lvl2pPr indent="0" marL="457200" marR="0" rtl="0" algn="l">
              <a:spcBef>
                <a:spcPts val="360"/>
              </a:spcBef>
              <a:spcAft>
                <a:spcPts val="0"/>
              </a:spcAft>
              <a:defRPr/>
            </a:lvl2pPr>
            <a:lvl3pPr indent="0" marL="914400" marR="0" rtl="0" algn="l">
              <a:spcBef>
                <a:spcPts val="360"/>
              </a:spcBef>
              <a:spcAft>
                <a:spcPts val="0"/>
              </a:spcAft>
              <a:defRPr/>
            </a:lvl3pPr>
            <a:lvl4pPr indent="0" marL="1371600" marR="0" rtl="0" algn="l">
              <a:spcBef>
                <a:spcPts val="360"/>
              </a:spcBef>
              <a:spcAft>
                <a:spcPts val="0"/>
              </a:spcAft>
              <a:defRPr/>
            </a:lvl4pPr>
            <a:lvl5pPr indent="0" marL="1828800" marR="0" rtl="0" algn="l">
              <a:spcBef>
                <a:spcPts val="360"/>
              </a:spcBef>
              <a:spcAft>
                <a:spcPts val="0"/>
              </a:spcAft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1" type="ftr"/>
          </p:nvPr>
        </p:nvSpPr>
        <p:spPr>
          <a:xfrm>
            <a:off x="0" y="8757589"/>
            <a:ext cx="3004820" cy="46100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defRPr/>
            </a:lvl1pPr>
            <a:lvl2pPr indent="0" marL="457200" marR="0" rtl="0" algn="l">
              <a:spcBef>
                <a:spcPts val="0"/>
              </a:spcBef>
              <a:spcAft>
                <a:spcPts val="0"/>
              </a:spcAft>
              <a:defRPr/>
            </a:lvl2pPr>
            <a:lvl3pPr indent="0" marL="914400" marR="0" rtl="0" algn="l">
              <a:spcBef>
                <a:spcPts val="0"/>
              </a:spcBef>
              <a:spcAft>
                <a:spcPts val="0"/>
              </a:spcAft>
              <a:defRPr/>
            </a:lvl3pPr>
            <a:lvl4pPr indent="0" marL="1371600" marR="0" rtl="0" algn="l">
              <a:spcBef>
                <a:spcPts val="0"/>
              </a:spcBef>
              <a:spcAft>
                <a:spcPts val="0"/>
              </a:spcAft>
              <a:defRPr/>
            </a:lvl4pPr>
            <a:lvl5pPr indent="0" marL="1828800" marR="0" rtl="0" algn="l">
              <a:spcBef>
                <a:spcPts val="0"/>
              </a:spcBef>
              <a:spcAft>
                <a:spcPts val="0"/>
              </a:spcAft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3927775" y="8757589"/>
            <a:ext cx="3004820" cy="461009"/>
          </a:xfrm>
          <a:prstGeom prst="rect">
            <a:avLst/>
          </a:prstGeom>
          <a:noFill/>
          <a:ln>
            <a:noFill/>
          </a:ln>
        </p:spPr>
        <p:txBody>
          <a:bodyPr anchorCtr="0" anchor="b" bIns="46150" lIns="92300" rIns="92300" tIns="4615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idx="12" type="sldNum"/>
          </p:nvPr>
        </p:nvSpPr>
        <p:spPr>
          <a:xfrm>
            <a:off x="3927775" y="8757589"/>
            <a:ext cx="3004820" cy="461009"/>
          </a:xfrm>
          <a:prstGeom prst="rect">
            <a:avLst/>
          </a:prstGeom>
          <a:noFill/>
          <a:ln>
            <a:noFill/>
          </a:ln>
        </p:spPr>
        <p:txBody>
          <a:bodyPr anchorCtr="0" anchor="b" bIns="46150" lIns="92300" rIns="92300" tIns="4615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65" name="Shape 65"/>
          <p:cNvSpPr/>
          <p:nvPr>
            <p:ph idx="2" type="sldImg"/>
          </p:nvPr>
        </p:nvSpPr>
        <p:spPr>
          <a:xfrm>
            <a:off x="1162050" y="692150"/>
            <a:ext cx="4610100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93420" y="4379594"/>
            <a:ext cx="5547360" cy="4149090"/>
          </a:xfrm>
          <a:prstGeom prst="rect">
            <a:avLst/>
          </a:prstGeom>
          <a:noFill/>
          <a:ln>
            <a:noFill/>
          </a:ln>
        </p:spPr>
        <p:txBody>
          <a:bodyPr anchorCtr="0" anchor="t" bIns="46150" lIns="92300" rIns="92300" tIns="4615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>
            <p:ph idx="2" type="sldImg"/>
          </p:nvPr>
        </p:nvSpPr>
        <p:spPr>
          <a:xfrm>
            <a:off x="1162050" y="692150"/>
            <a:ext cx="4610100" cy="34575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693420" y="4379594"/>
            <a:ext cx="5547299" cy="414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6150" lIns="92300" rIns="92300" tIns="4615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Shape 142"/>
          <p:cNvSpPr txBox="1"/>
          <p:nvPr>
            <p:ph idx="12" type="sldNum"/>
          </p:nvPr>
        </p:nvSpPr>
        <p:spPr>
          <a:xfrm>
            <a:off x="3927775" y="8757589"/>
            <a:ext cx="3004800" cy="461099"/>
          </a:xfrm>
          <a:prstGeom prst="rect">
            <a:avLst/>
          </a:prstGeom>
          <a:noFill/>
          <a:ln>
            <a:noFill/>
          </a:ln>
        </p:spPr>
        <p:txBody>
          <a:bodyPr anchorCtr="0" anchor="b" bIns="46150" lIns="92300" rIns="92300" tIns="4615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idx="2" type="sldImg"/>
          </p:nvPr>
        </p:nvSpPr>
        <p:spPr>
          <a:xfrm>
            <a:off x="1162050" y="692150"/>
            <a:ext cx="4610100" cy="34575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693420" y="4379594"/>
            <a:ext cx="5547299" cy="414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6150" lIns="92300" rIns="92300" tIns="4615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Shape 150"/>
          <p:cNvSpPr txBox="1"/>
          <p:nvPr>
            <p:ph idx="12" type="sldNum"/>
          </p:nvPr>
        </p:nvSpPr>
        <p:spPr>
          <a:xfrm>
            <a:off x="3927775" y="8757589"/>
            <a:ext cx="3004800" cy="461099"/>
          </a:xfrm>
          <a:prstGeom prst="rect">
            <a:avLst/>
          </a:prstGeom>
          <a:noFill/>
          <a:ln>
            <a:noFill/>
          </a:ln>
        </p:spPr>
        <p:txBody>
          <a:bodyPr anchorCtr="0" anchor="b" bIns="46150" lIns="92300" rIns="92300" tIns="4615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/>
          <p:nvPr>
            <p:ph idx="2" type="sldImg"/>
          </p:nvPr>
        </p:nvSpPr>
        <p:spPr>
          <a:xfrm>
            <a:off x="1162050" y="692150"/>
            <a:ext cx="4610100" cy="34575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x="693420" y="4379594"/>
            <a:ext cx="5547299" cy="414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6150" lIns="92300" rIns="92300" tIns="4615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Shape 158"/>
          <p:cNvSpPr txBox="1"/>
          <p:nvPr>
            <p:ph idx="12" type="sldNum"/>
          </p:nvPr>
        </p:nvSpPr>
        <p:spPr>
          <a:xfrm>
            <a:off x="3927775" y="8757589"/>
            <a:ext cx="3004800" cy="461099"/>
          </a:xfrm>
          <a:prstGeom prst="rect">
            <a:avLst/>
          </a:prstGeom>
          <a:noFill/>
          <a:ln>
            <a:noFill/>
          </a:ln>
        </p:spPr>
        <p:txBody>
          <a:bodyPr anchorCtr="0" anchor="b" bIns="46150" lIns="92300" rIns="92300" tIns="4615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/>
          <p:nvPr>
            <p:ph idx="2" type="sldImg"/>
          </p:nvPr>
        </p:nvSpPr>
        <p:spPr>
          <a:xfrm>
            <a:off x="1162050" y="692150"/>
            <a:ext cx="4610100" cy="34575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x="693420" y="4379594"/>
            <a:ext cx="5547299" cy="414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6150" lIns="92300" rIns="92300" tIns="4615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Shape 167"/>
          <p:cNvSpPr txBox="1"/>
          <p:nvPr>
            <p:ph idx="12" type="sldNum"/>
          </p:nvPr>
        </p:nvSpPr>
        <p:spPr>
          <a:xfrm>
            <a:off x="3927775" y="8757589"/>
            <a:ext cx="3004800" cy="461099"/>
          </a:xfrm>
          <a:prstGeom prst="rect">
            <a:avLst/>
          </a:prstGeom>
          <a:noFill/>
          <a:ln>
            <a:noFill/>
          </a:ln>
        </p:spPr>
        <p:txBody>
          <a:bodyPr anchorCtr="0" anchor="b" bIns="46150" lIns="92300" rIns="92300" tIns="4615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/>
          <p:nvPr>
            <p:ph idx="1" type="body"/>
          </p:nvPr>
        </p:nvSpPr>
        <p:spPr>
          <a:xfrm>
            <a:off x="693420" y="4379594"/>
            <a:ext cx="5547360" cy="414909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4" name="Shape 174"/>
          <p:cNvSpPr/>
          <p:nvPr>
            <p:ph idx="2" type="sldImg"/>
          </p:nvPr>
        </p:nvSpPr>
        <p:spPr>
          <a:xfrm>
            <a:off x="1162050" y="692150"/>
            <a:ext cx="4610100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x="1162050" y="692150"/>
            <a:ext cx="4610100" cy="34575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693420" y="4379594"/>
            <a:ext cx="5547299" cy="414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6150" lIns="92300" rIns="92300" tIns="4615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Shape 74"/>
          <p:cNvSpPr txBox="1"/>
          <p:nvPr>
            <p:ph idx="12" type="sldNum"/>
          </p:nvPr>
        </p:nvSpPr>
        <p:spPr>
          <a:xfrm>
            <a:off x="3927775" y="8757589"/>
            <a:ext cx="3004800" cy="461099"/>
          </a:xfrm>
          <a:prstGeom prst="rect">
            <a:avLst/>
          </a:prstGeom>
          <a:noFill/>
          <a:ln>
            <a:noFill/>
          </a:ln>
        </p:spPr>
        <p:txBody>
          <a:bodyPr anchorCtr="0" anchor="b" bIns="46150" lIns="92300" rIns="92300" tIns="4615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1162050" y="692150"/>
            <a:ext cx="4610100" cy="34575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93420" y="4379594"/>
            <a:ext cx="5547299" cy="414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6150" lIns="92300" rIns="92300" tIns="4615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Shape 82"/>
          <p:cNvSpPr txBox="1"/>
          <p:nvPr>
            <p:ph idx="12" type="sldNum"/>
          </p:nvPr>
        </p:nvSpPr>
        <p:spPr>
          <a:xfrm>
            <a:off x="3927775" y="8757589"/>
            <a:ext cx="3004800" cy="461099"/>
          </a:xfrm>
          <a:prstGeom prst="rect">
            <a:avLst/>
          </a:prstGeom>
          <a:noFill/>
          <a:ln>
            <a:noFill/>
          </a:ln>
        </p:spPr>
        <p:txBody>
          <a:bodyPr anchorCtr="0" anchor="b" bIns="46150" lIns="92300" rIns="92300" tIns="4615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1162050" y="692150"/>
            <a:ext cx="4610100" cy="34575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93420" y="4379594"/>
            <a:ext cx="5547299" cy="414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6150" lIns="92300" rIns="92300" tIns="4615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Shape 90"/>
          <p:cNvSpPr txBox="1"/>
          <p:nvPr>
            <p:ph idx="12" type="sldNum"/>
          </p:nvPr>
        </p:nvSpPr>
        <p:spPr>
          <a:xfrm>
            <a:off x="3927775" y="8757589"/>
            <a:ext cx="3004800" cy="461099"/>
          </a:xfrm>
          <a:prstGeom prst="rect">
            <a:avLst/>
          </a:prstGeom>
          <a:noFill/>
          <a:ln>
            <a:noFill/>
          </a:ln>
        </p:spPr>
        <p:txBody>
          <a:bodyPr anchorCtr="0" anchor="b" bIns="46150" lIns="92300" rIns="92300" tIns="4615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1162050" y="692150"/>
            <a:ext cx="4610100" cy="34575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93420" y="4379594"/>
            <a:ext cx="5547299" cy="414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6150" lIns="92300" rIns="92300" tIns="4615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Shape 98"/>
          <p:cNvSpPr txBox="1"/>
          <p:nvPr>
            <p:ph idx="12" type="sldNum"/>
          </p:nvPr>
        </p:nvSpPr>
        <p:spPr>
          <a:xfrm>
            <a:off x="3927775" y="8757589"/>
            <a:ext cx="3004800" cy="461099"/>
          </a:xfrm>
          <a:prstGeom prst="rect">
            <a:avLst/>
          </a:prstGeom>
          <a:noFill/>
          <a:ln>
            <a:noFill/>
          </a:ln>
        </p:spPr>
        <p:txBody>
          <a:bodyPr anchorCtr="0" anchor="b" bIns="46150" lIns="92300" rIns="92300" tIns="4615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x="1162050" y="692150"/>
            <a:ext cx="4610100" cy="34575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693420" y="4379594"/>
            <a:ext cx="5547299" cy="414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6150" lIns="92300" rIns="92300" tIns="4615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Shape 107"/>
          <p:cNvSpPr txBox="1"/>
          <p:nvPr>
            <p:ph idx="12" type="sldNum"/>
          </p:nvPr>
        </p:nvSpPr>
        <p:spPr>
          <a:xfrm>
            <a:off x="3927775" y="8757589"/>
            <a:ext cx="3004800" cy="461099"/>
          </a:xfrm>
          <a:prstGeom prst="rect">
            <a:avLst/>
          </a:prstGeom>
          <a:noFill/>
          <a:ln>
            <a:noFill/>
          </a:ln>
        </p:spPr>
        <p:txBody>
          <a:bodyPr anchorCtr="0" anchor="b" bIns="46150" lIns="92300" rIns="92300" tIns="4615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x="1162050" y="692150"/>
            <a:ext cx="4610100" cy="34575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693420" y="4379594"/>
            <a:ext cx="5547299" cy="414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6150" lIns="92300" rIns="92300" tIns="4615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Shape 116"/>
          <p:cNvSpPr txBox="1"/>
          <p:nvPr>
            <p:ph idx="12" type="sldNum"/>
          </p:nvPr>
        </p:nvSpPr>
        <p:spPr>
          <a:xfrm>
            <a:off x="3927775" y="8757589"/>
            <a:ext cx="3004800" cy="461099"/>
          </a:xfrm>
          <a:prstGeom prst="rect">
            <a:avLst/>
          </a:prstGeom>
          <a:noFill/>
          <a:ln>
            <a:noFill/>
          </a:ln>
        </p:spPr>
        <p:txBody>
          <a:bodyPr anchorCtr="0" anchor="b" bIns="46150" lIns="92300" rIns="92300" tIns="4615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idx="2" type="sldImg"/>
          </p:nvPr>
        </p:nvSpPr>
        <p:spPr>
          <a:xfrm>
            <a:off x="1162050" y="692150"/>
            <a:ext cx="4610100" cy="34575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693420" y="4379594"/>
            <a:ext cx="5547299" cy="414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6150" lIns="92300" rIns="92300" tIns="4615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Shape 126"/>
          <p:cNvSpPr txBox="1"/>
          <p:nvPr>
            <p:ph idx="12" type="sldNum"/>
          </p:nvPr>
        </p:nvSpPr>
        <p:spPr>
          <a:xfrm>
            <a:off x="3927775" y="8757589"/>
            <a:ext cx="3004800" cy="461099"/>
          </a:xfrm>
          <a:prstGeom prst="rect">
            <a:avLst/>
          </a:prstGeom>
          <a:noFill/>
          <a:ln>
            <a:noFill/>
          </a:ln>
        </p:spPr>
        <p:txBody>
          <a:bodyPr anchorCtr="0" anchor="b" bIns="46150" lIns="92300" rIns="92300" tIns="4615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>
            <p:ph idx="2" type="sldImg"/>
          </p:nvPr>
        </p:nvSpPr>
        <p:spPr>
          <a:xfrm>
            <a:off x="1162050" y="692150"/>
            <a:ext cx="4610100" cy="34575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693420" y="4379594"/>
            <a:ext cx="5547299" cy="414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6150" lIns="92300" rIns="92300" tIns="4615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Shape 134"/>
          <p:cNvSpPr txBox="1"/>
          <p:nvPr>
            <p:ph idx="12" type="sldNum"/>
          </p:nvPr>
        </p:nvSpPr>
        <p:spPr>
          <a:xfrm>
            <a:off x="3927775" y="8757589"/>
            <a:ext cx="3004800" cy="461099"/>
          </a:xfrm>
          <a:prstGeom prst="rect">
            <a:avLst/>
          </a:prstGeom>
          <a:noFill/>
          <a:ln>
            <a:noFill/>
          </a:ln>
        </p:spPr>
        <p:txBody>
          <a:bodyPr anchorCtr="0" anchor="b" bIns="46150" lIns="92300" rIns="92300" tIns="4615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/>
          <p:nvPr>
            <p:ph type="ctrTitle"/>
          </p:nvPr>
        </p:nvSpPr>
        <p:spPr>
          <a:xfrm>
            <a:off x="685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l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l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l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l">
              <a:spcBef>
                <a:spcPts val="0"/>
              </a:spcBef>
              <a:spcAft>
                <a:spcPts val="0"/>
              </a:spcAft>
              <a:defRPr/>
            </a:lvl5pPr>
            <a:lvl6pPr indent="0" marL="457200" marR="0" rtl="0" algn="l">
              <a:spcBef>
                <a:spcPts val="0"/>
              </a:spcBef>
              <a:spcAft>
                <a:spcPts val="0"/>
              </a:spcAft>
              <a:defRPr/>
            </a:lvl6pPr>
            <a:lvl7pPr indent="0" marL="914400" marR="0" rtl="0" algn="l">
              <a:spcBef>
                <a:spcPts val="0"/>
              </a:spcBef>
              <a:spcAft>
                <a:spcPts val="0"/>
              </a:spcAft>
              <a:defRPr/>
            </a:lvl7pPr>
            <a:lvl8pPr indent="0" marL="1371600" marR="0" rtl="0" algn="l">
              <a:spcBef>
                <a:spcPts val="0"/>
              </a:spcBef>
              <a:spcAft>
                <a:spcPts val="0"/>
              </a:spcAft>
              <a:defRPr/>
            </a:lvl8pPr>
            <a:lvl9pPr indent="0" marL="1828800" marR="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-158750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indent="-101600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indent="-101600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indent="-101600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indent="-101600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indent="-101600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indent="-101600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indent="-101600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spcBef>
                <a:spcPts val="0"/>
              </a:spcBef>
              <a:spcAft>
                <a:spcPts val="0"/>
              </a:spcAft>
              <a:defRPr/>
            </a:lvl1pPr>
            <a:lvl2pPr rtl="0" algn="l">
              <a:spcBef>
                <a:spcPts val="0"/>
              </a:spcBef>
              <a:spcAft>
                <a:spcPts val="0"/>
              </a:spcAft>
              <a:defRPr/>
            </a:lvl2pPr>
            <a:lvl3pPr rtl="0" algn="l">
              <a:spcBef>
                <a:spcPts val="0"/>
              </a:spcBef>
              <a:spcAft>
                <a:spcPts val="0"/>
              </a:spcAft>
              <a:defRPr/>
            </a:lvl3pPr>
            <a:lvl4pPr rtl="0" algn="l">
              <a:spcBef>
                <a:spcPts val="0"/>
              </a:spcBef>
              <a:spcAft>
                <a:spcPts val="0"/>
              </a:spcAft>
              <a:defRPr/>
            </a:lvl4pPr>
            <a:lvl5pPr rtl="0" algn="l">
              <a:spcBef>
                <a:spcPts val="0"/>
              </a:spcBef>
              <a:spcAft>
                <a:spcPts val="0"/>
              </a:spcAft>
              <a:defRPr/>
            </a:lvl5pPr>
            <a:lvl6pPr marL="457200" rtl="0" algn="l">
              <a:spcBef>
                <a:spcPts val="0"/>
              </a:spcBef>
              <a:spcAft>
                <a:spcPts val="0"/>
              </a:spcAft>
              <a:defRPr/>
            </a:lvl6pPr>
            <a:lvl7pPr marL="914400" rtl="0" algn="l">
              <a:spcBef>
                <a:spcPts val="0"/>
              </a:spcBef>
              <a:spcAft>
                <a:spcPts val="0"/>
              </a:spcAft>
              <a:defRPr/>
            </a:lvl7pPr>
            <a:lvl8pPr marL="1371600" rtl="0" algn="l">
              <a:spcBef>
                <a:spcPts val="0"/>
              </a:spcBef>
              <a:spcAft>
                <a:spcPts val="0"/>
              </a:spcAft>
              <a:defRPr/>
            </a:lvl8pPr>
            <a:lvl9pPr marL="182880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" type="body"/>
          </p:nvPr>
        </p:nvSpPr>
        <p:spPr>
          <a:xfrm rot="5400000">
            <a:off x="2324099" y="-38100"/>
            <a:ext cx="4495800" cy="77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1590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indent="-158750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indent="-101600" marL="1143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indent="-101600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indent="-101600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indent="-101600" marL="2514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indent="-101600" marL="2971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indent="-101600" marL="3429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indent="-101600" marL="3886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 rot="5400000">
            <a:off x="4591049" y="2228850"/>
            <a:ext cx="5791200" cy="194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spcBef>
                <a:spcPts val="0"/>
              </a:spcBef>
              <a:spcAft>
                <a:spcPts val="0"/>
              </a:spcAft>
              <a:defRPr/>
            </a:lvl1pPr>
            <a:lvl2pPr rtl="0" algn="l">
              <a:spcBef>
                <a:spcPts val="0"/>
              </a:spcBef>
              <a:spcAft>
                <a:spcPts val="0"/>
              </a:spcAft>
              <a:defRPr/>
            </a:lvl2pPr>
            <a:lvl3pPr rtl="0" algn="l">
              <a:spcBef>
                <a:spcPts val="0"/>
              </a:spcBef>
              <a:spcAft>
                <a:spcPts val="0"/>
              </a:spcAft>
              <a:defRPr/>
            </a:lvl3pPr>
            <a:lvl4pPr rtl="0" algn="l">
              <a:spcBef>
                <a:spcPts val="0"/>
              </a:spcBef>
              <a:spcAft>
                <a:spcPts val="0"/>
              </a:spcAft>
              <a:defRPr/>
            </a:lvl4pPr>
            <a:lvl5pPr rtl="0" algn="l">
              <a:spcBef>
                <a:spcPts val="0"/>
              </a:spcBef>
              <a:spcAft>
                <a:spcPts val="0"/>
              </a:spcAft>
              <a:defRPr/>
            </a:lvl5pPr>
            <a:lvl6pPr marL="457200" rtl="0" algn="l">
              <a:spcBef>
                <a:spcPts val="0"/>
              </a:spcBef>
              <a:spcAft>
                <a:spcPts val="0"/>
              </a:spcAft>
              <a:defRPr/>
            </a:lvl6pPr>
            <a:lvl7pPr marL="914400" rtl="0" algn="l">
              <a:spcBef>
                <a:spcPts val="0"/>
              </a:spcBef>
              <a:spcAft>
                <a:spcPts val="0"/>
              </a:spcAft>
              <a:defRPr/>
            </a:lvl7pPr>
            <a:lvl8pPr marL="1371600" rtl="0" algn="l">
              <a:spcBef>
                <a:spcPts val="0"/>
              </a:spcBef>
              <a:spcAft>
                <a:spcPts val="0"/>
              </a:spcAft>
              <a:defRPr/>
            </a:lvl8pPr>
            <a:lvl9pPr marL="182880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1" type="body"/>
          </p:nvPr>
        </p:nvSpPr>
        <p:spPr>
          <a:xfrm rot="5400000">
            <a:off x="628649" y="361950"/>
            <a:ext cx="5791200" cy="56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1590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indent="-158750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indent="-101600" marL="1143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indent="-101600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indent="-101600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indent="-101600" marL="2514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indent="-101600" marL="2971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indent="-101600" marL="3429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indent="-101600" marL="3886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/>
        </p:txBody>
      </p:sp>
      <p:sp>
        <p:nvSpPr>
          <p:cNvPr id="57" name="Shape 57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1" type="body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1590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indent="-158750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indent="-101600" marL="1143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indent="-101600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indent="-101600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indent="-101600" marL="2514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indent="-101600" marL="2971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indent="-101600" marL="3429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indent="-101600" marL="3886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Arial"/>
              <a:buNone/>
              <a:defRPr/>
            </a:lvl1pPr>
            <a:lvl2pPr indent="0" marL="457200" rtl="0">
              <a:spcBef>
                <a:spcPts val="0"/>
              </a:spcBef>
              <a:buFont typeface="Arial"/>
              <a:buNone/>
              <a:defRPr/>
            </a:lvl2pPr>
            <a:lvl3pPr indent="0" marL="914400" rtl="0">
              <a:spcBef>
                <a:spcPts val="0"/>
              </a:spcBef>
              <a:buFont typeface="Arial"/>
              <a:buNone/>
              <a:defRPr/>
            </a:lvl3pPr>
            <a:lvl4pPr indent="0" marL="1371600" rtl="0">
              <a:spcBef>
                <a:spcPts val="0"/>
              </a:spcBef>
              <a:buFont typeface="Arial"/>
              <a:buNone/>
              <a:defRPr/>
            </a:lvl4pPr>
            <a:lvl5pPr indent="0" marL="1828800" rtl="0">
              <a:spcBef>
                <a:spcPts val="0"/>
              </a:spcBef>
              <a:buFont typeface="Arial"/>
              <a:buNone/>
              <a:defRPr/>
            </a:lvl5pPr>
            <a:lvl6pPr indent="0" marL="2286000" rtl="0">
              <a:spcBef>
                <a:spcPts val="0"/>
              </a:spcBef>
              <a:buFont typeface="Arial"/>
              <a:buNone/>
              <a:defRPr/>
            </a:lvl6pPr>
            <a:lvl7pPr indent="0" marL="2743200" rtl="0">
              <a:spcBef>
                <a:spcPts val="0"/>
              </a:spcBef>
              <a:buFont typeface="Arial"/>
              <a:buNone/>
              <a:defRPr/>
            </a:lvl7pPr>
            <a:lvl8pPr indent="0" marL="3200400" rtl="0">
              <a:spcBef>
                <a:spcPts val="0"/>
              </a:spcBef>
              <a:buFont typeface="Arial"/>
              <a:buNone/>
              <a:defRPr/>
            </a:lvl8pPr>
            <a:lvl9pPr indent="0" marL="3657600" rtl="0">
              <a:spcBef>
                <a:spcPts val="0"/>
              </a:spcBef>
              <a:buFont typeface="Arial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spcBef>
                <a:spcPts val="0"/>
              </a:spcBef>
              <a:spcAft>
                <a:spcPts val="0"/>
              </a:spcAft>
              <a:defRPr/>
            </a:lvl1pPr>
            <a:lvl2pPr rtl="0" algn="l">
              <a:spcBef>
                <a:spcPts val="0"/>
              </a:spcBef>
              <a:spcAft>
                <a:spcPts val="0"/>
              </a:spcAft>
              <a:defRPr/>
            </a:lvl2pPr>
            <a:lvl3pPr rtl="0" algn="l">
              <a:spcBef>
                <a:spcPts val="0"/>
              </a:spcBef>
              <a:spcAft>
                <a:spcPts val="0"/>
              </a:spcAft>
              <a:defRPr/>
            </a:lvl3pPr>
            <a:lvl4pPr rtl="0" algn="l">
              <a:spcBef>
                <a:spcPts val="0"/>
              </a:spcBef>
              <a:spcAft>
                <a:spcPts val="0"/>
              </a:spcAft>
              <a:defRPr/>
            </a:lvl4pPr>
            <a:lvl5pPr rtl="0" algn="l">
              <a:spcBef>
                <a:spcPts val="0"/>
              </a:spcBef>
              <a:spcAft>
                <a:spcPts val="0"/>
              </a:spcAft>
              <a:defRPr/>
            </a:lvl5pPr>
            <a:lvl6pPr marL="457200" rtl="0" algn="l">
              <a:spcBef>
                <a:spcPts val="0"/>
              </a:spcBef>
              <a:spcAft>
                <a:spcPts val="0"/>
              </a:spcAft>
              <a:defRPr/>
            </a:lvl6pPr>
            <a:lvl7pPr marL="914400" rtl="0" algn="l">
              <a:spcBef>
                <a:spcPts val="0"/>
              </a:spcBef>
              <a:spcAft>
                <a:spcPts val="0"/>
              </a:spcAft>
              <a:defRPr/>
            </a:lvl7pPr>
            <a:lvl8pPr marL="1371600" rtl="0" algn="l">
              <a:spcBef>
                <a:spcPts val="0"/>
              </a:spcBef>
              <a:spcAft>
                <a:spcPts val="0"/>
              </a:spcAft>
              <a:defRPr/>
            </a:lvl8pPr>
            <a:lvl9pPr marL="182880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685800" y="1600200"/>
            <a:ext cx="3809999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2" type="body"/>
          </p:nvPr>
        </p:nvSpPr>
        <p:spPr>
          <a:xfrm>
            <a:off x="4648200" y="1600200"/>
            <a:ext cx="3809999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Arial"/>
              <a:buNone/>
              <a:defRPr/>
            </a:lvl1pPr>
            <a:lvl2pPr indent="0" marL="457200" rtl="0">
              <a:spcBef>
                <a:spcPts val="0"/>
              </a:spcBef>
              <a:buFont typeface="Arial"/>
              <a:buNone/>
              <a:defRPr/>
            </a:lvl2pPr>
            <a:lvl3pPr indent="0" marL="914400" rtl="0">
              <a:spcBef>
                <a:spcPts val="0"/>
              </a:spcBef>
              <a:buFont typeface="Arial"/>
              <a:buNone/>
              <a:defRPr/>
            </a:lvl3pPr>
            <a:lvl4pPr indent="0" marL="1371600" rtl="0">
              <a:spcBef>
                <a:spcPts val="0"/>
              </a:spcBef>
              <a:buFont typeface="Arial"/>
              <a:buNone/>
              <a:defRPr/>
            </a:lvl4pPr>
            <a:lvl5pPr indent="0" marL="1828800" rtl="0">
              <a:spcBef>
                <a:spcPts val="0"/>
              </a:spcBef>
              <a:buFont typeface="Arial"/>
              <a:buNone/>
              <a:defRPr/>
            </a:lvl5pPr>
            <a:lvl6pPr indent="0" marL="2286000" rtl="0">
              <a:spcBef>
                <a:spcPts val="0"/>
              </a:spcBef>
              <a:buFont typeface="Arial"/>
              <a:buNone/>
              <a:defRPr/>
            </a:lvl6pPr>
            <a:lvl7pPr indent="0" marL="2743200" rtl="0">
              <a:spcBef>
                <a:spcPts val="0"/>
              </a:spcBef>
              <a:buFont typeface="Arial"/>
              <a:buNone/>
              <a:defRPr/>
            </a:lvl7pPr>
            <a:lvl8pPr indent="0" marL="3200400" rtl="0">
              <a:spcBef>
                <a:spcPts val="0"/>
              </a:spcBef>
              <a:buFont typeface="Arial"/>
              <a:buNone/>
              <a:defRPr/>
            </a:lvl8pPr>
            <a:lvl9pPr indent="0" marL="3657600" rtl="0">
              <a:spcBef>
                <a:spcPts val="0"/>
              </a:spcBef>
              <a:buFont typeface="Arial"/>
              <a:buNone/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Arial"/>
              <a:buNone/>
              <a:defRPr/>
            </a:lvl1pPr>
            <a:lvl2pPr indent="0" marL="457200" rtl="0">
              <a:spcBef>
                <a:spcPts val="0"/>
              </a:spcBef>
              <a:buFont typeface="Arial"/>
              <a:buNone/>
              <a:defRPr/>
            </a:lvl2pPr>
            <a:lvl3pPr indent="0" marL="914400" rtl="0">
              <a:spcBef>
                <a:spcPts val="0"/>
              </a:spcBef>
              <a:buFont typeface="Arial"/>
              <a:buNone/>
              <a:defRPr/>
            </a:lvl3pPr>
            <a:lvl4pPr indent="0" marL="1371600" rtl="0">
              <a:spcBef>
                <a:spcPts val="0"/>
              </a:spcBef>
              <a:buFont typeface="Arial"/>
              <a:buNone/>
              <a:defRPr/>
            </a:lvl4pPr>
            <a:lvl5pPr indent="0" marL="1828800" rtl="0">
              <a:spcBef>
                <a:spcPts val="0"/>
              </a:spcBef>
              <a:buFont typeface="Arial"/>
              <a:buNone/>
              <a:defRPr/>
            </a:lvl5pPr>
            <a:lvl6pPr indent="0" marL="2286000" rtl="0">
              <a:spcBef>
                <a:spcPts val="0"/>
              </a:spcBef>
              <a:buFont typeface="Arial"/>
              <a:buNone/>
              <a:defRPr/>
            </a:lvl6pPr>
            <a:lvl7pPr indent="0" marL="2743200" rtl="0">
              <a:spcBef>
                <a:spcPts val="0"/>
              </a:spcBef>
              <a:buFont typeface="Arial"/>
              <a:buNone/>
              <a:defRPr/>
            </a:lvl7pPr>
            <a:lvl8pPr indent="0" marL="3200400" rtl="0">
              <a:spcBef>
                <a:spcPts val="0"/>
              </a:spcBef>
              <a:buFont typeface="Arial"/>
              <a:buNone/>
              <a:defRPr/>
            </a:lvl8pPr>
            <a:lvl9pPr indent="0" marL="3657600" rtl="0">
              <a:spcBef>
                <a:spcPts val="0"/>
              </a:spcBef>
              <a:buFont typeface="Arial"/>
              <a:buNone/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spcBef>
                <a:spcPts val="0"/>
              </a:spcBef>
              <a:spcAft>
                <a:spcPts val="0"/>
              </a:spcAft>
              <a:defRPr/>
            </a:lvl1pPr>
            <a:lvl2pPr rtl="0" algn="l">
              <a:spcBef>
                <a:spcPts val="0"/>
              </a:spcBef>
              <a:spcAft>
                <a:spcPts val="0"/>
              </a:spcAft>
              <a:defRPr/>
            </a:lvl2pPr>
            <a:lvl3pPr rtl="0" algn="l">
              <a:spcBef>
                <a:spcPts val="0"/>
              </a:spcBef>
              <a:spcAft>
                <a:spcPts val="0"/>
              </a:spcAft>
              <a:defRPr/>
            </a:lvl3pPr>
            <a:lvl4pPr rtl="0" algn="l">
              <a:spcBef>
                <a:spcPts val="0"/>
              </a:spcBef>
              <a:spcAft>
                <a:spcPts val="0"/>
              </a:spcAft>
              <a:defRPr/>
            </a:lvl4pPr>
            <a:lvl5pPr rtl="0" algn="l">
              <a:spcBef>
                <a:spcPts val="0"/>
              </a:spcBef>
              <a:spcAft>
                <a:spcPts val="0"/>
              </a:spcAft>
              <a:defRPr/>
            </a:lvl5pPr>
            <a:lvl6pPr marL="457200" rtl="0" algn="l">
              <a:spcBef>
                <a:spcPts val="0"/>
              </a:spcBef>
              <a:spcAft>
                <a:spcPts val="0"/>
              </a:spcAft>
              <a:defRPr/>
            </a:lvl6pPr>
            <a:lvl7pPr marL="914400" rtl="0" algn="l">
              <a:spcBef>
                <a:spcPts val="0"/>
              </a:spcBef>
              <a:spcAft>
                <a:spcPts val="0"/>
              </a:spcAft>
              <a:defRPr/>
            </a:lvl7pPr>
            <a:lvl8pPr marL="1371600" rtl="0" algn="l">
              <a:spcBef>
                <a:spcPts val="0"/>
              </a:spcBef>
              <a:spcAft>
                <a:spcPts val="0"/>
              </a:spcAft>
              <a:defRPr/>
            </a:lvl8pPr>
            <a:lvl9pPr marL="182880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Arial"/>
              <a:buNone/>
              <a:defRPr/>
            </a:lvl1pPr>
            <a:lvl2pPr indent="0" marL="457200" rtl="0">
              <a:spcBef>
                <a:spcPts val="0"/>
              </a:spcBef>
              <a:buFont typeface="Arial"/>
              <a:buNone/>
              <a:defRPr/>
            </a:lvl2pPr>
            <a:lvl3pPr indent="0" marL="914400" rtl="0">
              <a:spcBef>
                <a:spcPts val="0"/>
              </a:spcBef>
              <a:buFont typeface="Arial"/>
              <a:buNone/>
              <a:defRPr/>
            </a:lvl3pPr>
            <a:lvl4pPr indent="0" marL="1371600" rtl="0">
              <a:spcBef>
                <a:spcPts val="0"/>
              </a:spcBef>
              <a:buFont typeface="Arial"/>
              <a:buNone/>
              <a:defRPr/>
            </a:lvl4pPr>
            <a:lvl5pPr indent="0" marL="1828800" rtl="0">
              <a:spcBef>
                <a:spcPts val="0"/>
              </a:spcBef>
              <a:buFont typeface="Arial"/>
              <a:buNone/>
              <a:defRPr/>
            </a:lvl5pPr>
            <a:lvl6pPr indent="0" marL="2286000" rtl="0">
              <a:spcBef>
                <a:spcPts val="0"/>
              </a:spcBef>
              <a:buFont typeface="Arial"/>
              <a:buNone/>
              <a:defRPr/>
            </a:lvl6pPr>
            <a:lvl7pPr indent="0" marL="2743200" rtl="0">
              <a:spcBef>
                <a:spcPts val="0"/>
              </a:spcBef>
              <a:buFont typeface="Arial"/>
              <a:buNone/>
              <a:defRPr/>
            </a:lvl7pPr>
            <a:lvl8pPr indent="0" marL="3200400" rtl="0">
              <a:spcBef>
                <a:spcPts val="0"/>
              </a:spcBef>
              <a:buFont typeface="Arial"/>
              <a:buNone/>
              <a:defRPr/>
            </a:lvl8pPr>
            <a:lvl9pPr indent="0" marL="3657600" rtl="0">
              <a:spcBef>
                <a:spcPts val="0"/>
              </a:spcBef>
              <a:buFont typeface="Arial"/>
              <a:buNone/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Arial"/>
              <a:buNone/>
              <a:defRPr/>
            </a:lvl1pPr>
            <a:lvl2pPr indent="0" marL="457200" rtl="0">
              <a:spcBef>
                <a:spcPts val="0"/>
              </a:spcBef>
              <a:buFont typeface="Arial"/>
              <a:buNone/>
              <a:defRPr/>
            </a:lvl2pPr>
            <a:lvl3pPr indent="0" marL="914400" rtl="0">
              <a:spcBef>
                <a:spcPts val="0"/>
              </a:spcBef>
              <a:buFont typeface="Arial"/>
              <a:buNone/>
              <a:defRPr/>
            </a:lvl3pPr>
            <a:lvl4pPr indent="0" marL="1371600" rtl="0">
              <a:spcBef>
                <a:spcPts val="0"/>
              </a:spcBef>
              <a:buFont typeface="Arial"/>
              <a:buNone/>
              <a:defRPr/>
            </a:lvl4pPr>
            <a:lvl5pPr indent="0" marL="1828800" rtl="0">
              <a:spcBef>
                <a:spcPts val="0"/>
              </a:spcBef>
              <a:buFont typeface="Arial"/>
              <a:buNone/>
              <a:defRPr/>
            </a:lvl5pPr>
            <a:lvl6pPr indent="0" marL="2286000" rtl="0">
              <a:spcBef>
                <a:spcPts val="0"/>
              </a:spcBef>
              <a:buFont typeface="Arial"/>
              <a:buNone/>
              <a:defRPr/>
            </a:lvl6pPr>
            <a:lvl7pPr indent="0" marL="2743200" rtl="0">
              <a:spcBef>
                <a:spcPts val="0"/>
              </a:spcBef>
              <a:buFont typeface="Arial"/>
              <a:buNone/>
              <a:defRPr/>
            </a:lvl7pPr>
            <a:lvl8pPr indent="0" marL="3200400" rtl="0">
              <a:spcBef>
                <a:spcPts val="0"/>
              </a:spcBef>
              <a:buFont typeface="Arial"/>
              <a:buNone/>
              <a:defRPr/>
            </a:lvl8pPr>
            <a:lvl9pPr indent="0" marL="3657600" rtl="0">
              <a:spcBef>
                <a:spcPts val="0"/>
              </a:spcBef>
              <a:buFont typeface="Arial"/>
              <a:buNone/>
              <a:defRPr/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l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l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l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l">
              <a:spcBef>
                <a:spcPts val="0"/>
              </a:spcBef>
              <a:spcAft>
                <a:spcPts val="0"/>
              </a:spcAft>
              <a:defRPr/>
            </a:lvl5pPr>
            <a:lvl6pPr indent="0" marL="457200" marR="0" rtl="0" algn="l">
              <a:spcBef>
                <a:spcPts val="0"/>
              </a:spcBef>
              <a:spcAft>
                <a:spcPts val="0"/>
              </a:spcAft>
              <a:defRPr/>
            </a:lvl6pPr>
            <a:lvl7pPr indent="0" marL="914400" marR="0" rtl="0" algn="l">
              <a:spcBef>
                <a:spcPts val="0"/>
              </a:spcBef>
              <a:spcAft>
                <a:spcPts val="0"/>
              </a:spcAft>
              <a:defRPr/>
            </a:lvl7pPr>
            <a:lvl8pPr indent="0" marL="1371600" marR="0" rtl="0" algn="l">
              <a:spcBef>
                <a:spcPts val="0"/>
              </a:spcBef>
              <a:spcAft>
                <a:spcPts val="0"/>
              </a:spcAft>
              <a:defRPr/>
            </a:lvl8pPr>
            <a:lvl9pPr indent="0" marL="1828800" marR="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0" name="Shape 10"/>
          <p:cNvSpPr txBox="1"/>
          <p:nvPr>
            <p:ph idx="1" type="body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15900" marL="3429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indent="-158750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indent="-101600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indent="-101600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indent="-101600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indent="-101600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indent="-101600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indent="-101600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indent="-101600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3.png"/><Relationship Id="rId4" Type="http://schemas.openxmlformats.org/officeDocument/2006/relationships/image" Target="../media/image00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0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x="228600" y="990600"/>
            <a:ext cx="8686800" cy="2666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CSE 341 : Programming Languages</a:t>
            </a:r>
            <a:br>
              <a:rPr b="1" baseline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baseline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br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i="1" lang="en-US" sz="3200">
                <a:solidFill>
                  <a:schemeClr val="dk1"/>
                </a:solidFill>
              </a:rPr>
              <a:t>Section</a:t>
            </a:r>
            <a:r>
              <a:rPr b="0" baseline="0" i="1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i="1" lang="en-US" sz="3200">
                <a:solidFill>
                  <a:schemeClr val="dk1"/>
                </a:solidFill>
              </a:rPr>
              <a:t>4</a:t>
            </a:r>
            <a:br>
              <a:rPr b="0" baseline="0" i="1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baseline="0" i="1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  <a:r>
              <a:rPr lang="en-US" sz="3200">
                <a:solidFill>
                  <a:schemeClr val="dk1"/>
                </a:solidFill>
              </a:rPr>
              <a:t>askel #2</a:t>
            </a:r>
          </a:p>
        </p:txBody>
      </p:sp>
      <p:sp>
        <p:nvSpPr>
          <p:cNvPr id="60" name="Shape 60"/>
          <p:cNvSpPr txBox="1"/>
          <p:nvPr>
            <p:ph idx="1" type="subTitle"/>
          </p:nvPr>
        </p:nvSpPr>
        <p:spPr>
          <a:xfrm>
            <a:off x="1295400" y="4876800"/>
            <a:ext cx="6629400" cy="1219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br>
              <a:rPr lang="en-US" sz="3200">
                <a:solidFill>
                  <a:schemeClr val="dk1"/>
                </a:solidFill>
              </a:rPr>
            </a:br>
            <a:r>
              <a:rPr lang="en-US" sz="3200">
                <a:solidFill>
                  <a:schemeClr val="dk1"/>
                </a:solidFill>
              </a:rPr>
              <a:t>Autumn</a:t>
            </a:r>
            <a:r>
              <a:rPr b="0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2015</a:t>
            </a:r>
          </a:p>
        </p:txBody>
      </p:sp>
      <p:pic>
        <p:nvPicPr>
          <p:cNvPr id="61" name="Shape 6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553200" y="4648200"/>
            <a:ext cx="1752600" cy="167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Shape 6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66800" y="4800600"/>
            <a:ext cx="1524000" cy="152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i="1" lang="en-US" sz="3200">
                <a:solidFill>
                  <a:schemeClr val="dk1"/>
                </a:solidFill>
              </a:rPr>
              <a:t>Exercises [Section]</a:t>
            </a:r>
          </a:p>
        </p:txBody>
      </p:sp>
      <p:sp>
        <p:nvSpPr>
          <p:cNvPr id="137" name="Shape 137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38" name="Shape 138"/>
          <p:cNvSpPr txBox="1"/>
          <p:nvPr/>
        </p:nvSpPr>
        <p:spPr>
          <a:xfrm>
            <a:off x="473400" y="1083850"/>
            <a:ext cx="7984800" cy="4068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data List a = Empty | Cell a (List a)</a:t>
            </a:r>
            <a:br>
              <a:rPr lang="en-US"/>
            </a:br>
            <a:r>
              <a:rPr lang="en-US"/>
              <a:t>              deriving (Show,Read)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-US"/>
              <a:t>append :: List a -&gt; List a -&gt; List a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/>
              <a:t>append Empty ys = ys</a:t>
            </a:r>
            <a:br>
              <a:rPr lang="en-US"/>
            </a:br>
            <a:r>
              <a:rPr lang="en-US"/>
              <a:t>append (Cell x xs) ys = Cell x (append xs ys)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-US"/>
              <a:t>mymap :: (t -&gt; a) -&gt; List t -&gt; List a</a:t>
            </a:r>
            <a:br>
              <a:rPr lang="en-US"/>
            </a:br>
            <a:r>
              <a:rPr lang="en-US"/>
              <a:t>mymap f Empty = Empty</a:t>
            </a:r>
            <a:br>
              <a:rPr lang="en-US"/>
            </a:br>
            <a:r>
              <a:rPr lang="en-US"/>
              <a:t>mymap f (Cell x xs) = Cell (f x) (mymap f xs)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-US">
                <a:solidFill>
                  <a:schemeClr val="dk1"/>
                </a:solidFill>
              </a:rPr>
              <a:t>numlist = Cell 1 (Cell 2 ( Cell 3))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>
                <a:solidFill>
                  <a:schemeClr val="dk1"/>
                </a:solidFill>
              </a:rPr>
              <a:t>What is the result of; </a:t>
            </a:r>
          </a:p>
          <a:p>
            <a:pPr indent="457200" marL="457200" rtl="0">
              <a:spcBef>
                <a:spcPts val="0"/>
              </a:spcBef>
              <a:buNone/>
            </a:pPr>
            <a:r>
              <a:rPr lang="en-US">
                <a:solidFill>
                  <a:schemeClr val="dk1"/>
                </a:solidFill>
              </a:rPr>
              <a:t>mymap (\x -&gt; 1 + x) numlist</a:t>
            </a:r>
          </a:p>
          <a:p>
            <a:pPr indent="457200" lvl="0" marL="457200" rtl="0">
              <a:spcBef>
                <a:spcPts val="0"/>
              </a:spcBef>
              <a:buNone/>
            </a:pPr>
            <a:r>
              <a:rPr lang="en-US">
                <a:solidFill>
                  <a:schemeClr val="dk1"/>
                </a:solidFill>
              </a:rPr>
              <a:t>	ERROR!</a:t>
            </a:r>
          </a:p>
          <a:p>
            <a:pPr indent="457200" lvl="0" rtl="0">
              <a:spcBef>
                <a:spcPts val="0"/>
              </a:spcBef>
              <a:buNone/>
            </a:pPr>
            <a:r>
              <a:rPr lang="en-US"/>
              <a:t>Why?</a:t>
            </a:r>
          </a:p>
        </p:txBody>
      </p:sp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i="1" lang="en-US" sz="3200">
                <a:solidFill>
                  <a:schemeClr val="dk1"/>
                </a:solidFill>
              </a:rPr>
              <a:t>Exercises [Section]</a:t>
            </a:r>
          </a:p>
        </p:txBody>
      </p:sp>
      <p:sp>
        <p:nvSpPr>
          <p:cNvPr id="145" name="Shape 145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46" name="Shape 146"/>
          <p:cNvSpPr txBox="1"/>
          <p:nvPr/>
        </p:nvSpPr>
        <p:spPr>
          <a:xfrm>
            <a:off x="473400" y="1095750"/>
            <a:ext cx="7984800" cy="4068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data List a = Empty | Cell a (List a)</a:t>
            </a:r>
            <a:br>
              <a:rPr lang="en-US"/>
            </a:br>
            <a:r>
              <a:rPr lang="en-US"/>
              <a:t>              deriving (Show,Read)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-US"/>
              <a:t>append :: List a -&gt; List a -&gt; List a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/>
              <a:t>append Empty ys = ys</a:t>
            </a:r>
            <a:br>
              <a:rPr lang="en-US"/>
            </a:br>
            <a:r>
              <a:rPr lang="en-US"/>
              <a:t>append (Cell x xs) ys = Cell x (append xs ys)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-US"/>
              <a:t>mymap :: (t -&gt; a) -&gt; List t -&gt; List a</a:t>
            </a:r>
            <a:br>
              <a:rPr lang="en-US"/>
            </a:br>
            <a:r>
              <a:rPr lang="en-US"/>
              <a:t>mymap f Empty = Empty</a:t>
            </a:r>
            <a:br>
              <a:rPr lang="en-US"/>
            </a:br>
            <a:r>
              <a:rPr lang="en-US"/>
              <a:t>mymap f (Cell x xs) = Cell (f x) (mymap f xs)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-US">
                <a:solidFill>
                  <a:schemeClr val="dk1"/>
                </a:solidFill>
              </a:rPr>
              <a:t>numlist = Cell 1 (Cell 2 ( Cell 3))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>
                <a:solidFill>
                  <a:schemeClr val="dk1"/>
                </a:solidFill>
              </a:rPr>
              <a:t>What is the result of; </a:t>
            </a:r>
          </a:p>
          <a:p>
            <a:pPr indent="457200" lvl="0" marL="457200" rtl="0">
              <a:spcBef>
                <a:spcPts val="0"/>
              </a:spcBef>
              <a:buNone/>
            </a:pPr>
            <a:r>
              <a:rPr lang="en-US">
                <a:solidFill>
                  <a:schemeClr val="dk1"/>
                </a:solidFill>
              </a:rPr>
              <a:t>mymap (\x -&gt; 1 + x) numlist</a:t>
            </a:r>
          </a:p>
          <a:p>
            <a:pPr indent="457200" lvl="0" marL="457200" rtl="0">
              <a:spcBef>
                <a:spcPts val="0"/>
              </a:spcBef>
              <a:buNone/>
            </a:pPr>
            <a:r>
              <a:rPr lang="en-US">
                <a:solidFill>
                  <a:schemeClr val="dk1"/>
                </a:solidFill>
              </a:rPr>
              <a:t>	ERROR!</a:t>
            </a:r>
          </a:p>
          <a:p>
            <a:pPr indent="457200" lvl="0" rtl="0">
              <a:spcBef>
                <a:spcPts val="0"/>
              </a:spcBef>
              <a:buNone/>
            </a:pPr>
            <a:r>
              <a:rPr lang="en-US"/>
              <a:t>Why?	  Cell 3 is missing its second argument of type ‘List’</a:t>
            </a:r>
          </a:p>
          <a:p>
            <a:pPr indent="457200"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i="1" lang="en-US" sz="3200">
                <a:solidFill>
                  <a:schemeClr val="dk1"/>
                </a:solidFill>
              </a:rPr>
              <a:t>Exercises [Section]</a:t>
            </a:r>
          </a:p>
        </p:txBody>
      </p:sp>
      <p:sp>
        <p:nvSpPr>
          <p:cNvPr id="153" name="Shape 153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54" name="Shape 154"/>
          <p:cNvSpPr txBox="1"/>
          <p:nvPr/>
        </p:nvSpPr>
        <p:spPr>
          <a:xfrm>
            <a:off x="473400" y="1095750"/>
            <a:ext cx="7984800" cy="4068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data List a = Empty | Cell a (List a)</a:t>
            </a:r>
            <a:br>
              <a:rPr lang="en-US"/>
            </a:br>
            <a:r>
              <a:rPr lang="en-US"/>
              <a:t>              deriving (Show,Read)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-US"/>
              <a:t>append :: List a -&gt; List a -&gt; List a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/>
              <a:t>append Empty ys = ys</a:t>
            </a:r>
            <a:br>
              <a:rPr lang="en-US"/>
            </a:br>
            <a:r>
              <a:rPr lang="en-US"/>
              <a:t>append (Cell x xs) ys = Cell x (append xs ys)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-US"/>
              <a:t>mymap :: (t -&gt; a) -&gt; List t -&gt; List a</a:t>
            </a:r>
            <a:br>
              <a:rPr lang="en-US"/>
            </a:br>
            <a:r>
              <a:rPr lang="en-US"/>
              <a:t>mymap f Empty = Empty</a:t>
            </a:r>
            <a:br>
              <a:rPr lang="en-US"/>
            </a:br>
            <a:r>
              <a:rPr lang="en-US"/>
              <a:t>mymap f (Cell x xs) = Cell (f x) (mymap f xs)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-US">
                <a:solidFill>
                  <a:schemeClr val="dk1"/>
                </a:solidFill>
              </a:rPr>
              <a:t>numlist = Cell 1 (Cell 2 (Cell 3 </a:t>
            </a:r>
            <a:r>
              <a:rPr b="1" lang="en-US" sz="2400">
                <a:solidFill>
                  <a:schemeClr val="dk1"/>
                </a:solidFill>
              </a:rPr>
              <a:t>????</a:t>
            </a:r>
            <a:r>
              <a:rPr lang="en-US">
                <a:solidFill>
                  <a:schemeClr val="dk1"/>
                </a:solidFill>
              </a:rPr>
              <a:t>))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>
                <a:solidFill>
                  <a:schemeClr val="dk1"/>
                </a:solidFill>
              </a:rPr>
              <a:t>What is the result of:</a:t>
            </a:r>
          </a:p>
          <a:p>
            <a:pPr indent="457200" lvl="0" marL="45720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-US">
                <a:solidFill>
                  <a:schemeClr val="dk1"/>
                </a:solidFill>
              </a:rPr>
              <a:t>mymap (\x -&gt; 1 + x) numlist</a:t>
            </a:r>
          </a:p>
          <a:p>
            <a:pPr indent="457200" lvl="0" marL="45720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i="1" lang="en-US" sz="3200">
                <a:solidFill>
                  <a:schemeClr val="dk1"/>
                </a:solidFill>
              </a:rPr>
              <a:t>Exercises [Section]</a:t>
            </a:r>
          </a:p>
        </p:txBody>
      </p:sp>
      <p:sp>
        <p:nvSpPr>
          <p:cNvPr id="161" name="Shape 161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x="685800" y="5292225"/>
            <a:ext cx="7772400" cy="472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  <a:p>
            <a:pPr indent="457200" lvl="0" marL="2743200" marR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dk1"/>
                </a:solidFill>
              </a:rPr>
              <a:t>Questions?</a:t>
            </a:r>
          </a:p>
          <a:p>
            <a:pPr indent="-279400" lvl="0" marL="3429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</a:endParaRPr>
          </a:p>
          <a:p>
            <a:pPr indent="-279400" lvl="0" marL="3429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</a:endParaRPr>
          </a:p>
          <a:p>
            <a:pPr indent="-279400" lvl="0" marL="3429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</a:endParaRPr>
          </a:p>
          <a:p>
            <a:pPr indent="0" lvl="1" marL="584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2250" lvl="1" marL="74295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Shape 163"/>
          <p:cNvSpPr txBox="1"/>
          <p:nvPr/>
        </p:nvSpPr>
        <p:spPr>
          <a:xfrm>
            <a:off x="473400" y="1095750"/>
            <a:ext cx="7984800" cy="4068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data List a = Empty | Cell a (List a)</a:t>
            </a:r>
            <a:br>
              <a:rPr lang="en-US"/>
            </a:br>
            <a:r>
              <a:rPr lang="en-US"/>
              <a:t>              deriving (Show,Read)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-US"/>
              <a:t>append :: List a -&gt; List a -&gt; List a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/>
              <a:t>append Empty ys = ys</a:t>
            </a:r>
            <a:br>
              <a:rPr lang="en-US"/>
            </a:br>
            <a:r>
              <a:rPr lang="en-US"/>
              <a:t>append (Cell x xs) ys = Cell x (append xs ys)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-US"/>
              <a:t>mymap :: (t -&gt; a) -&gt; List t -&gt; List a</a:t>
            </a:r>
            <a:br>
              <a:rPr lang="en-US"/>
            </a:br>
            <a:r>
              <a:rPr lang="en-US"/>
              <a:t>mymap f Empty = Empty</a:t>
            </a:r>
            <a:br>
              <a:rPr lang="en-US"/>
            </a:br>
            <a:r>
              <a:rPr lang="en-US"/>
              <a:t>mymap f (Cell x xs) = Cell (f x) (mymap f xs)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-US">
                <a:solidFill>
                  <a:schemeClr val="dk1"/>
                </a:solidFill>
              </a:rPr>
              <a:t>numlist = Cell 1 (Cell 2 ( Cell 3 Empty))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>
                <a:solidFill>
                  <a:schemeClr val="dk1"/>
                </a:solidFill>
              </a:rPr>
              <a:t>What is the result of:</a:t>
            </a:r>
          </a:p>
          <a:p>
            <a:pPr indent="457200" lvl="0" marL="457200" rtl="0">
              <a:spcBef>
                <a:spcPts val="0"/>
              </a:spcBef>
              <a:buNone/>
            </a:pPr>
            <a:r>
              <a:rPr lang="en-US">
                <a:solidFill>
                  <a:schemeClr val="dk1"/>
                </a:solidFill>
              </a:rPr>
              <a:t>mymap (\x -&gt; 1 + x) numlist</a:t>
            </a:r>
          </a:p>
          <a:p>
            <a:pPr indent="457200" marL="457200" rtl="0">
              <a:spcBef>
                <a:spcPts val="0"/>
              </a:spcBef>
              <a:buNone/>
            </a:pPr>
            <a:r>
              <a:rPr lang="en-US">
                <a:solidFill>
                  <a:schemeClr val="dk1"/>
                </a:solidFill>
              </a:rPr>
              <a:t>	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-US">
                <a:solidFill>
                  <a:schemeClr val="dk1"/>
                </a:solidFill>
              </a:rPr>
              <a:t>Cell 2 (Cell 3 ( Cell 4 Empty))</a:t>
            </a:r>
          </a:p>
          <a:p>
            <a:pPr indent="457200"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pic>
        <p:nvPicPr>
          <p:cNvPr id="170" name="Shape 17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9900" y="115050"/>
            <a:ext cx="9004199" cy="5511899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Shape 171"/>
          <p:cNvSpPr txBox="1"/>
          <p:nvPr>
            <p:ph type="title"/>
          </p:nvPr>
        </p:nvSpPr>
        <p:spPr>
          <a:xfrm>
            <a:off x="1227350" y="5626950"/>
            <a:ext cx="90041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i="1" lang="en-US" sz="3200">
                <a:solidFill>
                  <a:schemeClr val="dk1"/>
                </a:solidFill>
              </a:rPr>
              <a:t>Homework[Interpreter] questions? </a:t>
            </a: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685800" y="364175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i="1" lang="en-US" sz="3200">
                <a:solidFill>
                  <a:schemeClr val="dk1"/>
                </a:solidFill>
              </a:rPr>
              <a:t>Reminders</a:t>
            </a:r>
          </a:p>
        </p:txBody>
      </p:sp>
      <p:sp>
        <p:nvSpPr>
          <p:cNvPr id="69" name="Shape 69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1066800"/>
            <a:ext cx="7772400" cy="5333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marL="0" marR="0" rtl="0" algn="l">
              <a:spcBef>
                <a:spcPts val="20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</a:rPr>
              <a:t>	</a:t>
            </a:r>
          </a:p>
          <a:p>
            <a:pPr indent="0" lvl="1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-US" sz="2000">
                <a:solidFill>
                  <a:schemeClr val="dk1"/>
                </a:solidFill>
              </a:rPr>
              <a:t>	</a:t>
            </a:r>
            <a:r>
              <a:rPr lang="en-US" sz="2400">
                <a:solidFill>
                  <a:schemeClr val="dk1"/>
                </a:solidFill>
              </a:rPr>
              <a:t>Homework 3</a:t>
            </a:r>
          </a:p>
          <a:p>
            <a:pPr indent="-228600" lvl="0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sz="2400">
                <a:solidFill>
                  <a:schemeClr val="dk1"/>
                </a:solidFill>
              </a:rPr>
              <a:t>due last night</a:t>
            </a:r>
          </a:p>
          <a:p>
            <a:pPr indent="-228600" lvl="0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sz="2400">
                <a:solidFill>
                  <a:schemeClr val="dk1"/>
                </a:solidFill>
              </a:rPr>
              <a:t>up to two late days</a:t>
            </a:r>
          </a:p>
          <a:p>
            <a:pPr indent="-228600" lvl="0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sz="2400">
                <a:solidFill>
                  <a:schemeClr val="dk1"/>
                </a:solidFill>
              </a:rPr>
              <a:t>questions after section / in office hours</a:t>
            </a:r>
          </a:p>
          <a:p>
            <a:pPr indent="0" marL="0" marR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0" marL="0" marR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</a:rPr>
              <a:t>	Office hours remaining:</a:t>
            </a:r>
          </a:p>
          <a:p>
            <a:pPr indent="0" marL="0" marR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</a:rPr>
              <a:t>		</a:t>
            </a:r>
            <a:r>
              <a:rPr lang="en-US" sz="2000">
                <a:solidFill>
                  <a:schemeClr val="dk1"/>
                </a:solidFill>
              </a:rPr>
              <a:t>	Justin Adsuara (justbads at cs)</a:t>
            </a:r>
          </a:p>
          <a:p>
            <a:pPr indent="457200" marL="1371600" marR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</a:rPr>
              <a:t>OH: Thurs 3:30-4:20, 	CSE 002</a:t>
            </a:r>
          </a:p>
          <a:p>
            <a:pPr indent="457200" marL="1371600" marR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  <a:p>
            <a:pPr indent="457200" marL="914400" marR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</a:rPr>
              <a:t>Alan Borning (borning at cs) </a:t>
            </a:r>
          </a:p>
          <a:p>
            <a:pPr indent="0" marL="1828800" marR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</a:rPr>
              <a:t>OH: Fri 4:30-5:20, or by appointment, or whenever</a:t>
            </a:r>
          </a:p>
          <a:p>
            <a:pPr indent="0" lvl="0" marL="1828800" marR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</a:rPr>
              <a:t>   the door is open. 		CSE 478</a:t>
            </a:r>
          </a:p>
          <a:p>
            <a:pPr indent="0" lvl="1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  <a:p>
            <a:pPr indent="0" lvl="1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  <a:p>
            <a:pPr indent="0" lvl="1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  <a:p>
            <a:pPr indent="0" lvl="1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-US" sz="2000">
                <a:solidFill>
                  <a:schemeClr val="dk1"/>
                </a:solidFill>
              </a:rPr>
              <a:t>	</a:t>
            </a:r>
          </a:p>
          <a:p>
            <a:pPr indent="-222250" lvl="1" marL="74295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685800" y="364175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i="1" lang="en-US" sz="3200">
                <a:solidFill>
                  <a:schemeClr val="dk1"/>
                </a:solidFill>
              </a:rPr>
              <a:t>Reminders</a:t>
            </a:r>
          </a:p>
        </p:txBody>
      </p:sp>
      <p:sp>
        <p:nvSpPr>
          <p:cNvPr id="77" name="Shape 77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1066800"/>
            <a:ext cx="8195699" cy="472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20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</a:rPr>
              <a:t>	</a:t>
            </a:r>
          </a:p>
          <a:p>
            <a:pPr indent="457200" lvl="0" marL="0" marR="0" rtl="0" algn="l">
              <a:spcBef>
                <a:spcPts val="20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</a:rPr>
              <a:t>Anonymous functions:</a:t>
            </a:r>
          </a:p>
          <a:p>
            <a:pPr indent="0" lvl="0" marL="0" marR="0" rtl="0" algn="l">
              <a:spcBef>
                <a:spcPts val="20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</a:rPr>
              <a:t>		plus x y = x + y	 	can be defined in an expression as:</a:t>
            </a:r>
          </a:p>
          <a:p>
            <a:pPr indent="0" lvl="0" marL="914400" marR="0" rtl="0" algn="l">
              <a:spcBef>
                <a:spcPts val="20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</a:rPr>
              <a:t>(\x -&gt; \y -&gt; x + y)</a:t>
            </a:r>
          </a:p>
          <a:p>
            <a:pPr indent="-279400" lvl="0" marL="3429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</a:endParaRPr>
          </a:p>
          <a:p>
            <a:pPr indent="0" lvl="1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-US" sz="2000">
                <a:solidFill>
                  <a:schemeClr val="dk1"/>
                </a:solidFill>
              </a:rPr>
              <a:t>	Currying:</a:t>
            </a:r>
          </a:p>
          <a:p>
            <a:pPr indent="0" lvl="1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-US" sz="2000">
                <a:solidFill>
                  <a:schemeClr val="dk1"/>
                </a:solidFill>
              </a:rPr>
              <a:t>		plus 7 				is like the partial evaluation:</a:t>
            </a:r>
          </a:p>
          <a:p>
            <a:pPr indent="0" lvl="1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-US" sz="2000">
                <a:solidFill>
                  <a:schemeClr val="dk1"/>
                </a:solidFill>
              </a:rPr>
              <a:t>		plus y = 7 + y		or:</a:t>
            </a:r>
          </a:p>
          <a:p>
            <a:pPr indent="0" lvl="1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-US" sz="2000">
                <a:solidFill>
                  <a:schemeClr val="dk1"/>
                </a:solidFill>
              </a:rPr>
              <a:t>		(\y -&gt; 7 + y)</a:t>
            </a:r>
          </a:p>
          <a:p>
            <a:pPr indent="0" lvl="1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  <a:p>
            <a:pPr indent="0" lvl="1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-US" sz="2000">
                <a:solidFill>
                  <a:schemeClr val="dk1"/>
                </a:solidFill>
              </a:rPr>
              <a:t>	User Types (simple):</a:t>
            </a:r>
          </a:p>
          <a:p>
            <a:pPr indent="0" lvl="1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-US" sz="2000">
                <a:solidFill>
                  <a:schemeClr val="dk1"/>
                </a:solidFill>
              </a:rPr>
              <a:t>		data NAME PARAM(s) = VALUE1 | VALUE2 | …	</a:t>
            </a:r>
          </a:p>
          <a:p>
            <a:pPr indent="0" lvl="1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-US" sz="2000">
                <a:solidFill>
                  <a:schemeClr val="dk1"/>
                </a:solidFill>
              </a:rPr>
              <a:t>								constructs (i.e. deriving (Show, Read))</a:t>
            </a:r>
          </a:p>
          <a:p>
            <a:pPr indent="0" lvl="1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  <a:p>
            <a:pPr indent="0" lvl="1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  <a:p>
            <a:pPr indent="0" lvl="1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-US" sz="2000">
                <a:solidFill>
                  <a:schemeClr val="dk1"/>
                </a:solidFill>
              </a:rPr>
              <a:t>	</a:t>
            </a:r>
          </a:p>
          <a:p>
            <a:pPr indent="-222250" lvl="1" marL="74295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685800" y="364175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i="1" lang="en-US" sz="3200">
                <a:solidFill>
                  <a:schemeClr val="dk1"/>
                </a:solidFill>
              </a:rPr>
              <a:t>Reminders</a:t>
            </a:r>
          </a:p>
        </p:txBody>
      </p:sp>
      <p:sp>
        <p:nvSpPr>
          <p:cNvPr id="85" name="Shape 85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1066800"/>
            <a:ext cx="7772400" cy="472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457200" lvl="1" mar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  <a:p>
            <a:pPr indent="457200" lvl="1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US" sz="2000">
                <a:solidFill>
                  <a:schemeClr val="dk1"/>
                </a:solidFill>
              </a:rPr>
              <a:t>Higher order functions: </a:t>
            </a:r>
          </a:p>
          <a:p>
            <a:pPr indent="457200" lvl="1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US" sz="2000">
                <a:solidFill>
                  <a:schemeClr val="dk1"/>
                </a:solidFill>
              </a:rPr>
              <a:t>	one or more arguments are functions [map, filter, …]</a:t>
            </a:r>
          </a:p>
          <a:p>
            <a:pPr indent="457200" lvl="1" mar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  <a:p>
            <a:pPr indent="457200" lvl="1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US" sz="2000">
                <a:solidFill>
                  <a:schemeClr val="dk1"/>
                </a:solidFill>
              </a:rPr>
              <a:t>Function composition: [ . ]</a:t>
            </a:r>
          </a:p>
          <a:p>
            <a:pPr indent="457200" lvl="1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US" sz="2000">
                <a:solidFill>
                  <a:schemeClr val="dk1"/>
                </a:solidFill>
              </a:rPr>
              <a:t>	f . g (of x, x can be omitted) 		is like:</a:t>
            </a:r>
          </a:p>
          <a:p>
            <a:pPr indent="457200" lvl="1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US" sz="2000">
                <a:solidFill>
                  <a:schemeClr val="dk1"/>
                </a:solidFill>
              </a:rPr>
              <a:t>	compose f g x = f (g x)			[Need the x here, though]</a:t>
            </a:r>
          </a:p>
          <a:p>
            <a:pPr indent="457200" lvl="1" mar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  <a:p>
            <a:pPr indent="0" lvl="1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US" sz="2000">
                <a:solidFill>
                  <a:schemeClr val="dk1"/>
                </a:solidFill>
              </a:rPr>
              <a:t>	Pointfree programming: [omitting the argument]</a:t>
            </a:r>
          </a:p>
          <a:p>
            <a:pPr indent="0" lvl="1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US" sz="2000">
                <a:solidFill>
                  <a:schemeClr val="dk1"/>
                </a:solidFill>
              </a:rPr>
              <a:t>		incr = plus 1		Is sugar for:</a:t>
            </a:r>
            <a:br>
              <a:rPr lang="en-US" sz="2000">
                <a:solidFill>
                  <a:schemeClr val="dk1"/>
                </a:solidFill>
              </a:rPr>
            </a:br>
            <a:r>
              <a:rPr lang="en-US" sz="2000">
                <a:solidFill>
                  <a:schemeClr val="dk1"/>
                </a:solidFill>
              </a:rPr>
              <a:t>		incr a = plus 1 a</a:t>
            </a:r>
          </a:p>
          <a:p>
            <a:pPr indent="457200" lvl="1" mar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  <a:p>
            <a:pPr indent="-222250" lvl="1" marL="74295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i="1" lang="en-US" sz="3200">
                <a:solidFill>
                  <a:schemeClr val="dk1"/>
                </a:solidFill>
              </a:rPr>
              <a:t>Exercises [Haskell mini #2]</a:t>
            </a:r>
          </a:p>
        </p:txBody>
      </p:sp>
      <p:sp>
        <p:nvSpPr>
          <p:cNvPr id="93" name="Shape 93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pic>
        <p:nvPicPr>
          <p:cNvPr id="94" name="Shape 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3325" y="1447800"/>
            <a:ext cx="7829550" cy="1228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i="1" lang="en-US" sz="3200">
                <a:solidFill>
                  <a:schemeClr val="dk1"/>
                </a:solidFill>
              </a:rPr>
              <a:t>Exercises  [Haskell mini #2]</a:t>
            </a:r>
          </a:p>
        </p:txBody>
      </p:sp>
      <p:sp>
        <p:nvSpPr>
          <p:cNvPr id="101" name="Shape 101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pic>
        <p:nvPicPr>
          <p:cNvPr id="102" name="Shape 10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3325" y="1447800"/>
            <a:ext cx="7829550" cy="1228725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Shape 103"/>
          <p:cNvSpPr txBox="1"/>
          <p:nvPr/>
        </p:nvSpPr>
        <p:spPr>
          <a:xfrm>
            <a:off x="473325" y="2676525"/>
            <a:ext cx="7984800" cy="301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data List a = Empty | Cell a (List a)</a:t>
            </a:r>
            <a:br>
              <a:rPr lang="en-US"/>
            </a:br>
            <a:r>
              <a:rPr lang="en-US"/>
              <a:t>              deriving (Show,Read)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i="1" lang="en-US" sz="3200">
                <a:solidFill>
                  <a:schemeClr val="dk1"/>
                </a:solidFill>
              </a:rPr>
              <a:t>Exercises [Haskell mini #2]</a:t>
            </a:r>
          </a:p>
        </p:txBody>
      </p:sp>
      <p:sp>
        <p:nvSpPr>
          <p:cNvPr id="110" name="Shape 110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pic>
        <p:nvPicPr>
          <p:cNvPr id="111" name="Shape 1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3325" y="1447800"/>
            <a:ext cx="7829550" cy="1228725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Shape 112"/>
          <p:cNvSpPr txBox="1"/>
          <p:nvPr/>
        </p:nvSpPr>
        <p:spPr>
          <a:xfrm>
            <a:off x="473325" y="2676525"/>
            <a:ext cx="7984800" cy="301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data List a = Empty | Cell a (List a)</a:t>
            </a:r>
            <a:br>
              <a:rPr lang="en-US"/>
            </a:br>
            <a:r>
              <a:rPr lang="en-US"/>
              <a:t>              deriving (Show,Read)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-US"/>
              <a:t>append :: List a -&gt; List a -&gt; List a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/>
              <a:t>append Empty ys = ys</a:t>
            </a:r>
            <a:br>
              <a:rPr lang="en-US"/>
            </a:br>
            <a:r>
              <a:rPr lang="en-US"/>
              <a:t>append (Cell x xs) ys = Cell x (append xs ys)</a:t>
            </a:r>
            <a:br>
              <a:rPr lang="en-US"/>
            </a:b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i="1" lang="en-US" sz="3200">
                <a:solidFill>
                  <a:schemeClr val="dk1"/>
                </a:solidFill>
              </a:rPr>
              <a:t>Exercises [Haskell mini #2]</a:t>
            </a:r>
          </a:p>
        </p:txBody>
      </p:sp>
      <p:sp>
        <p:nvSpPr>
          <p:cNvPr id="119" name="Shape 119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685800" y="5292225"/>
            <a:ext cx="7772400" cy="472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  <a:p>
            <a:pPr indent="457200" lvl="0" marL="2743200" marR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dk1"/>
                </a:solidFill>
              </a:rPr>
              <a:t>Questions?</a:t>
            </a:r>
          </a:p>
          <a:p>
            <a:pPr indent="-279400" lvl="0" marL="3429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</a:endParaRPr>
          </a:p>
          <a:p>
            <a:pPr indent="-279400" lvl="0" marL="3429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</a:endParaRPr>
          </a:p>
          <a:p>
            <a:pPr indent="-279400" lvl="0" marL="3429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</a:endParaRPr>
          </a:p>
          <a:p>
            <a:pPr indent="0" lvl="1" marL="584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2250" lvl="1" marL="74295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1" name="Shape 1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3325" y="1447800"/>
            <a:ext cx="7829550" cy="1228725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Shape 122"/>
          <p:cNvSpPr txBox="1"/>
          <p:nvPr/>
        </p:nvSpPr>
        <p:spPr>
          <a:xfrm>
            <a:off x="473325" y="2676525"/>
            <a:ext cx="7984800" cy="301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data List a = Empty | Cell a (List a)</a:t>
            </a:r>
            <a:br>
              <a:rPr lang="en-US"/>
            </a:br>
            <a:r>
              <a:rPr lang="en-US"/>
              <a:t>              deriving (Show,Read)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-US"/>
              <a:t>append :: List a -&gt; List a -&gt; List a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/>
              <a:t>append Empty ys = ys</a:t>
            </a:r>
            <a:br>
              <a:rPr lang="en-US"/>
            </a:br>
            <a:r>
              <a:rPr lang="en-US"/>
              <a:t>append (Cell x xs) ys = Cell x (append xs ys)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-US"/>
              <a:t>mymap :: (t -&gt; a) -&gt; List t -&gt; List a</a:t>
            </a:r>
            <a:br>
              <a:rPr lang="en-US"/>
            </a:br>
            <a:r>
              <a:rPr lang="en-US"/>
              <a:t>mymap f Empty = Empty</a:t>
            </a:r>
            <a:br>
              <a:rPr lang="en-US"/>
            </a:br>
            <a:r>
              <a:rPr lang="en-US"/>
              <a:t>mymap f (Cell x xs) = Cell (f x) (mymap f xs)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i="1" lang="en-US" sz="3200">
                <a:solidFill>
                  <a:schemeClr val="dk1"/>
                </a:solidFill>
              </a:rPr>
              <a:t>Exercises [Section]</a:t>
            </a:r>
          </a:p>
        </p:txBody>
      </p:sp>
      <p:sp>
        <p:nvSpPr>
          <p:cNvPr id="129" name="Shape 129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30" name="Shape 130"/>
          <p:cNvSpPr txBox="1"/>
          <p:nvPr/>
        </p:nvSpPr>
        <p:spPr>
          <a:xfrm>
            <a:off x="473400" y="1083850"/>
            <a:ext cx="7984800" cy="4068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data List a = Empty | Cell a (List a)</a:t>
            </a:r>
            <a:br>
              <a:rPr lang="en-US"/>
            </a:br>
            <a:r>
              <a:rPr lang="en-US"/>
              <a:t>              deriving (Show,Read)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-US"/>
              <a:t>append :: List a -&gt; List a -&gt; List a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/>
              <a:t>append Empty ys = ys</a:t>
            </a:r>
            <a:br>
              <a:rPr lang="en-US"/>
            </a:br>
            <a:r>
              <a:rPr lang="en-US"/>
              <a:t>append (Cell x xs) ys = Cell x (append xs ys)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-US"/>
              <a:t>mymap :: (t -&gt; a) -&gt; List t -&gt; List a</a:t>
            </a:r>
            <a:br>
              <a:rPr lang="en-US"/>
            </a:br>
            <a:r>
              <a:rPr lang="en-US"/>
              <a:t>mymap f Empty = Empty</a:t>
            </a:r>
            <a:br>
              <a:rPr lang="en-US"/>
            </a:br>
            <a:r>
              <a:rPr lang="en-US"/>
              <a:t>mymap f (Cell x xs) = Cell (f x) (mymap f xs)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-US">
                <a:solidFill>
                  <a:schemeClr val="dk1"/>
                </a:solidFill>
              </a:rPr>
              <a:t>numlist = Cell 1 (Cell 2 ( Cell 3))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>
                <a:solidFill>
                  <a:schemeClr val="dk1"/>
                </a:solidFill>
              </a:rPr>
              <a:t>What is the result of; </a:t>
            </a:r>
          </a:p>
          <a:p>
            <a:pPr indent="457200" marL="457200" rtl="0">
              <a:spcBef>
                <a:spcPts val="0"/>
              </a:spcBef>
              <a:buNone/>
            </a:pPr>
            <a:r>
              <a:rPr lang="en-US">
                <a:solidFill>
                  <a:schemeClr val="dk1"/>
                </a:solidFill>
              </a:rPr>
              <a:t>mymap (\x -&gt; 1 + x) numlist</a:t>
            </a:r>
          </a:p>
          <a:p>
            <a:pPr indent="457200" lvl="0" marL="457200" rt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