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0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5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7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6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7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3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1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B11A-F6FE-9143-A5EC-FE0F29C0AC6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379A-C9B2-084E-9954-28B012B8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11-12-2015</a:t>
            </a:r>
          </a:p>
        </p:txBody>
      </p:sp>
    </p:spTree>
    <p:extLst>
      <p:ext uri="{BB962C8B-B14F-4D97-AF65-F5344CB8AC3E}">
        <p14:creationId xmlns:p14="http://schemas.microsoft.com/office/powerpoint/2010/main" val="373456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Source Code Pro"/>
                <a:cs typeface="Source Code Pro"/>
              </a:rPr>
              <a:t>m</a:t>
            </a:r>
            <a:r>
              <a:rPr lang="en-US" sz="2400" dirty="0" err="1" smtClean="0">
                <a:latin typeface="Source Code Pro"/>
                <a:cs typeface="Source Code Pro"/>
              </a:rPr>
              <a:t>ymember</a:t>
            </a:r>
            <a:r>
              <a:rPr lang="en-US" sz="2400" dirty="0" smtClean="0">
                <a:latin typeface="Source Code Pro"/>
                <a:cs typeface="Source Code Pro"/>
              </a:rPr>
              <a:t>(X,[X|_]).</a:t>
            </a:r>
          </a:p>
          <a:p>
            <a:pPr marL="0" indent="0">
              <a:buNone/>
            </a:pPr>
            <a:r>
              <a:rPr lang="en-US" sz="2400" dirty="0" err="1">
                <a:latin typeface="Source Code Pro"/>
                <a:cs typeface="Source Code Pro"/>
              </a:rPr>
              <a:t>m</a:t>
            </a:r>
            <a:r>
              <a:rPr lang="en-US" sz="2400" dirty="0" err="1" smtClean="0">
                <a:latin typeface="Source Code Pro"/>
                <a:cs typeface="Source Code Pro"/>
              </a:rPr>
              <a:t>ymember</a:t>
            </a:r>
            <a:r>
              <a:rPr lang="en-US" sz="2400" dirty="0" smtClean="0">
                <a:latin typeface="Source Code Pro"/>
                <a:cs typeface="Source Code Pro"/>
              </a:rPr>
              <a:t>(X,[_|</a:t>
            </a:r>
            <a:r>
              <a:rPr lang="en-US" sz="2400" dirty="0" err="1" smtClean="0">
                <a:latin typeface="Source Code Pro"/>
                <a:cs typeface="Source Code Pro"/>
              </a:rPr>
              <a:t>Ys</a:t>
            </a:r>
            <a:r>
              <a:rPr lang="en-US" sz="2400" dirty="0" smtClean="0">
                <a:latin typeface="Source Code Pro"/>
                <a:cs typeface="Source Code Pro"/>
              </a:rPr>
              <a:t>]) :-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 </a:t>
            </a:r>
            <a:r>
              <a:rPr lang="en-US" sz="2400" dirty="0" err="1" smtClean="0">
                <a:latin typeface="Source Code Pro"/>
                <a:cs typeface="Source Code Pro"/>
              </a:rPr>
              <a:t>mymember</a:t>
            </a:r>
            <a:r>
              <a:rPr lang="en-US" sz="2400" dirty="0" smtClean="0">
                <a:latin typeface="Source Code Pro"/>
                <a:cs typeface="Source Code Pro"/>
              </a:rPr>
              <a:t>(X,Ys).</a:t>
            </a:r>
          </a:p>
          <a:p>
            <a:pPr marL="0" indent="0">
              <a:buNone/>
            </a:pPr>
            <a:endParaRPr lang="en-US" sz="24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400" dirty="0" smtClean="0">
                <a:latin typeface="Source Code Pro"/>
                <a:cs typeface="Source Code Pro"/>
              </a:rPr>
              <a:t>/* what does prolog give for: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* ?- </a:t>
            </a:r>
            <a:r>
              <a:rPr lang="en-US" sz="2400" dirty="0" err="1" smtClean="0">
                <a:latin typeface="Source Code Pro"/>
                <a:cs typeface="Source Code Pro"/>
              </a:rPr>
              <a:t>mymember</a:t>
            </a:r>
            <a:r>
              <a:rPr lang="en-US" sz="2400" dirty="0" smtClean="0">
                <a:latin typeface="Source Code Pro"/>
                <a:cs typeface="Source Code Pro"/>
              </a:rPr>
              <a:t>(1,[A,B,C])</a:t>
            </a:r>
            <a:r>
              <a:rPr lang="en-US" sz="2400" dirty="0" smtClean="0">
                <a:latin typeface="Source Code Pro"/>
                <a:cs typeface="Source Code Pro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* /</a:t>
            </a:r>
            <a:endParaRPr lang="en-US" sz="2400" dirty="0" smtClean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166201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Source Code Pro"/>
                <a:cs typeface="Source Code Pro"/>
              </a:rPr>
              <a:t>append([],</a:t>
            </a:r>
            <a:r>
              <a:rPr lang="en-US" dirty="0" err="1" smtClean="0">
                <a:latin typeface="Source Code Pro"/>
                <a:cs typeface="Source Code Pro"/>
              </a:rPr>
              <a:t>Ys,Ys</a:t>
            </a:r>
            <a:r>
              <a:rPr lang="en-US" dirty="0" smtClean="0">
                <a:latin typeface="Source Code Pro"/>
                <a:cs typeface="Source Code Pro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Source Code Pro"/>
                <a:cs typeface="Source Code Pro"/>
              </a:rPr>
              <a:t>append([X|Xs],</a:t>
            </a:r>
            <a:r>
              <a:rPr lang="en-US" dirty="0" err="1" smtClean="0">
                <a:latin typeface="Source Code Pro"/>
                <a:cs typeface="Source Code Pro"/>
              </a:rPr>
              <a:t>Ys</a:t>
            </a:r>
            <a:r>
              <a:rPr lang="en-US" dirty="0" smtClean="0">
                <a:latin typeface="Source Code Pro"/>
                <a:cs typeface="Source Code Pro"/>
              </a:rPr>
              <a:t>,[X|Zs]) :-</a:t>
            </a:r>
          </a:p>
          <a:p>
            <a:pPr marL="0" indent="0">
              <a:buNone/>
            </a:pPr>
            <a:r>
              <a:rPr lang="en-US" dirty="0" smtClean="0">
                <a:latin typeface="Source Code Pro"/>
                <a:cs typeface="Source Code Pro"/>
              </a:rPr>
              <a:t>  append(</a:t>
            </a:r>
            <a:r>
              <a:rPr lang="en-US" dirty="0" err="1" smtClean="0">
                <a:latin typeface="Source Code Pro"/>
                <a:cs typeface="Source Code Pro"/>
              </a:rPr>
              <a:t>Xs,Ys,Zs</a:t>
            </a:r>
            <a:r>
              <a:rPr lang="en-US" dirty="0" smtClean="0">
                <a:latin typeface="Source Code Pro"/>
                <a:cs typeface="Source Code Pro"/>
              </a:rPr>
              <a:t>).</a:t>
            </a:r>
          </a:p>
          <a:p>
            <a:pPr marL="0" indent="0">
              <a:buNone/>
            </a:pPr>
            <a:endParaRPr lang="en-US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dirty="0" smtClean="0">
                <a:latin typeface="Source Code Pro"/>
                <a:cs typeface="Source Code Pro"/>
              </a:rPr>
              <a:t>/* draw a derivation tree for</a:t>
            </a:r>
          </a:p>
          <a:p>
            <a:pPr marL="0" indent="0">
              <a:buNone/>
            </a:pPr>
            <a:r>
              <a:rPr lang="en-US" dirty="0">
                <a:latin typeface="Source Code Pro"/>
                <a:cs typeface="Source Code Pro"/>
              </a:rPr>
              <a:t> </a:t>
            </a:r>
            <a:r>
              <a:rPr lang="en-US" dirty="0" smtClean="0">
                <a:latin typeface="Source Code Pro"/>
                <a:cs typeface="Source Code Pro"/>
              </a:rPr>
              <a:t>* ?- append([1],X,Y).</a:t>
            </a:r>
          </a:p>
          <a:p>
            <a:pPr marL="0" indent="0">
              <a:buNone/>
            </a:pPr>
            <a:r>
              <a:rPr lang="en-US" dirty="0">
                <a:latin typeface="Source Code Pro"/>
                <a:cs typeface="Source Code Pro"/>
              </a:rPr>
              <a:t> </a:t>
            </a:r>
            <a:r>
              <a:rPr lang="en-US" dirty="0" smtClean="0">
                <a:latin typeface="Source Code Pro"/>
                <a:cs typeface="Source Code Pro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193102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ource Code Pro"/>
                <a:cs typeface="Source Code Pro"/>
              </a:rPr>
              <a:t>reverse([],[]).</a:t>
            </a:r>
          </a:p>
          <a:p>
            <a:pPr marL="0" indent="0">
              <a:buNone/>
            </a:pPr>
            <a:r>
              <a:rPr lang="en-US" sz="2400" dirty="0" smtClean="0">
                <a:latin typeface="Source Code Pro"/>
                <a:cs typeface="Source Code Pro"/>
              </a:rPr>
              <a:t>reverse([X|Xs], </a:t>
            </a:r>
            <a:r>
              <a:rPr lang="en-US" sz="2400" dirty="0" err="1" smtClean="0">
                <a:latin typeface="Source Code Pro"/>
                <a:cs typeface="Source Code Pro"/>
              </a:rPr>
              <a:t>Ys</a:t>
            </a:r>
            <a:r>
              <a:rPr lang="en-US" sz="2400" dirty="0" smtClean="0">
                <a:latin typeface="Source Code Pro"/>
                <a:cs typeface="Source Code Pro"/>
              </a:rPr>
              <a:t>) :-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 reverse(</a:t>
            </a:r>
            <a:r>
              <a:rPr lang="en-US" sz="2400" dirty="0" err="1" smtClean="0">
                <a:latin typeface="Source Code Pro"/>
                <a:cs typeface="Source Code Pro"/>
              </a:rPr>
              <a:t>Xs</a:t>
            </a:r>
            <a:r>
              <a:rPr lang="en-US" sz="2400" dirty="0" smtClean="0">
                <a:latin typeface="Source Code Pro"/>
                <a:cs typeface="Source Code Pro"/>
              </a:rPr>
              <a:t>, </a:t>
            </a:r>
            <a:r>
              <a:rPr lang="en-US" sz="2400" dirty="0" err="1" smtClean="0">
                <a:latin typeface="Source Code Pro"/>
                <a:cs typeface="Source Code Pro"/>
              </a:rPr>
              <a:t>Rs</a:t>
            </a:r>
            <a:r>
              <a:rPr lang="en-US" sz="2400" dirty="0" smtClean="0">
                <a:latin typeface="Source Code Pro"/>
                <a:cs typeface="Source Code Pro"/>
              </a:rPr>
              <a:t>),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 append(</a:t>
            </a:r>
            <a:r>
              <a:rPr lang="en-US" sz="2400" dirty="0" err="1" smtClean="0">
                <a:latin typeface="Source Code Pro"/>
                <a:cs typeface="Source Code Pro"/>
              </a:rPr>
              <a:t>Rs</a:t>
            </a:r>
            <a:r>
              <a:rPr lang="en-US" sz="2400" dirty="0" smtClean="0">
                <a:latin typeface="Source Code Pro"/>
                <a:cs typeface="Source Code Pro"/>
              </a:rPr>
              <a:t>, [X], </a:t>
            </a:r>
            <a:r>
              <a:rPr lang="en-US" sz="2400" dirty="0" err="1" smtClean="0">
                <a:latin typeface="Source Code Pro"/>
                <a:cs typeface="Source Code Pro"/>
              </a:rPr>
              <a:t>Ys</a:t>
            </a:r>
            <a:r>
              <a:rPr lang="en-US" sz="2400" dirty="0" smtClean="0">
                <a:latin typeface="Source Code Pro"/>
                <a:cs typeface="Source Code Pro"/>
              </a:rPr>
              <a:t>).</a:t>
            </a:r>
          </a:p>
          <a:p>
            <a:pPr marL="0" indent="0">
              <a:buNone/>
            </a:pPr>
            <a:endParaRPr lang="en-US" sz="24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400" dirty="0" smtClean="0">
                <a:latin typeface="Source Code Pro"/>
                <a:cs typeface="Source Code Pro"/>
              </a:rPr>
              <a:t>/* draw a derivation tree for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* ?- reverse([1],R).</a:t>
            </a:r>
            <a:endParaRPr lang="en-US" sz="2400" dirty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99481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append([],</a:t>
            </a:r>
            <a:r>
              <a:rPr lang="en-US" sz="2400" dirty="0" err="1">
                <a:latin typeface="Source Code Pro"/>
                <a:cs typeface="Source Code Pro"/>
              </a:rPr>
              <a:t>Ys,Ys</a:t>
            </a:r>
            <a:r>
              <a:rPr lang="en-US" sz="2400" dirty="0">
                <a:latin typeface="Source Code Pro"/>
                <a:cs typeface="Source Code Pro"/>
              </a:rPr>
              <a:t>).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append([X|Xs],</a:t>
            </a:r>
            <a:r>
              <a:rPr lang="en-US" sz="2400" dirty="0" err="1">
                <a:latin typeface="Source Code Pro"/>
                <a:cs typeface="Source Code Pro"/>
              </a:rPr>
              <a:t>Ys</a:t>
            </a:r>
            <a:r>
              <a:rPr lang="en-US" sz="2400" dirty="0">
                <a:latin typeface="Source Code Pro"/>
                <a:cs typeface="Source Code Pro"/>
              </a:rPr>
              <a:t>,[X|Zs]) :-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 append(</a:t>
            </a:r>
            <a:r>
              <a:rPr lang="en-US" sz="2400" dirty="0" err="1">
                <a:latin typeface="Source Code Pro"/>
                <a:cs typeface="Source Code Pro"/>
              </a:rPr>
              <a:t>Xs,Ys,Zs</a:t>
            </a:r>
            <a:r>
              <a:rPr lang="en-US" sz="2400" dirty="0">
                <a:latin typeface="Source Code Pro"/>
                <a:cs typeface="Source Code Pro"/>
              </a:rPr>
              <a:t>)</a:t>
            </a:r>
            <a:r>
              <a:rPr lang="en-US" sz="2400" dirty="0" smtClean="0">
                <a:latin typeface="Source Code Pro"/>
                <a:cs typeface="Source Code Pro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400" dirty="0" smtClean="0">
                <a:latin typeface="Source Code Pro"/>
                <a:cs typeface="Source Code Pro"/>
              </a:rPr>
              <a:t>/* draw a derivation tree for: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* ?- append(A,B,[3]), member(3,A).</a:t>
            </a:r>
          </a:p>
          <a:p>
            <a:pPr marL="0" indent="0">
              <a:buNone/>
            </a:pPr>
            <a:r>
              <a:rPr lang="en-US" sz="2400" dirty="0">
                <a:latin typeface="Source Code Pro"/>
                <a:cs typeface="Source Code Pro"/>
              </a:rPr>
              <a:t> </a:t>
            </a:r>
            <a:r>
              <a:rPr lang="en-US" sz="2400" dirty="0" smtClean="0">
                <a:latin typeface="Source Code Pro"/>
                <a:cs typeface="Source Code Pro"/>
              </a:rPr>
              <a:t>*/</a:t>
            </a:r>
            <a:endParaRPr lang="en-US" sz="2400" dirty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38845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Shot 2015-11-11 at 5.49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1867" b="-2018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78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 descr="mayonnaise instrume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584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268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Prolog</vt:lpstr>
      <vt:lpstr>Mini-exercise</vt:lpstr>
      <vt:lpstr>Derivation tree exercises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Justin</dc:creator>
  <cp:lastModifiedBy>Justin</cp:lastModifiedBy>
  <cp:revision>15</cp:revision>
  <dcterms:created xsi:type="dcterms:W3CDTF">2015-11-12T00:42:37Z</dcterms:created>
  <dcterms:modified xsi:type="dcterms:W3CDTF">2015-11-12T02:10:36Z</dcterms:modified>
</cp:coreProperties>
</file>